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71" r:id="rId4"/>
    <p:sldId id="272" r:id="rId5"/>
    <p:sldId id="281" r:id="rId6"/>
    <p:sldId id="273" r:id="rId7"/>
    <p:sldId id="274" r:id="rId8"/>
    <p:sldId id="275" r:id="rId9"/>
    <p:sldId id="276" r:id="rId10"/>
    <p:sldId id="277" r:id="rId11"/>
    <p:sldId id="280" r:id="rId12"/>
    <p:sldId id="278" r:id="rId13"/>
    <p:sldId id="264" r:id="rId14"/>
    <p:sldId id="282" r:id="rId15"/>
    <p:sldId id="268" r:id="rId16"/>
  </p:sldIdLst>
  <p:sldSz cx="12192000" cy="6858000"/>
  <p:notesSz cx="6858000" cy="9144000"/>
  <p:defaultTextStyle>
    <a:defPPr>
      <a:defRPr lang="es-P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icuña, Magdalena" initials="VM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7292A2E-F333-43FB-9621-5CBBE7FDCDCB}" styleName="Estilo claro 2 - Acento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12C8C85-51F0-491E-9774-3900AFEF0FD7}" styleName="Estilo claro 2 - Acento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C083E6E3-FA7D-4D7B-A595-EF9225AFEA82}" styleName="Estilo claro 1 - Acento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Estilo medio 1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D27102A9-8310-4765-A935-A1911B00CA55}" styleName="Estilo claro 1 - Acento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Estilo claro 1 - Acento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92" autoAdjust="0"/>
    <p:restoredTop sz="99878" autoAdjust="0"/>
  </p:normalViewPr>
  <p:slideViewPr>
    <p:cSldViewPr snapToGrid="0">
      <p:cViewPr varScale="1">
        <p:scale>
          <a:sx n="88" d="100"/>
          <a:sy n="88" d="100"/>
        </p:scale>
        <p:origin x="120" y="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Datos\Datos%20al%2012JULIO%20rev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G:\Datos\Datos%20al%2012JULIO%20rev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ES" dirty="0" smtClean="0"/>
              <a:t>Comparativo</a:t>
            </a:r>
            <a:endParaRPr lang="es-ES" dirty="0"/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Hoja4!$C$5</c:f>
              <c:strCache>
                <c:ptCount val="1"/>
                <c:pt idx="0">
                  <c:v>MONTO CONTABLE Esigef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 w="6350" cap="flat" cmpd="sng" algn="ctr">
              <a:solidFill>
                <a:schemeClr val="accent2"/>
              </a:solidFill>
              <a:prstDash val="solid"/>
              <a:miter lim="800000"/>
            </a:ln>
            <a:effectLst/>
          </c:spPr>
          <c:invertIfNegative val="0"/>
          <c:cat>
            <c:strRef>
              <c:f>Hoja4!$B$6:$B$26</c:f>
              <c:strCache>
                <c:ptCount val="21"/>
                <c:pt idx="0">
                  <c:v>COMERCIO EXTERIOR  INDUSTRIALIZACION  PESCA Y COMPETITIVIDAD</c:v>
                </c:pt>
                <c:pt idx="1">
                  <c:v>ELECTORAL</c:v>
                </c:pt>
                <c:pt idx="2">
                  <c:v>REGIMEN DE GOBIERNOS AUTONOMOS DESCENTRALIZADOS</c:v>
                </c:pt>
                <c:pt idx="3">
                  <c:v>SECTORIAL  AMBIENTE</c:v>
                </c:pt>
                <c:pt idx="4">
                  <c:v>SECTORIAL  COMUNICACIONES</c:v>
                </c:pt>
                <c:pt idx="5">
                  <c:v>SECTORIAL ADMINISTRATIVO</c:v>
                </c:pt>
                <c:pt idx="6">
                  <c:v>SECTORIAL AGROPECUARIO</c:v>
                </c:pt>
                <c:pt idx="7">
                  <c:v>SECTORIAL ASUNTOS DEL EXTERIOR</c:v>
                </c:pt>
                <c:pt idx="8">
                  <c:v>SECTORIAL ASUNTOS INTERNOS</c:v>
                </c:pt>
                <c:pt idx="9">
                  <c:v>SECTORIAL BIENESTAR SOCIAL</c:v>
                </c:pt>
                <c:pt idx="10">
                  <c:v>SECTORIAL DEFENSA NACIONAL</c:v>
                </c:pt>
                <c:pt idx="11">
                  <c:v>SECTORIAL DESARROLLO URBANO Y VIVIENDA</c:v>
                </c:pt>
                <c:pt idx="12">
                  <c:v>SECTORIAL EDUCACION</c:v>
                </c:pt>
                <c:pt idx="13">
                  <c:v>SECTORIAL FINANZAS</c:v>
                </c:pt>
                <c:pt idx="14">
                  <c:v>SECTORIAL JURISDICCIONAL</c:v>
                </c:pt>
                <c:pt idx="15">
                  <c:v>SECTORIAL LEGISLATIVO.</c:v>
                </c:pt>
                <c:pt idx="16">
                  <c:v>SECTORIAL RECURSOS NATURALES</c:v>
                </c:pt>
                <c:pt idx="17">
                  <c:v>SECTORIAL SALUD</c:v>
                </c:pt>
                <c:pt idx="18">
                  <c:v>SECTORIAL TRABAJO</c:v>
                </c:pt>
                <c:pt idx="19">
                  <c:v>SECTORIAL TURISMO</c:v>
                </c:pt>
                <c:pt idx="20">
                  <c:v>TRANSPARENCIA Y CONTROL SOCIAL</c:v>
                </c:pt>
              </c:strCache>
            </c:strRef>
          </c:cat>
          <c:val>
            <c:numRef>
              <c:f>Hoja4!$C$6:$C$26</c:f>
              <c:numCache>
                <c:formatCode>_(* #,##0_);_(* \(#,##0\);_(* "-"??_);_(@_)</c:formatCode>
                <c:ptCount val="21"/>
                <c:pt idx="0">
                  <c:v>28820081.299999997</c:v>
                </c:pt>
                <c:pt idx="1">
                  <c:v>46663640.040000007</c:v>
                </c:pt>
                <c:pt idx="2">
                  <c:v>189441083.49000004</c:v>
                </c:pt>
                <c:pt idx="3">
                  <c:v>109382130.27999999</c:v>
                </c:pt>
                <c:pt idx="4">
                  <c:v>637915344.83000016</c:v>
                </c:pt>
                <c:pt idx="5">
                  <c:v>650285461.20999968</c:v>
                </c:pt>
                <c:pt idx="6">
                  <c:v>256777946.17999989</c:v>
                </c:pt>
                <c:pt idx="7">
                  <c:v>66232409.610000007</c:v>
                </c:pt>
                <c:pt idx="8">
                  <c:v>1247260639.4000001</c:v>
                </c:pt>
                <c:pt idx="9">
                  <c:v>197095624.12999997</c:v>
                </c:pt>
                <c:pt idx="10">
                  <c:v>2821813799.1799994</c:v>
                </c:pt>
                <c:pt idx="11">
                  <c:v>30171283.079999991</c:v>
                </c:pt>
                <c:pt idx="12">
                  <c:v>2953844322.9100032</c:v>
                </c:pt>
                <c:pt idx="13">
                  <c:v>192760706.59</c:v>
                </c:pt>
                <c:pt idx="14">
                  <c:v>498114619.59999949</c:v>
                </c:pt>
                <c:pt idx="15">
                  <c:v>58069015.900000006</c:v>
                </c:pt>
                <c:pt idx="16">
                  <c:v>1488339264.8899999</c:v>
                </c:pt>
                <c:pt idx="17">
                  <c:v>1077466381.6100016</c:v>
                </c:pt>
                <c:pt idx="18">
                  <c:v>80153603.689999998</c:v>
                </c:pt>
                <c:pt idx="19">
                  <c:v>11292608.899999999</c:v>
                </c:pt>
                <c:pt idx="20">
                  <c:v>211778910.41000003</c:v>
                </c:pt>
              </c:numCache>
            </c:numRef>
          </c:val>
        </c:ser>
        <c:ser>
          <c:idx val="1"/>
          <c:order val="1"/>
          <c:tx>
            <c:strRef>
              <c:f>Hoja4!$D$5</c:f>
              <c:strCache>
                <c:ptCount val="1"/>
                <c:pt idx="0">
                  <c:v>MONTO CONTABLE Esbye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 w="6350" cap="flat" cmpd="sng" algn="ctr">
              <a:solidFill>
                <a:schemeClr val="accent1"/>
              </a:solidFill>
              <a:prstDash val="solid"/>
              <a:miter lim="800000"/>
            </a:ln>
            <a:effectLst/>
          </c:spPr>
          <c:invertIfNegative val="0"/>
          <c:cat>
            <c:strRef>
              <c:f>Hoja4!$B$6:$B$26</c:f>
              <c:strCache>
                <c:ptCount val="21"/>
                <c:pt idx="0">
                  <c:v>COMERCIO EXTERIOR  INDUSTRIALIZACION  PESCA Y COMPETITIVIDAD</c:v>
                </c:pt>
                <c:pt idx="1">
                  <c:v>ELECTORAL</c:v>
                </c:pt>
                <c:pt idx="2">
                  <c:v>REGIMEN DE GOBIERNOS AUTONOMOS DESCENTRALIZADOS</c:v>
                </c:pt>
                <c:pt idx="3">
                  <c:v>SECTORIAL  AMBIENTE</c:v>
                </c:pt>
                <c:pt idx="4">
                  <c:v>SECTORIAL  COMUNICACIONES</c:v>
                </c:pt>
                <c:pt idx="5">
                  <c:v>SECTORIAL ADMINISTRATIVO</c:v>
                </c:pt>
                <c:pt idx="6">
                  <c:v>SECTORIAL AGROPECUARIO</c:v>
                </c:pt>
                <c:pt idx="7">
                  <c:v>SECTORIAL ASUNTOS DEL EXTERIOR</c:v>
                </c:pt>
                <c:pt idx="8">
                  <c:v>SECTORIAL ASUNTOS INTERNOS</c:v>
                </c:pt>
                <c:pt idx="9">
                  <c:v>SECTORIAL BIENESTAR SOCIAL</c:v>
                </c:pt>
                <c:pt idx="10">
                  <c:v>SECTORIAL DEFENSA NACIONAL</c:v>
                </c:pt>
                <c:pt idx="11">
                  <c:v>SECTORIAL DESARROLLO URBANO Y VIVIENDA</c:v>
                </c:pt>
                <c:pt idx="12">
                  <c:v>SECTORIAL EDUCACION</c:v>
                </c:pt>
                <c:pt idx="13">
                  <c:v>SECTORIAL FINANZAS</c:v>
                </c:pt>
                <c:pt idx="14">
                  <c:v>SECTORIAL JURISDICCIONAL</c:v>
                </c:pt>
                <c:pt idx="15">
                  <c:v>SECTORIAL LEGISLATIVO.</c:v>
                </c:pt>
                <c:pt idx="16">
                  <c:v>SECTORIAL RECURSOS NATURALES</c:v>
                </c:pt>
                <c:pt idx="17">
                  <c:v>SECTORIAL SALUD</c:v>
                </c:pt>
                <c:pt idx="18">
                  <c:v>SECTORIAL TRABAJO</c:v>
                </c:pt>
                <c:pt idx="19">
                  <c:v>SECTORIAL TURISMO</c:v>
                </c:pt>
                <c:pt idx="20">
                  <c:v>TRANSPARENCIA Y CONTROL SOCIAL</c:v>
                </c:pt>
              </c:strCache>
            </c:strRef>
          </c:cat>
          <c:val>
            <c:numRef>
              <c:f>Hoja4!$D$6:$D$26</c:f>
              <c:numCache>
                <c:formatCode>_-* #,##0.00\ _€_-;\-* #,##0.00\ _€_-;_-* "-"??\ _€_-;_-@_-</c:formatCode>
                <c:ptCount val="21"/>
                <c:pt idx="0">
                  <c:v>15123783.709999979</c:v>
                </c:pt>
                <c:pt idx="1">
                  <c:v>25208333.669999994</c:v>
                </c:pt>
                <c:pt idx="2">
                  <c:v>20514024.419999965</c:v>
                </c:pt>
                <c:pt idx="3">
                  <c:v>23701248.359999988</c:v>
                </c:pt>
                <c:pt idx="4">
                  <c:v>144748966.5200001</c:v>
                </c:pt>
                <c:pt idx="5">
                  <c:v>188433540.4965339</c:v>
                </c:pt>
                <c:pt idx="6">
                  <c:v>102907656.23000009</c:v>
                </c:pt>
                <c:pt idx="7">
                  <c:v>56219086.697100073</c:v>
                </c:pt>
                <c:pt idx="8">
                  <c:v>560512173.68000042</c:v>
                </c:pt>
                <c:pt idx="9">
                  <c:v>22657545.21000002</c:v>
                </c:pt>
                <c:pt idx="10">
                  <c:v>1343974593.0400007</c:v>
                </c:pt>
                <c:pt idx="11">
                  <c:v>18128071.449999996</c:v>
                </c:pt>
                <c:pt idx="12">
                  <c:v>740798022.32200038</c:v>
                </c:pt>
                <c:pt idx="13">
                  <c:v>117396550.42000005</c:v>
                </c:pt>
                <c:pt idx="14">
                  <c:v>275816962.89999974</c:v>
                </c:pt>
                <c:pt idx="15">
                  <c:v>37021525.770000011</c:v>
                </c:pt>
                <c:pt idx="16">
                  <c:v>59145708.130000032</c:v>
                </c:pt>
                <c:pt idx="17">
                  <c:v>436106595.33999979</c:v>
                </c:pt>
                <c:pt idx="18">
                  <c:v>6201103.0600000015</c:v>
                </c:pt>
                <c:pt idx="19">
                  <c:v>645124.67999999807</c:v>
                </c:pt>
                <c:pt idx="20">
                  <c:v>85423013.840000033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238028128"/>
        <c:axId val="238029304"/>
      </c:barChart>
      <c:catAx>
        <c:axId val="23802812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238029304"/>
        <c:crosses val="autoZero"/>
        <c:auto val="1"/>
        <c:lblAlgn val="ctr"/>
        <c:lblOffset val="100"/>
        <c:noMultiLvlLbl val="0"/>
      </c:catAx>
      <c:valAx>
        <c:axId val="238029304"/>
        <c:scaling>
          <c:orientation val="minMax"/>
        </c:scaling>
        <c:delete val="0"/>
        <c:axPos val="l"/>
        <c:majorGridlines/>
        <c:numFmt formatCode="_(* #,##0_);_(* \(#,##0\);_(* &quot;-&quot;??_);_(@_)" sourceLinked="1"/>
        <c:majorTickMark val="none"/>
        <c:minorTickMark val="none"/>
        <c:tickLblPos val="nextTo"/>
        <c:crossAx val="238028128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spPr>
    <a:solidFill>
      <a:schemeClr val="lt1"/>
    </a:solidFill>
    <a:ln w="38100" cap="flat" cmpd="sng" algn="ctr">
      <a:solidFill>
        <a:schemeClr val="accent5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s-PY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ES"/>
              <a:t>Avance global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14220221142569978"/>
          <c:y val="0.16480598941525751"/>
          <c:w val="0.67748450326688048"/>
          <c:h val="0.83519401058474441"/>
        </c:manualLayout>
      </c:layout>
      <c:pieChart>
        <c:varyColors val="1"/>
        <c:ser>
          <c:idx val="0"/>
          <c:order val="0"/>
          <c:explosion val="31"/>
          <c:dPt>
            <c:idx val="0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6350" cap="flat" cmpd="sng" algn="ctr">
                <a:solidFill>
                  <a:schemeClr val="accent4"/>
                </a:solidFill>
                <a:prstDash val="solid"/>
                <a:miter lim="800000"/>
              </a:ln>
              <a:effectLst/>
            </c:spPr>
          </c:dPt>
          <c:dLbls>
            <c:dLbl>
              <c:idx val="0"/>
              <c:layout>
                <c:manualLayout>
                  <c:x val="-0.19097772198764987"/>
                  <c:y val="0.13089529787582468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B</a:t>
                    </a:r>
                    <a:r>
                      <a:rPr lang="en-US"/>
                      <a:t>ienes conciliados 33%</a:t>
                    </a:r>
                  </a:p>
                </c:rich>
              </c:tx>
              <c:showLegendKey val="0"/>
              <c:showVal val="0"/>
              <c:showCatName val="0"/>
              <c:showSerName val="1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9718085106382977"/>
                  <c:y val="-0.17825738995740356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B</a:t>
                    </a:r>
                    <a:r>
                      <a:rPr lang="en-US"/>
                      <a:t>iene</a:t>
                    </a:r>
                    <a:r>
                      <a:rPr lang="en-US" baseline="0"/>
                      <a:t>s por conciliar </a:t>
                    </a:r>
                    <a:r>
                      <a:rPr lang="en-US"/>
                      <a:t>67%</a:t>
                    </a:r>
                  </a:p>
                </c:rich>
              </c:tx>
              <c:showLegendKey val="0"/>
              <c:showVal val="0"/>
              <c:showCatName val="0"/>
              <c:showSerName val="1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s-PY"/>
              </a:p>
            </c:txPr>
            <c:showLegendKey val="0"/>
            <c:showVal val="0"/>
            <c:showCatName val="0"/>
            <c:showSerName val="1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Hoja4!$B$31:$B$32</c:f>
              <c:strCache>
                <c:ptCount val="2"/>
                <c:pt idx="0">
                  <c:v>BIENES CONCILIADOS</c:v>
                </c:pt>
                <c:pt idx="1">
                  <c:v>BIENES POR CONCILIAR</c:v>
                </c:pt>
              </c:strCache>
            </c:strRef>
          </c:cat>
          <c:val>
            <c:numRef>
              <c:f>Hoja4!$C$31:$C$32</c:f>
              <c:numCache>
                <c:formatCode>_-* #,##0.00\ _€_-;\-* #,##0.00\ _€_-;_-* "-"??\ _€_-;_-@_-</c:formatCode>
                <c:ptCount val="2"/>
                <c:pt idx="0">
                  <c:v>4280683629.9456348</c:v>
                </c:pt>
                <c:pt idx="1">
                  <c:v>8572995247.2843695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spPr>
    <a:solidFill>
      <a:schemeClr val="lt1"/>
    </a:solidFill>
    <a:ln w="34925" cap="flat" cmpd="sng" algn="ctr">
      <a:solidFill>
        <a:schemeClr val="accent1">
          <a:lumMod val="75000"/>
        </a:schemeClr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s-PY"/>
    </a:p>
  </c:txPr>
  <c:externalData r:id="rId1">
    <c:autoUpdate val="0"/>
  </c:externalData>
</c:chartSpace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6179C2-CF0A-45A1-9AE8-3CE2C8A54295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38B18F5C-7641-41FC-ABF3-BB9EF723511C}">
      <dgm:prSet phldrT="[Texto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es-EC" sz="1700" b="1" dirty="0" smtClean="0">
              <a:solidFill>
                <a:schemeClr val="tx1"/>
              </a:solidFill>
              <a:latin typeface="Corbel" pitchFamily="34" charset="0"/>
            </a:rPr>
            <a:t>Código Orgánico de Planificación y Finanzas Públicas</a:t>
          </a:r>
        </a:p>
      </dgm:t>
    </dgm:pt>
    <dgm:pt modelId="{3C332AF2-D934-4465-9E60-AE08898D3562}" type="parTrans" cxnId="{97C2E7E6-F272-48BE-BBAB-B1CF2339E5D0}">
      <dgm:prSet/>
      <dgm:spPr/>
      <dgm:t>
        <a:bodyPr/>
        <a:lstStyle/>
        <a:p>
          <a:endParaRPr lang="es-EC" sz="1600">
            <a:latin typeface="Corbel" pitchFamily="34" charset="0"/>
          </a:endParaRPr>
        </a:p>
      </dgm:t>
    </dgm:pt>
    <dgm:pt modelId="{D4910A56-5CD9-469D-A302-C06AE9634011}" type="sibTrans" cxnId="{97C2E7E6-F272-48BE-BBAB-B1CF2339E5D0}">
      <dgm:prSet/>
      <dgm:spPr/>
      <dgm:t>
        <a:bodyPr/>
        <a:lstStyle/>
        <a:p>
          <a:endParaRPr lang="es-EC" sz="1600">
            <a:latin typeface="Corbel" pitchFamily="34" charset="0"/>
          </a:endParaRPr>
        </a:p>
      </dgm:t>
    </dgm:pt>
    <dgm:pt modelId="{8FF156A5-884D-4179-9CD8-5C4AF50A8D9E}">
      <dgm:prSet phldrT="[Texto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es-EC" sz="1600" b="1" dirty="0" smtClean="0">
              <a:solidFill>
                <a:schemeClr val="tx1"/>
              </a:solidFill>
              <a:latin typeface="Corbel" pitchFamily="34" charset="0"/>
            </a:rPr>
            <a:t>Reglamento General al Código Orgánico de Planificación y Finanzas Públicas</a:t>
          </a:r>
          <a:endParaRPr lang="es-EC" sz="1600" i="1" dirty="0">
            <a:latin typeface="Corbel" pitchFamily="34" charset="0"/>
          </a:endParaRPr>
        </a:p>
      </dgm:t>
    </dgm:pt>
    <dgm:pt modelId="{F59E565A-C5CB-4A23-9001-81A05C99F13F}" type="parTrans" cxnId="{5A3E73CF-9FBF-477C-B8F3-C6343878986C}">
      <dgm:prSet/>
      <dgm:spPr/>
      <dgm:t>
        <a:bodyPr/>
        <a:lstStyle/>
        <a:p>
          <a:endParaRPr lang="es-EC" sz="1600">
            <a:latin typeface="Corbel" pitchFamily="34" charset="0"/>
          </a:endParaRPr>
        </a:p>
      </dgm:t>
    </dgm:pt>
    <dgm:pt modelId="{1D8EE39A-5BA1-4FF7-B610-43FF37FD5466}" type="sibTrans" cxnId="{5A3E73CF-9FBF-477C-B8F3-C6343878986C}">
      <dgm:prSet/>
      <dgm:spPr/>
      <dgm:t>
        <a:bodyPr/>
        <a:lstStyle/>
        <a:p>
          <a:endParaRPr lang="es-EC" sz="1600">
            <a:latin typeface="Corbel" pitchFamily="34" charset="0"/>
          </a:endParaRPr>
        </a:p>
      </dgm:t>
    </dgm:pt>
    <dgm:pt modelId="{5052017D-41B3-4A74-9980-465071F5BC4D}">
      <dgm:prSet phldrT="[Texto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 w="31750"/>
      </dgm:spPr>
      <dgm:t>
        <a:bodyPr/>
        <a:lstStyle/>
        <a:p>
          <a:pPr algn="just"/>
          <a:r>
            <a:rPr lang="es-EC" sz="1600" dirty="0" smtClean="0">
              <a:latin typeface="Corbel" pitchFamily="34" charset="0"/>
            </a:rPr>
            <a:t>Art. 165 dispone que </a:t>
          </a:r>
          <a:r>
            <a:rPr lang="es-EC" sz="1600" i="1" dirty="0" smtClean="0">
              <a:latin typeface="Corbel" pitchFamily="34" charset="0"/>
            </a:rPr>
            <a:t>la administración de bienes y existencias del sector público contempla principios, normas, procedimientos y catálogos que intervienen en los procesos para administrar bienes muebles e inmuebles, de dominio público o privado.</a:t>
          </a:r>
          <a:endParaRPr lang="es-EC" sz="1600" dirty="0">
            <a:latin typeface="Corbel" pitchFamily="34" charset="0"/>
          </a:endParaRPr>
        </a:p>
      </dgm:t>
    </dgm:pt>
    <dgm:pt modelId="{16AF40C5-470D-4768-8F73-3F5C33FF1228}" type="parTrans" cxnId="{AD2DB670-8DAC-4F1D-A228-842CD817D35A}">
      <dgm:prSet/>
      <dgm:spPr/>
      <dgm:t>
        <a:bodyPr/>
        <a:lstStyle/>
        <a:p>
          <a:endParaRPr lang="es-EC" sz="1600">
            <a:latin typeface="Corbel" pitchFamily="34" charset="0"/>
          </a:endParaRPr>
        </a:p>
      </dgm:t>
    </dgm:pt>
    <dgm:pt modelId="{29AF7759-A4E2-465C-AF59-8CA3E6318D61}" type="sibTrans" cxnId="{AD2DB670-8DAC-4F1D-A228-842CD817D35A}">
      <dgm:prSet/>
      <dgm:spPr/>
      <dgm:t>
        <a:bodyPr/>
        <a:lstStyle/>
        <a:p>
          <a:endParaRPr lang="es-EC" sz="1600">
            <a:latin typeface="Corbel" pitchFamily="34" charset="0"/>
          </a:endParaRPr>
        </a:p>
      </dgm:t>
    </dgm:pt>
    <dgm:pt modelId="{425DE24E-3E33-4AC3-A032-4F7EDE2AFE10}">
      <dgm:prSet phldrT="[Texto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es-EC" sz="1600" b="1" dirty="0" smtClean="0">
              <a:solidFill>
                <a:schemeClr val="tx1"/>
              </a:solidFill>
              <a:latin typeface="Corbel" pitchFamily="34" charset="0"/>
            </a:rPr>
            <a:t>Norma Técnica de Contabilidad Gubernamental (Actualización)</a:t>
          </a:r>
        </a:p>
        <a:p>
          <a:r>
            <a:rPr lang="es-EC" sz="1600" b="1" i="1" dirty="0" smtClean="0">
              <a:solidFill>
                <a:schemeClr val="tx1"/>
              </a:solidFill>
              <a:latin typeface="Corbel" pitchFamily="34" charset="0"/>
            </a:rPr>
            <a:t>Acuerdo Ministerial  067 expedido en el Suplemento – Registro Oficial 755 del 16 de mayo de 2016.</a:t>
          </a:r>
        </a:p>
        <a:p>
          <a:endParaRPr lang="es-EC" sz="1600" b="1" dirty="0">
            <a:solidFill>
              <a:schemeClr val="tx1"/>
            </a:solidFill>
            <a:latin typeface="Corbel" pitchFamily="34" charset="0"/>
          </a:endParaRPr>
        </a:p>
      </dgm:t>
    </dgm:pt>
    <dgm:pt modelId="{D77C7CFF-755D-4FC5-95AF-067A5879B89B}" type="parTrans" cxnId="{01D812E4-C129-4A2B-9220-DA35F46195E8}">
      <dgm:prSet/>
      <dgm:spPr/>
      <dgm:t>
        <a:bodyPr/>
        <a:lstStyle/>
        <a:p>
          <a:endParaRPr lang="es-EC" sz="1600">
            <a:latin typeface="Corbel" pitchFamily="34" charset="0"/>
          </a:endParaRPr>
        </a:p>
      </dgm:t>
    </dgm:pt>
    <dgm:pt modelId="{67FD4EB1-5C28-4C62-8763-A89E44CC51ED}" type="sibTrans" cxnId="{01D812E4-C129-4A2B-9220-DA35F46195E8}">
      <dgm:prSet/>
      <dgm:spPr/>
      <dgm:t>
        <a:bodyPr/>
        <a:lstStyle/>
        <a:p>
          <a:endParaRPr lang="es-EC" sz="1600">
            <a:latin typeface="Corbel" pitchFamily="34" charset="0"/>
          </a:endParaRPr>
        </a:p>
      </dgm:t>
    </dgm:pt>
    <dgm:pt modelId="{A6642FFC-B88A-4C8C-A457-C9AA6FF93053}">
      <dgm:prSet phldrT="[Texto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ln w="31750"/>
      </dgm:spPr>
      <dgm:t>
        <a:bodyPr/>
        <a:lstStyle/>
        <a:p>
          <a:pPr algn="just"/>
          <a:r>
            <a:rPr lang="es-EC" sz="1500" i="0" dirty="0" smtClean="0">
              <a:latin typeface="Corbel" pitchFamily="34" charset="0"/>
            </a:rPr>
            <a:t>Art. 158.- Normativa Aplicable dispone que: </a:t>
          </a:r>
          <a:r>
            <a:rPr lang="es-EC" sz="1500" i="1" dirty="0" smtClean="0">
              <a:latin typeface="Corbel" pitchFamily="34" charset="0"/>
            </a:rPr>
            <a:t>“El ente rector de las finanzas públicas tiene la facultad privativa para expedir, actualizar y difundir los principios, normas técnicas, manuales, procedimientos, instructivos y más disposiciones contables, que serán de cumplimiento obligatorio por parte de las entidades y organismos del Sector Público”.</a:t>
          </a:r>
          <a:endParaRPr lang="es-EC" sz="1500" i="1" dirty="0">
            <a:latin typeface="Corbel" pitchFamily="34" charset="0"/>
          </a:endParaRPr>
        </a:p>
      </dgm:t>
    </dgm:pt>
    <dgm:pt modelId="{0140B451-CD83-49A4-955C-3B49B4920598}" type="parTrans" cxnId="{7A4D3CA5-C509-4A57-BE6E-E36404853E32}">
      <dgm:prSet/>
      <dgm:spPr/>
      <dgm:t>
        <a:bodyPr/>
        <a:lstStyle/>
        <a:p>
          <a:endParaRPr lang="es-EC" sz="1600"/>
        </a:p>
      </dgm:t>
    </dgm:pt>
    <dgm:pt modelId="{F1277CCD-F8AC-48BE-9739-C5644ACE279D}" type="sibTrans" cxnId="{7A4D3CA5-C509-4A57-BE6E-E36404853E32}">
      <dgm:prSet/>
      <dgm:spPr/>
      <dgm:t>
        <a:bodyPr/>
        <a:lstStyle/>
        <a:p>
          <a:endParaRPr lang="es-EC" sz="1600"/>
        </a:p>
      </dgm:t>
    </dgm:pt>
    <dgm:pt modelId="{1FDF06DF-12EB-4816-B085-0B3315308094}">
      <dgm:prSet phldrT="[Texto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 w="31750"/>
      </dgm:spPr>
      <dgm:t>
        <a:bodyPr/>
        <a:lstStyle/>
        <a:p>
          <a:pPr algn="just"/>
          <a:endParaRPr lang="es-EC" sz="1500" dirty="0">
            <a:latin typeface="Corbel" pitchFamily="34" charset="0"/>
          </a:endParaRPr>
        </a:p>
      </dgm:t>
    </dgm:pt>
    <dgm:pt modelId="{90B0499A-A3D7-49E1-9B2A-224FCD028FFB}" type="sibTrans" cxnId="{CFC84C17-32C9-4E5C-B19B-AE26180BE5DB}">
      <dgm:prSet/>
      <dgm:spPr/>
      <dgm:t>
        <a:bodyPr/>
        <a:lstStyle/>
        <a:p>
          <a:endParaRPr lang="es-EC" sz="1600"/>
        </a:p>
      </dgm:t>
    </dgm:pt>
    <dgm:pt modelId="{FA18DF8E-BACF-4B3D-BAAD-1B2185CD0F74}" type="parTrans" cxnId="{CFC84C17-32C9-4E5C-B19B-AE26180BE5DB}">
      <dgm:prSet/>
      <dgm:spPr/>
      <dgm:t>
        <a:bodyPr/>
        <a:lstStyle/>
        <a:p>
          <a:endParaRPr lang="es-EC" sz="1600"/>
        </a:p>
      </dgm:t>
    </dgm:pt>
    <dgm:pt modelId="{60638434-428A-4472-8603-8D86DCC36A57}">
      <dgm:prSet custT="1"/>
      <dgm:spPr/>
      <dgm:t>
        <a:bodyPr/>
        <a:lstStyle/>
        <a:p>
          <a:pPr algn="just"/>
          <a:r>
            <a:rPr lang="es-EC" sz="1500" dirty="0" smtClean="0">
              <a:latin typeface="Corbel" pitchFamily="34" charset="0"/>
            </a:rPr>
            <a:t>Norma 3.1.5 Propiedad Planta y Equipo (Definición, Reconocimiento, Contabilización, Erogaciones, Revalorización, Depreciación, Vida Útil, Bienes de Infraestructura, Bienes de Patrimonio Histórico, Artístico y Cultural).</a:t>
          </a:r>
          <a:endParaRPr lang="es-EC" sz="1500" dirty="0">
            <a:latin typeface="Corbel" pitchFamily="34" charset="0"/>
          </a:endParaRPr>
        </a:p>
      </dgm:t>
    </dgm:pt>
    <dgm:pt modelId="{E58EB48D-B75B-4616-AB8D-29D93DDB8BCE}" type="parTrans" cxnId="{E260F475-7D75-4828-BDFA-8675003DC076}">
      <dgm:prSet/>
      <dgm:spPr/>
      <dgm:t>
        <a:bodyPr/>
        <a:lstStyle/>
        <a:p>
          <a:endParaRPr lang="es-ES"/>
        </a:p>
      </dgm:t>
    </dgm:pt>
    <dgm:pt modelId="{CE3DEAA1-530F-4421-9220-53659123CA45}" type="sibTrans" cxnId="{E260F475-7D75-4828-BDFA-8675003DC076}">
      <dgm:prSet/>
      <dgm:spPr/>
      <dgm:t>
        <a:bodyPr/>
        <a:lstStyle/>
        <a:p>
          <a:endParaRPr lang="es-ES"/>
        </a:p>
      </dgm:t>
    </dgm:pt>
    <dgm:pt modelId="{CB1591DD-4BAA-4654-ACE6-AB8A1886BAB5}">
      <dgm:prSet custT="1"/>
      <dgm:spPr/>
      <dgm:t>
        <a:bodyPr/>
        <a:lstStyle/>
        <a:p>
          <a:pPr algn="just"/>
          <a:r>
            <a:rPr lang="es-EC" sz="1500" dirty="0" smtClean="0">
              <a:latin typeface="Corbel" pitchFamily="34" charset="0"/>
            </a:rPr>
            <a:t>Norma 3.1.6 Bienes Biológicos (Definición, Reconocimiento, Valoración).</a:t>
          </a:r>
          <a:endParaRPr lang="es-EC" sz="1500" dirty="0">
            <a:latin typeface="Corbel" pitchFamily="34" charset="0"/>
          </a:endParaRPr>
        </a:p>
      </dgm:t>
    </dgm:pt>
    <dgm:pt modelId="{1704A545-12D3-4C33-BE57-552D008D9511}" type="parTrans" cxnId="{EBE388E9-43E4-4431-B970-783F31B5AFA2}">
      <dgm:prSet/>
      <dgm:spPr/>
      <dgm:t>
        <a:bodyPr/>
        <a:lstStyle/>
        <a:p>
          <a:endParaRPr lang="es-ES"/>
        </a:p>
      </dgm:t>
    </dgm:pt>
    <dgm:pt modelId="{6954FCD7-6C7F-4547-933D-F66C6E3FCB4C}" type="sibTrans" cxnId="{EBE388E9-43E4-4431-B970-783F31B5AFA2}">
      <dgm:prSet/>
      <dgm:spPr/>
      <dgm:t>
        <a:bodyPr/>
        <a:lstStyle/>
        <a:p>
          <a:endParaRPr lang="es-ES"/>
        </a:p>
      </dgm:t>
    </dgm:pt>
    <dgm:pt modelId="{62E4E532-089F-43FA-B633-52100E516C98}">
      <dgm:prSet custT="1"/>
      <dgm:spPr/>
      <dgm:t>
        <a:bodyPr/>
        <a:lstStyle/>
        <a:p>
          <a:pPr algn="just"/>
          <a:r>
            <a:rPr lang="es-EC" sz="1500" dirty="0" smtClean="0">
              <a:latin typeface="Corbel" pitchFamily="34" charset="0"/>
            </a:rPr>
            <a:t>Norma 3.1.7 Bienes Intangibles (Reconocimiento, Contabilización, Revaluación, Vida Útil, Amortización).</a:t>
          </a:r>
          <a:endParaRPr lang="es-EC" sz="1500" dirty="0">
            <a:latin typeface="Corbel" pitchFamily="34" charset="0"/>
          </a:endParaRPr>
        </a:p>
      </dgm:t>
    </dgm:pt>
    <dgm:pt modelId="{0BF13CAB-2752-48DF-AD0C-17EDADD270FF}" type="parTrans" cxnId="{696B6A42-A7B2-4048-9687-FB96A9A9BA51}">
      <dgm:prSet/>
      <dgm:spPr/>
      <dgm:t>
        <a:bodyPr/>
        <a:lstStyle/>
        <a:p>
          <a:endParaRPr lang="es-ES"/>
        </a:p>
      </dgm:t>
    </dgm:pt>
    <dgm:pt modelId="{9CD322B9-98AB-424E-BEE3-3C5136248AFC}" type="sibTrans" cxnId="{696B6A42-A7B2-4048-9687-FB96A9A9BA51}">
      <dgm:prSet/>
      <dgm:spPr/>
      <dgm:t>
        <a:bodyPr/>
        <a:lstStyle/>
        <a:p>
          <a:endParaRPr lang="es-ES"/>
        </a:p>
      </dgm:t>
    </dgm:pt>
    <dgm:pt modelId="{D232AC05-F3C0-4895-AD49-E61789C3AAE3}">
      <dgm:prSet custT="1"/>
      <dgm:spPr/>
      <dgm:t>
        <a:bodyPr/>
        <a:lstStyle/>
        <a:p>
          <a:pPr algn="just"/>
          <a:r>
            <a:rPr lang="es-EC" sz="1500" dirty="0" smtClean="0">
              <a:latin typeface="Corbel" pitchFamily="34" charset="0"/>
            </a:rPr>
            <a:t>Norma 3.1.8 Propiedades de Inversión (Definición, Reconocimiento, Medición, Información a Revelar).</a:t>
          </a:r>
          <a:endParaRPr lang="es-EC" sz="1500" dirty="0">
            <a:latin typeface="Corbel" pitchFamily="34" charset="0"/>
          </a:endParaRPr>
        </a:p>
      </dgm:t>
    </dgm:pt>
    <dgm:pt modelId="{337F2730-2161-408C-BE37-6C1BD2762195}" type="parTrans" cxnId="{B4DD131A-09EB-436F-9092-0D8B31C3032D}">
      <dgm:prSet/>
      <dgm:spPr/>
      <dgm:t>
        <a:bodyPr/>
        <a:lstStyle/>
        <a:p>
          <a:endParaRPr lang="es-ES"/>
        </a:p>
      </dgm:t>
    </dgm:pt>
    <dgm:pt modelId="{89D46553-39DE-4A7E-9B4F-FC4A72633CCE}" type="sibTrans" cxnId="{B4DD131A-09EB-436F-9092-0D8B31C3032D}">
      <dgm:prSet/>
      <dgm:spPr/>
      <dgm:t>
        <a:bodyPr/>
        <a:lstStyle/>
        <a:p>
          <a:endParaRPr lang="es-ES"/>
        </a:p>
      </dgm:t>
    </dgm:pt>
    <dgm:pt modelId="{1080B3B6-91F2-48D1-94FC-FB338A563923}">
      <dgm:prSet phldrT="[Texto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 w="31750"/>
      </dgm:spPr>
      <dgm:t>
        <a:bodyPr/>
        <a:lstStyle/>
        <a:p>
          <a:pPr algn="just"/>
          <a:endParaRPr lang="es-EC" sz="1500" dirty="0">
            <a:latin typeface="Corbel" pitchFamily="34" charset="0"/>
          </a:endParaRPr>
        </a:p>
      </dgm:t>
    </dgm:pt>
    <dgm:pt modelId="{856B8226-2A85-4BD8-B981-7B7E96A293F3}" type="parTrans" cxnId="{DA4584DC-A047-4B67-94FA-DD309F019323}">
      <dgm:prSet/>
      <dgm:spPr/>
      <dgm:t>
        <a:bodyPr/>
        <a:lstStyle/>
        <a:p>
          <a:endParaRPr lang="es-EC"/>
        </a:p>
      </dgm:t>
    </dgm:pt>
    <dgm:pt modelId="{8E7CEA34-9412-4292-AF83-AC106765E054}" type="sibTrans" cxnId="{DA4584DC-A047-4B67-94FA-DD309F019323}">
      <dgm:prSet/>
      <dgm:spPr/>
      <dgm:t>
        <a:bodyPr/>
        <a:lstStyle/>
        <a:p>
          <a:endParaRPr lang="es-EC"/>
        </a:p>
      </dgm:t>
    </dgm:pt>
    <dgm:pt modelId="{FFE73F27-D63C-4649-9B37-F2892211EB9E}">
      <dgm:prSet custT="1"/>
      <dgm:spPr/>
      <dgm:t>
        <a:bodyPr/>
        <a:lstStyle/>
        <a:p>
          <a:pPr algn="just"/>
          <a:endParaRPr lang="es-EC" sz="1500" dirty="0">
            <a:latin typeface="Corbel" pitchFamily="34" charset="0"/>
          </a:endParaRPr>
        </a:p>
      </dgm:t>
    </dgm:pt>
    <dgm:pt modelId="{1811F4D0-0748-43C6-BF8C-FBDC9C69096D}" type="parTrans" cxnId="{850A5A50-73BE-4D7A-8795-56BBF4C4FE25}">
      <dgm:prSet/>
      <dgm:spPr/>
      <dgm:t>
        <a:bodyPr/>
        <a:lstStyle/>
        <a:p>
          <a:endParaRPr lang="es-EC"/>
        </a:p>
      </dgm:t>
    </dgm:pt>
    <dgm:pt modelId="{A3B2CFC6-EC78-4942-9797-A749FCBC064B}" type="sibTrans" cxnId="{850A5A50-73BE-4D7A-8795-56BBF4C4FE25}">
      <dgm:prSet/>
      <dgm:spPr/>
      <dgm:t>
        <a:bodyPr/>
        <a:lstStyle/>
        <a:p>
          <a:endParaRPr lang="es-EC"/>
        </a:p>
      </dgm:t>
    </dgm:pt>
    <dgm:pt modelId="{7A6276AE-A170-48E4-AF52-D1AC9BF915BB}" type="pres">
      <dgm:prSet presAssocID="{216179C2-CF0A-45A1-9AE8-3CE2C8A5429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EB66D276-EB1D-44E8-B4E8-4ACDB55C00FE}" type="pres">
      <dgm:prSet presAssocID="{38B18F5C-7641-41FC-ABF3-BB9EF723511C}" presName="linNode" presStyleCnt="0"/>
      <dgm:spPr/>
    </dgm:pt>
    <dgm:pt modelId="{7AB8B0D6-9861-4B61-B256-F4B7A46FE144}" type="pres">
      <dgm:prSet presAssocID="{38B18F5C-7641-41FC-ABF3-BB9EF723511C}" presName="parentText" presStyleLbl="node1" presStyleIdx="0" presStyleCnt="3" custScaleY="32841" custLinFactNeighborX="253" custLinFactNeighborY="-148">
        <dgm:presLayoutVars>
          <dgm:chMax val="1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7C2D7795-9C0F-4195-B1EC-6D297F1E51AE}" type="pres">
      <dgm:prSet presAssocID="{38B18F5C-7641-41FC-ABF3-BB9EF723511C}" presName="descendantText" presStyleLbl="alignAccFollowNode1" presStyleIdx="0" presStyleCnt="3" custScaleY="50710" custLinFactNeighborX="-253" custLinFactNeighborY="-7515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19921576-92BC-4EDF-849B-61C99DD3C702}" type="pres">
      <dgm:prSet presAssocID="{D4910A56-5CD9-469D-A302-C06AE9634011}" presName="sp" presStyleCnt="0"/>
      <dgm:spPr/>
    </dgm:pt>
    <dgm:pt modelId="{06006B12-5583-4F32-A9A0-3CE0E369A559}" type="pres">
      <dgm:prSet presAssocID="{8FF156A5-884D-4179-9CD8-5C4AF50A8D9E}" presName="linNode" presStyleCnt="0"/>
      <dgm:spPr/>
    </dgm:pt>
    <dgm:pt modelId="{F5F89F5F-B4E4-4910-9786-BDEDE6404635}" type="pres">
      <dgm:prSet presAssocID="{8FF156A5-884D-4179-9CD8-5C4AF50A8D9E}" presName="parentText" presStyleLbl="node1" presStyleIdx="1" presStyleCnt="3" custScaleY="35522" custLinFactNeighborY="-2445">
        <dgm:presLayoutVars>
          <dgm:chMax val="1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BF201CBA-72B6-4AD9-B3C2-1C54A4DE012C}" type="pres">
      <dgm:prSet presAssocID="{8FF156A5-884D-4179-9CD8-5C4AF50A8D9E}" presName="descendantText" presStyleLbl="alignAccFollowNode1" presStyleIdx="1" presStyleCnt="3" custScaleY="46925" custLinFactNeighborX="-641" custLinFactNeighborY="-1837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67303B1D-C905-476C-B53A-936DC44A37A6}" type="pres">
      <dgm:prSet presAssocID="{1D8EE39A-5BA1-4FF7-B610-43FF37FD5466}" presName="sp" presStyleCnt="0"/>
      <dgm:spPr/>
    </dgm:pt>
    <dgm:pt modelId="{0954E3CE-676C-485E-B2F7-CCB7DF453C09}" type="pres">
      <dgm:prSet presAssocID="{425DE24E-3E33-4AC3-A032-4F7EDE2AFE10}" presName="linNode" presStyleCnt="0"/>
      <dgm:spPr/>
    </dgm:pt>
    <dgm:pt modelId="{1A710372-5B66-435D-BBF4-9B03BE270630}" type="pres">
      <dgm:prSet presAssocID="{425DE24E-3E33-4AC3-A032-4F7EDE2AFE10}" presName="parentText" presStyleLbl="node1" presStyleIdx="2" presStyleCnt="3" custScaleY="71706" custLinFactNeighborX="-1776" custLinFactNeighborY="-2254">
        <dgm:presLayoutVars>
          <dgm:chMax val="1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7C4BC1DE-1277-43C6-964B-AF19B00B6030}" type="pres">
      <dgm:prSet presAssocID="{425DE24E-3E33-4AC3-A032-4F7EDE2AFE10}" presName="descendantText" presStyleLbl="alignAccFollowNode1" presStyleIdx="2" presStyleCnt="3" custScaleY="100898" custLinFactNeighborY="-95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B85B0F13-82E2-497F-94E4-A05145DF4C7D}" type="presOf" srcId="{D232AC05-F3C0-4895-AD49-E61789C3AAE3}" destId="{7C4BC1DE-1277-43C6-964B-AF19B00B6030}" srcOrd="0" destOrd="5" presId="urn:microsoft.com/office/officeart/2005/8/layout/vList5"/>
    <dgm:cxn modelId="{850A5A50-73BE-4D7A-8795-56BBF4C4FE25}" srcId="{425DE24E-3E33-4AC3-A032-4F7EDE2AFE10}" destId="{FFE73F27-D63C-4649-9B37-F2892211EB9E}" srcOrd="1" destOrd="0" parTransId="{1811F4D0-0748-43C6-BF8C-FBDC9C69096D}" sibTransId="{A3B2CFC6-EC78-4942-9797-A749FCBC064B}"/>
    <dgm:cxn modelId="{C107AF2C-B2F8-421C-A786-6D0FE2DEC2C4}" type="presOf" srcId="{216179C2-CF0A-45A1-9AE8-3CE2C8A54295}" destId="{7A6276AE-A170-48E4-AF52-D1AC9BF915BB}" srcOrd="0" destOrd="0" presId="urn:microsoft.com/office/officeart/2005/8/layout/vList5"/>
    <dgm:cxn modelId="{B4DD131A-09EB-436F-9092-0D8B31C3032D}" srcId="{425DE24E-3E33-4AC3-A032-4F7EDE2AFE10}" destId="{D232AC05-F3C0-4895-AD49-E61789C3AAE3}" srcOrd="5" destOrd="0" parTransId="{337F2730-2161-408C-BE37-6C1BD2762195}" sibTransId="{89D46553-39DE-4A7E-9B4F-FC4A72633CCE}"/>
    <dgm:cxn modelId="{4F785774-9E06-4334-B07B-A3DE90AADC2D}" type="presOf" srcId="{A6642FFC-B88A-4C8C-A457-C9AA6FF93053}" destId="{7C2D7795-9C0F-4195-B1EC-6D297F1E51AE}" srcOrd="0" destOrd="0" presId="urn:microsoft.com/office/officeart/2005/8/layout/vList5"/>
    <dgm:cxn modelId="{5A3E73CF-9FBF-477C-B8F3-C6343878986C}" srcId="{216179C2-CF0A-45A1-9AE8-3CE2C8A54295}" destId="{8FF156A5-884D-4179-9CD8-5C4AF50A8D9E}" srcOrd="1" destOrd="0" parTransId="{F59E565A-C5CB-4A23-9001-81A05C99F13F}" sibTransId="{1D8EE39A-5BA1-4FF7-B610-43FF37FD5466}"/>
    <dgm:cxn modelId="{B7E683DA-D206-483F-982D-37D1B629AEB2}" type="presOf" srcId="{62E4E532-089F-43FA-B633-52100E516C98}" destId="{7C4BC1DE-1277-43C6-964B-AF19B00B6030}" srcOrd="0" destOrd="4" presId="urn:microsoft.com/office/officeart/2005/8/layout/vList5"/>
    <dgm:cxn modelId="{605F7C55-3ADE-4CFC-881D-1DA5680D9E7F}" type="presOf" srcId="{1FDF06DF-12EB-4816-B085-0B3315308094}" destId="{7C4BC1DE-1277-43C6-964B-AF19B00B6030}" srcOrd="0" destOrd="0" presId="urn:microsoft.com/office/officeart/2005/8/layout/vList5"/>
    <dgm:cxn modelId="{70F45159-8F5F-4517-B0AC-E91D1C199E93}" type="presOf" srcId="{CB1591DD-4BAA-4654-ACE6-AB8A1886BAB5}" destId="{7C4BC1DE-1277-43C6-964B-AF19B00B6030}" srcOrd="0" destOrd="3" presId="urn:microsoft.com/office/officeart/2005/8/layout/vList5"/>
    <dgm:cxn modelId="{AD2DB670-8DAC-4F1D-A228-842CD817D35A}" srcId="{8FF156A5-884D-4179-9CD8-5C4AF50A8D9E}" destId="{5052017D-41B3-4A74-9980-465071F5BC4D}" srcOrd="0" destOrd="0" parTransId="{16AF40C5-470D-4768-8F73-3F5C33FF1228}" sibTransId="{29AF7759-A4E2-465C-AF59-8CA3E6318D61}"/>
    <dgm:cxn modelId="{77B09A82-CD28-4795-A558-2AD84B5CC91F}" type="presOf" srcId="{60638434-428A-4472-8603-8D86DCC36A57}" destId="{7C4BC1DE-1277-43C6-964B-AF19B00B6030}" srcOrd="0" destOrd="2" presId="urn:microsoft.com/office/officeart/2005/8/layout/vList5"/>
    <dgm:cxn modelId="{696B6A42-A7B2-4048-9687-FB96A9A9BA51}" srcId="{425DE24E-3E33-4AC3-A032-4F7EDE2AFE10}" destId="{62E4E532-089F-43FA-B633-52100E516C98}" srcOrd="4" destOrd="0" parTransId="{0BF13CAB-2752-48DF-AD0C-17EDADD270FF}" sibTransId="{9CD322B9-98AB-424E-BEE3-3C5136248AFC}"/>
    <dgm:cxn modelId="{7A4D3CA5-C509-4A57-BE6E-E36404853E32}" srcId="{38B18F5C-7641-41FC-ABF3-BB9EF723511C}" destId="{A6642FFC-B88A-4C8C-A457-C9AA6FF93053}" srcOrd="0" destOrd="0" parTransId="{0140B451-CD83-49A4-955C-3B49B4920598}" sibTransId="{F1277CCD-F8AC-48BE-9739-C5644ACE279D}"/>
    <dgm:cxn modelId="{D80C25F1-1D5F-49E9-9E3A-4E0B0D3B50C2}" type="presOf" srcId="{425DE24E-3E33-4AC3-A032-4F7EDE2AFE10}" destId="{1A710372-5B66-435D-BBF4-9B03BE270630}" srcOrd="0" destOrd="0" presId="urn:microsoft.com/office/officeart/2005/8/layout/vList5"/>
    <dgm:cxn modelId="{0A39D362-C21D-44FE-816A-00CBBE276C97}" type="presOf" srcId="{38B18F5C-7641-41FC-ABF3-BB9EF723511C}" destId="{7AB8B0D6-9861-4B61-B256-F4B7A46FE144}" srcOrd="0" destOrd="0" presId="urn:microsoft.com/office/officeart/2005/8/layout/vList5"/>
    <dgm:cxn modelId="{01D812E4-C129-4A2B-9220-DA35F46195E8}" srcId="{216179C2-CF0A-45A1-9AE8-3CE2C8A54295}" destId="{425DE24E-3E33-4AC3-A032-4F7EDE2AFE10}" srcOrd="2" destOrd="0" parTransId="{D77C7CFF-755D-4FC5-95AF-067A5879B89B}" sibTransId="{67FD4EB1-5C28-4C62-8763-A89E44CC51ED}"/>
    <dgm:cxn modelId="{97C2E7E6-F272-48BE-BBAB-B1CF2339E5D0}" srcId="{216179C2-CF0A-45A1-9AE8-3CE2C8A54295}" destId="{38B18F5C-7641-41FC-ABF3-BB9EF723511C}" srcOrd="0" destOrd="0" parTransId="{3C332AF2-D934-4465-9E60-AE08898D3562}" sibTransId="{D4910A56-5CD9-469D-A302-C06AE9634011}"/>
    <dgm:cxn modelId="{DA4584DC-A047-4B67-94FA-DD309F019323}" srcId="{425DE24E-3E33-4AC3-A032-4F7EDE2AFE10}" destId="{1080B3B6-91F2-48D1-94FC-FB338A563923}" srcOrd="6" destOrd="0" parTransId="{856B8226-2A85-4BD8-B981-7B7E96A293F3}" sibTransId="{8E7CEA34-9412-4292-AF83-AC106765E054}"/>
    <dgm:cxn modelId="{04E4C591-4CB8-4806-82BD-93369E1FE0B3}" type="presOf" srcId="{1080B3B6-91F2-48D1-94FC-FB338A563923}" destId="{7C4BC1DE-1277-43C6-964B-AF19B00B6030}" srcOrd="0" destOrd="6" presId="urn:microsoft.com/office/officeart/2005/8/layout/vList5"/>
    <dgm:cxn modelId="{A54A7C12-B70D-468C-856D-F63257FE2958}" type="presOf" srcId="{FFE73F27-D63C-4649-9B37-F2892211EB9E}" destId="{7C4BC1DE-1277-43C6-964B-AF19B00B6030}" srcOrd="0" destOrd="1" presId="urn:microsoft.com/office/officeart/2005/8/layout/vList5"/>
    <dgm:cxn modelId="{EBE388E9-43E4-4431-B970-783F31B5AFA2}" srcId="{425DE24E-3E33-4AC3-A032-4F7EDE2AFE10}" destId="{CB1591DD-4BAA-4654-ACE6-AB8A1886BAB5}" srcOrd="3" destOrd="0" parTransId="{1704A545-12D3-4C33-BE57-552D008D9511}" sibTransId="{6954FCD7-6C7F-4547-933D-F66C6E3FCB4C}"/>
    <dgm:cxn modelId="{19BA4224-F90D-4808-82B4-1AED40C85906}" type="presOf" srcId="{5052017D-41B3-4A74-9980-465071F5BC4D}" destId="{BF201CBA-72B6-4AD9-B3C2-1C54A4DE012C}" srcOrd="0" destOrd="0" presId="urn:microsoft.com/office/officeart/2005/8/layout/vList5"/>
    <dgm:cxn modelId="{E260F475-7D75-4828-BDFA-8675003DC076}" srcId="{425DE24E-3E33-4AC3-A032-4F7EDE2AFE10}" destId="{60638434-428A-4472-8603-8D86DCC36A57}" srcOrd="2" destOrd="0" parTransId="{E58EB48D-B75B-4616-AB8D-29D93DDB8BCE}" sibTransId="{CE3DEAA1-530F-4421-9220-53659123CA45}"/>
    <dgm:cxn modelId="{068B10C8-F9B1-4741-BB82-D7F63E7E830F}" type="presOf" srcId="{8FF156A5-884D-4179-9CD8-5C4AF50A8D9E}" destId="{F5F89F5F-B4E4-4910-9786-BDEDE6404635}" srcOrd="0" destOrd="0" presId="urn:microsoft.com/office/officeart/2005/8/layout/vList5"/>
    <dgm:cxn modelId="{CFC84C17-32C9-4E5C-B19B-AE26180BE5DB}" srcId="{425DE24E-3E33-4AC3-A032-4F7EDE2AFE10}" destId="{1FDF06DF-12EB-4816-B085-0B3315308094}" srcOrd="0" destOrd="0" parTransId="{FA18DF8E-BACF-4B3D-BAAD-1B2185CD0F74}" sibTransId="{90B0499A-A3D7-49E1-9B2A-224FCD028FFB}"/>
    <dgm:cxn modelId="{BDD1D02C-F5CC-4834-81DF-A1FFE9E2A389}" type="presParOf" srcId="{7A6276AE-A170-48E4-AF52-D1AC9BF915BB}" destId="{EB66D276-EB1D-44E8-B4E8-4ACDB55C00FE}" srcOrd="0" destOrd="0" presId="urn:microsoft.com/office/officeart/2005/8/layout/vList5"/>
    <dgm:cxn modelId="{12AD66A3-728A-4820-A474-C6C7EA3D1D3D}" type="presParOf" srcId="{EB66D276-EB1D-44E8-B4E8-4ACDB55C00FE}" destId="{7AB8B0D6-9861-4B61-B256-F4B7A46FE144}" srcOrd="0" destOrd="0" presId="urn:microsoft.com/office/officeart/2005/8/layout/vList5"/>
    <dgm:cxn modelId="{1BABDA53-207A-4394-A80A-ED9444EB4B41}" type="presParOf" srcId="{EB66D276-EB1D-44E8-B4E8-4ACDB55C00FE}" destId="{7C2D7795-9C0F-4195-B1EC-6D297F1E51AE}" srcOrd="1" destOrd="0" presId="urn:microsoft.com/office/officeart/2005/8/layout/vList5"/>
    <dgm:cxn modelId="{614EA514-EA41-4464-973A-BE51BE7248C9}" type="presParOf" srcId="{7A6276AE-A170-48E4-AF52-D1AC9BF915BB}" destId="{19921576-92BC-4EDF-849B-61C99DD3C702}" srcOrd="1" destOrd="0" presId="urn:microsoft.com/office/officeart/2005/8/layout/vList5"/>
    <dgm:cxn modelId="{46510EC4-7495-4412-A7CB-928A6E36602F}" type="presParOf" srcId="{7A6276AE-A170-48E4-AF52-D1AC9BF915BB}" destId="{06006B12-5583-4F32-A9A0-3CE0E369A559}" srcOrd="2" destOrd="0" presId="urn:microsoft.com/office/officeart/2005/8/layout/vList5"/>
    <dgm:cxn modelId="{88C9D271-5DC3-41DF-9833-3A2341C4AE93}" type="presParOf" srcId="{06006B12-5583-4F32-A9A0-3CE0E369A559}" destId="{F5F89F5F-B4E4-4910-9786-BDEDE6404635}" srcOrd="0" destOrd="0" presId="urn:microsoft.com/office/officeart/2005/8/layout/vList5"/>
    <dgm:cxn modelId="{91FF46B1-7695-4DBA-8175-B135FD7C87E7}" type="presParOf" srcId="{06006B12-5583-4F32-A9A0-3CE0E369A559}" destId="{BF201CBA-72B6-4AD9-B3C2-1C54A4DE012C}" srcOrd="1" destOrd="0" presId="urn:microsoft.com/office/officeart/2005/8/layout/vList5"/>
    <dgm:cxn modelId="{7D7B0EBD-1BE5-4D08-8F07-19997B12AFBD}" type="presParOf" srcId="{7A6276AE-A170-48E4-AF52-D1AC9BF915BB}" destId="{67303B1D-C905-476C-B53A-936DC44A37A6}" srcOrd="3" destOrd="0" presId="urn:microsoft.com/office/officeart/2005/8/layout/vList5"/>
    <dgm:cxn modelId="{089384FA-4E36-4917-846A-30C71A7B21F7}" type="presParOf" srcId="{7A6276AE-A170-48E4-AF52-D1AC9BF915BB}" destId="{0954E3CE-676C-485E-B2F7-CCB7DF453C09}" srcOrd="4" destOrd="0" presId="urn:microsoft.com/office/officeart/2005/8/layout/vList5"/>
    <dgm:cxn modelId="{46D13DF6-1A7E-4525-8588-EEBAB6E7E2FB}" type="presParOf" srcId="{0954E3CE-676C-485E-B2F7-CCB7DF453C09}" destId="{1A710372-5B66-435D-BBF4-9B03BE270630}" srcOrd="0" destOrd="0" presId="urn:microsoft.com/office/officeart/2005/8/layout/vList5"/>
    <dgm:cxn modelId="{80DE229E-C4F8-4726-AC59-D0AF69B5E970}" type="presParOf" srcId="{0954E3CE-676C-485E-B2F7-CCB7DF453C09}" destId="{7C4BC1DE-1277-43C6-964B-AF19B00B603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35C155F-3BA7-4F84-823A-BB3D2E56EDC0}" type="doc">
      <dgm:prSet loTypeId="urn:microsoft.com/office/officeart/2005/8/layout/list1" loCatId="list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s-EC"/>
        </a:p>
      </dgm:t>
    </dgm:pt>
    <dgm:pt modelId="{3F6E98F7-5A4F-4993-A5CD-855346579E96}">
      <dgm:prSet phldrT="[Texto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just"/>
          <a:r>
            <a:rPr lang="es-EC" sz="1800" b="1" dirty="0" smtClean="0">
              <a:solidFill>
                <a:schemeClr val="tx1"/>
              </a:solidFill>
              <a:latin typeface="Corbel" pitchFamily="34" charset="0"/>
            </a:rPr>
            <a:t>Levantamiento del inventario de bienes de infraestructura.</a:t>
          </a:r>
          <a:endParaRPr lang="es-EC" sz="1800" b="1" dirty="0">
            <a:solidFill>
              <a:schemeClr val="tx1"/>
            </a:solidFill>
            <a:latin typeface="Corbel" pitchFamily="34" charset="0"/>
          </a:endParaRPr>
        </a:p>
      </dgm:t>
    </dgm:pt>
    <dgm:pt modelId="{75614FF4-A4B4-4D5C-BB7D-3D57C975101D}" type="parTrans" cxnId="{9DAE68B9-EAFA-4337-853A-992C1E2F47CD}">
      <dgm:prSet/>
      <dgm:spPr/>
      <dgm:t>
        <a:bodyPr/>
        <a:lstStyle/>
        <a:p>
          <a:pPr algn="just"/>
          <a:endParaRPr lang="es-EC" sz="1800" b="1">
            <a:solidFill>
              <a:schemeClr val="tx1"/>
            </a:solidFill>
            <a:latin typeface="Corbel" pitchFamily="34" charset="0"/>
          </a:endParaRPr>
        </a:p>
      </dgm:t>
    </dgm:pt>
    <dgm:pt modelId="{31C60E2A-A578-43A5-936A-E23B48A7F79C}" type="sibTrans" cxnId="{9DAE68B9-EAFA-4337-853A-992C1E2F47CD}">
      <dgm:prSet/>
      <dgm:spPr/>
      <dgm:t>
        <a:bodyPr/>
        <a:lstStyle/>
        <a:p>
          <a:pPr algn="just"/>
          <a:endParaRPr lang="es-EC" sz="1800" b="1">
            <a:solidFill>
              <a:schemeClr val="tx1"/>
            </a:solidFill>
            <a:latin typeface="Corbel" pitchFamily="34" charset="0"/>
          </a:endParaRPr>
        </a:p>
      </dgm:t>
    </dgm:pt>
    <dgm:pt modelId="{DCFFE8FF-4B28-4A7C-A02D-B70CAA5FFBD1}">
      <dgm:prSet phldrT="[Texto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just"/>
          <a:r>
            <a:rPr lang="es-EC" sz="1800" b="1" dirty="0" smtClean="0">
              <a:solidFill>
                <a:schemeClr val="tx1"/>
              </a:solidFill>
              <a:latin typeface="Corbel" pitchFamily="34" charset="0"/>
            </a:rPr>
            <a:t>Capacitación a Entidades del Sector Público (Procedimientos contables para el  tratamiento de bienes).</a:t>
          </a:r>
        </a:p>
      </dgm:t>
    </dgm:pt>
    <dgm:pt modelId="{3EC395AF-38FD-430A-82CE-4CCD4BEA5E4D}" type="parTrans" cxnId="{1683023C-C2AB-4558-A3E2-D79555425E4E}">
      <dgm:prSet/>
      <dgm:spPr/>
      <dgm:t>
        <a:bodyPr/>
        <a:lstStyle/>
        <a:p>
          <a:pPr algn="just"/>
          <a:endParaRPr lang="es-EC" sz="1800" b="1">
            <a:solidFill>
              <a:schemeClr val="tx1"/>
            </a:solidFill>
            <a:latin typeface="Corbel" pitchFamily="34" charset="0"/>
          </a:endParaRPr>
        </a:p>
      </dgm:t>
    </dgm:pt>
    <dgm:pt modelId="{EB5CB806-E217-4407-9F8E-D11315B5856D}" type="sibTrans" cxnId="{1683023C-C2AB-4558-A3E2-D79555425E4E}">
      <dgm:prSet/>
      <dgm:spPr/>
      <dgm:t>
        <a:bodyPr/>
        <a:lstStyle/>
        <a:p>
          <a:pPr algn="just"/>
          <a:endParaRPr lang="es-EC" sz="1800" b="1">
            <a:solidFill>
              <a:schemeClr val="tx1"/>
            </a:solidFill>
            <a:latin typeface="Corbel" pitchFamily="34" charset="0"/>
          </a:endParaRPr>
        </a:p>
      </dgm:t>
    </dgm:pt>
    <dgm:pt modelId="{0699983E-D3C7-434F-9316-3B90E7ED8E7B}">
      <dgm:prSet phldrT="[Texto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just"/>
          <a:r>
            <a:rPr lang="es-EC" sz="1800" b="1" dirty="0" smtClean="0">
              <a:solidFill>
                <a:schemeClr val="tx1"/>
              </a:solidFill>
              <a:latin typeface="Corbel" pitchFamily="34" charset="0"/>
            </a:rPr>
            <a:t>Actualización de la Herramienta informática de bienes eSBYE de acuerdo al Plan de Convergencia hacia NICSP. </a:t>
          </a:r>
          <a:endParaRPr lang="es-EC" sz="1800" b="1" dirty="0">
            <a:solidFill>
              <a:schemeClr val="tx1"/>
            </a:solidFill>
            <a:latin typeface="Corbel" pitchFamily="34" charset="0"/>
          </a:endParaRPr>
        </a:p>
      </dgm:t>
    </dgm:pt>
    <dgm:pt modelId="{D271E35F-5E38-4190-9ACD-CF673CD0DDA1}" type="parTrans" cxnId="{5D4BF46F-07AF-41BA-8A95-DF4EDED8A5E2}">
      <dgm:prSet/>
      <dgm:spPr/>
      <dgm:t>
        <a:bodyPr/>
        <a:lstStyle/>
        <a:p>
          <a:pPr algn="just"/>
          <a:endParaRPr lang="es-EC" sz="1800" b="1">
            <a:solidFill>
              <a:schemeClr val="tx1"/>
            </a:solidFill>
            <a:latin typeface="Corbel" pitchFamily="34" charset="0"/>
          </a:endParaRPr>
        </a:p>
      </dgm:t>
    </dgm:pt>
    <dgm:pt modelId="{5045EEFC-D70F-4780-914A-43E3C73C6A32}" type="sibTrans" cxnId="{5D4BF46F-07AF-41BA-8A95-DF4EDED8A5E2}">
      <dgm:prSet/>
      <dgm:spPr/>
      <dgm:t>
        <a:bodyPr/>
        <a:lstStyle/>
        <a:p>
          <a:pPr algn="just"/>
          <a:endParaRPr lang="es-EC" sz="1800" b="1">
            <a:solidFill>
              <a:schemeClr val="tx1"/>
            </a:solidFill>
            <a:latin typeface="Corbel" pitchFamily="34" charset="0"/>
          </a:endParaRPr>
        </a:p>
      </dgm:t>
    </dgm:pt>
    <dgm:pt modelId="{78413FDB-82B5-4EF4-9A3E-891CFD11B4A1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just"/>
          <a:r>
            <a:rPr lang="es-EC" sz="1800" b="1" smtClean="0">
              <a:solidFill>
                <a:schemeClr val="tx1"/>
              </a:solidFill>
              <a:latin typeface="Corbel" pitchFamily="34" charset="0"/>
            </a:rPr>
            <a:t>Plan de Convergencia hacia  NICSP</a:t>
          </a:r>
        </a:p>
        <a:p>
          <a:pPr algn="just"/>
          <a:r>
            <a:rPr lang="es-EC" sz="1800" b="1" smtClean="0">
              <a:solidFill>
                <a:schemeClr val="tx1"/>
              </a:solidFill>
              <a:latin typeface="Corbel" pitchFamily="34" charset="0"/>
            </a:rPr>
            <a:t>   - Hoja de Ruta (2016-2020)</a:t>
          </a:r>
        </a:p>
        <a:p>
          <a:pPr algn="just"/>
          <a:r>
            <a:rPr lang="es-EC" sz="1800" b="1" smtClean="0">
              <a:solidFill>
                <a:schemeClr val="tx1"/>
              </a:solidFill>
              <a:latin typeface="Corbel" pitchFamily="34" charset="0"/>
            </a:rPr>
            <a:t>   - Priorización de actividades  </a:t>
          </a:r>
          <a:endParaRPr lang="es-EC" sz="1800" b="1" dirty="0">
            <a:solidFill>
              <a:schemeClr val="tx1"/>
            </a:solidFill>
            <a:latin typeface="Corbel" pitchFamily="34" charset="0"/>
          </a:endParaRPr>
        </a:p>
      </dgm:t>
    </dgm:pt>
    <dgm:pt modelId="{28990E08-C30C-41E2-9030-70FCF57F9996}" type="parTrans" cxnId="{461ABA2F-C24E-4D9D-9A20-13E425740DB2}">
      <dgm:prSet/>
      <dgm:spPr/>
      <dgm:t>
        <a:bodyPr/>
        <a:lstStyle/>
        <a:p>
          <a:pPr algn="just"/>
          <a:endParaRPr lang="es-EC" sz="1800" b="1">
            <a:solidFill>
              <a:schemeClr val="tx1"/>
            </a:solidFill>
            <a:latin typeface="Corbel" pitchFamily="34" charset="0"/>
          </a:endParaRPr>
        </a:p>
      </dgm:t>
    </dgm:pt>
    <dgm:pt modelId="{82B4E07A-9A6E-420D-9C9C-94A2A3527FAF}" type="sibTrans" cxnId="{461ABA2F-C24E-4D9D-9A20-13E425740DB2}">
      <dgm:prSet/>
      <dgm:spPr/>
      <dgm:t>
        <a:bodyPr/>
        <a:lstStyle/>
        <a:p>
          <a:pPr algn="just"/>
          <a:endParaRPr lang="es-EC" sz="1800" b="1">
            <a:solidFill>
              <a:schemeClr val="tx1"/>
            </a:solidFill>
            <a:latin typeface="Corbel" pitchFamily="34" charset="0"/>
          </a:endParaRPr>
        </a:p>
      </dgm:t>
    </dgm:pt>
    <dgm:pt modelId="{E63612F1-8C17-43A1-AD24-582BD0E0F18D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just"/>
          <a:r>
            <a:rPr lang="es-EC" sz="1800" b="1" dirty="0" smtClean="0">
              <a:solidFill>
                <a:schemeClr val="tx1"/>
              </a:solidFill>
              <a:latin typeface="Corbel" pitchFamily="34" charset="0"/>
            </a:rPr>
            <a:t>Ampliar el ámbito de cobertura para la conciliación de bienes de Gobiernos Autónomos Descentralizados  y Empresas Públicas </a:t>
          </a:r>
          <a:endParaRPr lang="es-EC" sz="1800" b="1" dirty="0">
            <a:solidFill>
              <a:schemeClr val="tx1"/>
            </a:solidFill>
            <a:latin typeface="Corbel" pitchFamily="34" charset="0"/>
          </a:endParaRPr>
        </a:p>
      </dgm:t>
    </dgm:pt>
    <dgm:pt modelId="{D814D01B-F367-4D21-A460-DB182535F7CB}" type="parTrans" cxnId="{DD5E2F32-6354-46D4-AC0C-A2E5043B4AD2}">
      <dgm:prSet/>
      <dgm:spPr/>
      <dgm:t>
        <a:bodyPr/>
        <a:lstStyle/>
        <a:p>
          <a:endParaRPr lang="es-EC" sz="1800"/>
        </a:p>
      </dgm:t>
    </dgm:pt>
    <dgm:pt modelId="{8F44FCAD-57AF-48A5-A9BE-150031931966}" type="sibTrans" cxnId="{DD5E2F32-6354-46D4-AC0C-A2E5043B4AD2}">
      <dgm:prSet/>
      <dgm:spPr/>
      <dgm:t>
        <a:bodyPr/>
        <a:lstStyle/>
        <a:p>
          <a:endParaRPr lang="es-EC" sz="1800"/>
        </a:p>
      </dgm:t>
    </dgm:pt>
    <dgm:pt modelId="{CC524C8A-C962-44A1-B2C4-A175A8176FB9}" type="pres">
      <dgm:prSet presAssocID="{135C155F-3BA7-4F84-823A-BB3D2E56EDC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C0A5D309-7A07-4D61-B3BE-07C3A64E61BE}" type="pres">
      <dgm:prSet presAssocID="{78413FDB-82B5-4EF4-9A3E-891CFD11B4A1}" presName="parentLin" presStyleCnt="0"/>
      <dgm:spPr/>
    </dgm:pt>
    <dgm:pt modelId="{0211599C-02F7-47B4-AAD1-40F552F648CA}" type="pres">
      <dgm:prSet presAssocID="{78413FDB-82B5-4EF4-9A3E-891CFD11B4A1}" presName="parentLeftMargin" presStyleLbl="node1" presStyleIdx="0" presStyleCnt="5"/>
      <dgm:spPr/>
      <dgm:t>
        <a:bodyPr/>
        <a:lstStyle/>
        <a:p>
          <a:endParaRPr lang="es-EC"/>
        </a:p>
      </dgm:t>
    </dgm:pt>
    <dgm:pt modelId="{FC082D4F-89EC-49CD-A662-D2A872446CCC}" type="pres">
      <dgm:prSet presAssocID="{78413FDB-82B5-4EF4-9A3E-891CFD11B4A1}" presName="parentText" presStyleLbl="node1" presStyleIdx="0" presStyleCnt="5" custScaleX="109102" custScaleY="142595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0CE65B49-F314-40D3-9B48-667CB6EAC471}" type="pres">
      <dgm:prSet presAssocID="{78413FDB-82B5-4EF4-9A3E-891CFD11B4A1}" presName="negativeSpace" presStyleCnt="0"/>
      <dgm:spPr/>
    </dgm:pt>
    <dgm:pt modelId="{6ECE4CE2-5DB9-4BA4-9558-F24C39A95F25}" type="pres">
      <dgm:prSet presAssocID="{78413FDB-82B5-4EF4-9A3E-891CFD11B4A1}" presName="childText" presStyleLbl="conFgAcc1" presStyleIdx="0" presStyleCnt="5">
        <dgm:presLayoutVars>
          <dgm:bulletEnabled val="1"/>
        </dgm:presLayoutVars>
      </dgm:prSet>
      <dgm:spPr/>
    </dgm:pt>
    <dgm:pt modelId="{0BACE185-7BF9-4083-AA23-A61A6A10A81D}" type="pres">
      <dgm:prSet presAssocID="{82B4E07A-9A6E-420D-9C9C-94A2A3527FAF}" presName="spaceBetweenRectangles" presStyleCnt="0"/>
      <dgm:spPr/>
    </dgm:pt>
    <dgm:pt modelId="{9A57F903-575F-4CFE-82F1-5D22F1822E53}" type="pres">
      <dgm:prSet presAssocID="{3F6E98F7-5A4F-4993-A5CD-855346579E96}" presName="parentLin" presStyleCnt="0"/>
      <dgm:spPr/>
    </dgm:pt>
    <dgm:pt modelId="{1ABFEEDF-EC62-4CD9-9CC3-A6D92BE0C6DC}" type="pres">
      <dgm:prSet presAssocID="{3F6E98F7-5A4F-4993-A5CD-855346579E96}" presName="parentLeftMargin" presStyleLbl="node1" presStyleIdx="0" presStyleCnt="5"/>
      <dgm:spPr/>
      <dgm:t>
        <a:bodyPr/>
        <a:lstStyle/>
        <a:p>
          <a:endParaRPr lang="es-EC"/>
        </a:p>
      </dgm:t>
    </dgm:pt>
    <dgm:pt modelId="{60599858-AF2A-42F6-A2B9-08907D5918BC}" type="pres">
      <dgm:prSet presAssocID="{3F6E98F7-5A4F-4993-A5CD-855346579E96}" presName="parentText" presStyleLbl="node1" presStyleIdx="1" presStyleCnt="5" custScaleX="108789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CD452EBF-E194-4C49-89CF-B9C2DF949522}" type="pres">
      <dgm:prSet presAssocID="{3F6E98F7-5A4F-4993-A5CD-855346579E96}" presName="negativeSpace" presStyleCnt="0"/>
      <dgm:spPr/>
    </dgm:pt>
    <dgm:pt modelId="{263109F8-1BDE-43F6-81F9-1284C88CC822}" type="pres">
      <dgm:prSet presAssocID="{3F6E98F7-5A4F-4993-A5CD-855346579E96}" presName="childText" presStyleLbl="conFgAcc1" presStyleIdx="1" presStyleCnt="5">
        <dgm:presLayoutVars>
          <dgm:bulletEnabled val="1"/>
        </dgm:presLayoutVars>
      </dgm:prSet>
      <dgm:spPr/>
    </dgm:pt>
    <dgm:pt modelId="{643738D3-1DBC-44CE-B0E7-BBA0B0C0EF83}" type="pres">
      <dgm:prSet presAssocID="{31C60E2A-A578-43A5-936A-E23B48A7F79C}" presName="spaceBetweenRectangles" presStyleCnt="0"/>
      <dgm:spPr/>
    </dgm:pt>
    <dgm:pt modelId="{172F414E-D716-4B86-B041-F33BC8B1E632}" type="pres">
      <dgm:prSet presAssocID="{DCFFE8FF-4B28-4A7C-A02D-B70CAA5FFBD1}" presName="parentLin" presStyleCnt="0"/>
      <dgm:spPr/>
    </dgm:pt>
    <dgm:pt modelId="{B91DCBF0-6999-4D29-B138-0D38634D4022}" type="pres">
      <dgm:prSet presAssocID="{DCFFE8FF-4B28-4A7C-A02D-B70CAA5FFBD1}" presName="parentLeftMargin" presStyleLbl="node1" presStyleIdx="1" presStyleCnt="5"/>
      <dgm:spPr/>
      <dgm:t>
        <a:bodyPr/>
        <a:lstStyle/>
        <a:p>
          <a:endParaRPr lang="es-EC"/>
        </a:p>
      </dgm:t>
    </dgm:pt>
    <dgm:pt modelId="{6B42E692-55EA-428E-BF1F-42C5F0451BD2}" type="pres">
      <dgm:prSet presAssocID="{DCFFE8FF-4B28-4A7C-A02D-B70CAA5FFBD1}" presName="parentText" presStyleLbl="node1" presStyleIdx="2" presStyleCnt="5" custScaleX="109588" custScaleY="130653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196FF0FB-0641-4243-A73F-4BCF57B24DD1}" type="pres">
      <dgm:prSet presAssocID="{DCFFE8FF-4B28-4A7C-A02D-B70CAA5FFBD1}" presName="negativeSpace" presStyleCnt="0"/>
      <dgm:spPr/>
    </dgm:pt>
    <dgm:pt modelId="{4D571F82-6915-4F29-BBF4-53FBECC8434E}" type="pres">
      <dgm:prSet presAssocID="{DCFFE8FF-4B28-4A7C-A02D-B70CAA5FFBD1}" presName="childText" presStyleLbl="conFgAcc1" presStyleIdx="2" presStyleCnt="5">
        <dgm:presLayoutVars>
          <dgm:bulletEnabled val="1"/>
        </dgm:presLayoutVars>
      </dgm:prSet>
      <dgm:spPr/>
    </dgm:pt>
    <dgm:pt modelId="{2E0D7006-2F70-4177-8707-6B08FDBCD87F}" type="pres">
      <dgm:prSet presAssocID="{EB5CB806-E217-4407-9F8E-D11315B5856D}" presName="spaceBetweenRectangles" presStyleCnt="0"/>
      <dgm:spPr/>
    </dgm:pt>
    <dgm:pt modelId="{B457326C-D0ED-47E8-B5F1-67DB8488EB2B}" type="pres">
      <dgm:prSet presAssocID="{E63612F1-8C17-43A1-AD24-582BD0E0F18D}" presName="parentLin" presStyleCnt="0"/>
      <dgm:spPr/>
    </dgm:pt>
    <dgm:pt modelId="{E9619472-F780-4418-94BE-C7F5327E8992}" type="pres">
      <dgm:prSet presAssocID="{E63612F1-8C17-43A1-AD24-582BD0E0F18D}" presName="parentLeftMargin" presStyleLbl="node1" presStyleIdx="2" presStyleCnt="5"/>
      <dgm:spPr/>
      <dgm:t>
        <a:bodyPr/>
        <a:lstStyle/>
        <a:p>
          <a:endParaRPr lang="es-EC"/>
        </a:p>
      </dgm:t>
    </dgm:pt>
    <dgm:pt modelId="{A397468D-F726-4E3B-B9D6-65E907F1EF80}" type="pres">
      <dgm:prSet presAssocID="{E63612F1-8C17-43A1-AD24-582BD0E0F18D}" presName="parentText" presStyleLbl="node1" presStyleIdx="3" presStyleCnt="5" custScaleX="108702" custScaleY="119830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EAC501F1-A728-4B9C-97F2-2DFC30E0613D}" type="pres">
      <dgm:prSet presAssocID="{E63612F1-8C17-43A1-AD24-582BD0E0F18D}" presName="negativeSpace" presStyleCnt="0"/>
      <dgm:spPr/>
    </dgm:pt>
    <dgm:pt modelId="{37C6821D-842B-4925-BD7B-7F19D0D575F7}" type="pres">
      <dgm:prSet presAssocID="{E63612F1-8C17-43A1-AD24-582BD0E0F18D}" presName="childText" presStyleLbl="conFgAcc1" presStyleIdx="3" presStyleCnt="5">
        <dgm:presLayoutVars>
          <dgm:bulletEnabled val="1"/>
        </dgm:presLayoutVars>
      </dgm:prSet>
      <dgm:spPr/>
    </dgm:pt>
    <dgm:pt modelId="{44256EDE-C45B-4D08-BDE1-561449EF197C}" type="pres">
      <dgm:prSet presAssocID="{8F44FCAD-57AF-48A5-A9BE-150031931966}" presName="spaceBetweenRectangles" presStyleCnt="0"/>
      <dgm:spPr/>
    </dgm:pt>
    <dgm:pt modelId="{275C8A9D-3830-424A-9603-F5AB5805892A}" type="pres">
      <dgm:prSet presAssocID="{0699983E-D3C7-434F-9316-3B90E7ED8E7B}" presName="parentLin" presStyleCnt="0"/>
      <dgm:spPr/>
    </dgm:pt>
    <dgm:pt modelId="{E8D33567-BBA9-4308-8769-61A709F2A7CE}" type="pres">
      <dgm:prSet presAssocID="{0699983E-D3C7-434F-9316-3B90E7ED8E7B}" presName="parentLeftMargin" presStyleLbl="node1" presStyleIdx="3" presStyleCnt="5"/>
      <dgm:spPr/>
      <dgm:t>
        <a:bodyPr/>
        <a:lstStyle/>
        <a:p>
          <a:endParaRPr lang="es-EC"/>
        </a:p>
      </dgm:t>
    </dgm:pt>
    <dgm:pt modelId="{E4EAA9BD-6E36-4B7A-8C09-514E200BA7F7}" type="pres">
      <dgm:prSet presAssocID="{0699983E-D3C7-434F-9316-3B90E7ED8E7B}" presName="parentText" presStyleLbl="node1" presStyleIdx="4" presStyleCnt="5" custScaleX="109502" custScaleY="122520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C7F8DBC9-7493-46BE-97EF-95BCA6172FE9}" type="pres">
      <dgm:prSet presAssocID="{0699983E-D3C7-434F-9316-3B90E7ED8E7B}" presName="negativeSpace" presStyleCnt="0"/>
      <dgm:spPr/>
    </dgm:pt>
    <dgm:pt modelId="{EDD70B03-D4B0-417F-9AAA-EB8DDA5E4915}" type="pres">
      <dgm:prSet presAssocID="{0699983E-D3C7-434F-9316-3B90E7ED8E7B}" presName="childText" presStyleLbl="conFgAcc1" presStyleIdx="4" presStyleCnt="5" custLinFactNeighborX="-193" custLinFactNeighborY="-39013">
        <dgm:presLayoutVars>
          <dgm:bulletEnabled val="1"/>
        </dgm:presLayoutVars>
      </dgm:prSet>
      <dgm:spPr/>
    </dgm:pt>
  </dgm:ptLst>
  <dgm:cxnLst>
    <dgm:cxn modelId="{B23626D4-EDD4-47C4-8C79-F422541992E0}" type="presOf" srcId="{78413FDB-82B5-4EF4-9A3E-891CFD11B4A1}" destId="{0211599C-02F7-47B4-AAD1-40F552F648CA}" srcOrd="0" destOrd="0" presId="urn:microsoft.com/office/officeart/2005/8/layout/list1"/>
    <dgm:cxn modelId="{05F91692-969D-4EC8-91E3-257A071EE696}" type="presOf" srcId="{3F6E98F7-5A4F-4993-A5CD-855346579E96}" destId="{1ABFEEDF-EC62-4CD9-9CC3-A6D92BE0C6DC}" srcOrd="0" destOrd="0" presId="urn:microsoft.com/office/officeart/2005/8/layout/list1"/>
    <dgm:cxn modelId="{70AF05F2-360C-4931-8280-3583B0F67BB1}" type="presOf" srcId="{E63612F1-8C17-43A1-AD24-582BD0E0F18D}" destId="{A397468D-F726-4E3B-B9D6-65E907F1EF80}" srcOrd="1" destOrd="0" presId="urn:microsoft.com/office/officeart/2005/8/layout/list1"/>
    <dgm:cxn modelId="{EF837A2F-606D-45D7-8454-938896161844}" type="presOf" srcId="{DCFFE8FF-4B28-4A7C-A02D-B70CAA5FFBD1}" destId="{B91DCBF0-6999-4D29-B138-0D38634D4022}" srcOrd="0" destOrd="0" presId="urn:microsoft.com/office/officeart/2005/8/layout/list1"/>
    <dgm:cxn modelId="{DD5E2F32-6354-46D4-AC0C-A2E5043B4AD2}" srcId="{135C155F-3BA7-4F84-823A-BB3D2E56EDC0}" destId="{E63612F1-8C17-43A1-AD24-582BD0E0F18D}" srcOrd="3" destOrd="0" parTransId="{D814D01B-F367-4D21-A460-DB182535F7CB}" sibTransId="{8F44FCAD-57AF-48A5-A9BE-150031931966}"/>
    <dgm:cxn modelId="{5D4BF46F-07AF-41BA-8A95-DF4EDED8A5E2}" srcId="{135C155F-3BA7-4F84-823A-BB3D2E56EDC0}" destId="{0699983E-D3C7-434F-9316-3B90E7ED8E7B}" srcOrd="4" destOrd="0" parTransId="{D271E35F-5E38-4190-9ACD-CF673CD0DDA1}" sibTransId="{5045EEFC-D70F-4780-914A-43E3C73C6A32}"/>
    <dgm:cxn modelId="{4ECE48C6-9D15-409F-A3D6-52B3E4FA2EB5}" type="presOf" srcId="{0699983E-D3C7-434F-9316-3B90E7ED8E7B}" destId="{E8D33567-BBA9-4308-8769-61A709F2A7CE}" srcOrd="0" destOrd="0" presId="urn:microsoft.com/office/officeart/2005/8/layout/list1"/>
    <dgm:cxn modelId="{272B8997-3F44-4831-8B69-E3D6E65AA841}" type="presOf" srcId="{E63612F1-8C17-43A1-AD24-582BD0E0F18D}" destId="{E9619472-F780-4418-94BE-C7F5327E8992}" srcOrd="0" destOrd="0" presId="urn:microsoft.com/office/officeart/2005/8/layout/list1"/>
    <dgm:cxn modelId="{E9E1B692-97BB-4C6C-81D6-90143500ADA3}" type="presOf" srcId="{135C155F-3BA7-4F84-823A-BB3D2E56EDC0}" destId="{CC524C8A-C962-44A1-B2C4-A175A8176FB9}" srcOrd="0" destOrd="0" presId="urn:microsoft.com/office/officeart/2005/8/layout/list1"/>
    <dgm:cxn modelId="{E0489481-3912-40E1-B477-FA0F43D36D74}" type="presOf" srcId="{78413FDB-82B5-4EF4-9A3E-891CFD11B4A1}" destId="{FC082D4F-89EC-49CD-A662-D2A872446CCC}" srcOrd="1" destOrd="0" presId="urn:microsoft.com/office/officeart/2005/8/layout/list1"/>
    <dgm:cxn modelId="{9DAE68B9-EAFA-4337-853A-992C1E2F47CD}" srcId="{135C155F-3BA7-4F84-823A-BB3D2E56EDC0}" destId="{3F6E98F7-5A4F-4993-A5CD-855346579E96}" srcOrd="1" destOrd="0" parTransId="{75614FF4-A4B4-4D5C-BB7D-3D57C975101D}" sibTransId="{31C60E2A-A578-43A5-936A-E23B48A7F79C}"/>
    <dgm:cxn modelId="{311E7D0E-BCD0-4FD9-94DA-7D8AF5ABEE7B}" type="presOf" srcId="{3F6E98F7-5A4F-4993-A5CD-855346579E96}" destId="{60599858-AF2A-42F6-A2B9-08907D5918BC}" srcOrd="1" destOrd="0" presId="urn:microsoft.com/office/officeart/2005/8/layout/list1"/>
    <dgm:cxn modelId="{461ABA2F-C24E-4D9D-9A20-13E425740DB2}" srcId="{135C155F-3BA7-4F84-823A-BB3D2E56EDC0}" destId="{78413FDB-82B5-4EF4-9A3E-891CFD11B4A1}" srcOrd="0" destOrd="0" parTransId="{28990E08-C30C-41E2-9030-70FCF57F9996}" sibTransId="{82B4E07A-9A6E-420D-9C9C-94A2A3527FAF}"/>
    <dgm:cxn modelId="{2FD3AAAC-C08A-4075-9DC1-1076A5A406DF}" type="presOf" srcId="{DCFFE8FF-4B28-4A7C-A02D-B70CAA5FFBD1}" destId="{6B42E692-55EA-428E-BF1F-42C5F0451BD2}" srcOrd="1" destOrd="0" presId="urn:microsoft.com/office/officeart/2005/8/layout/list1"/>
    <dgm:cxn modelId="{F7AB3A6C-336D-4A47-84ED-04D3D629084F}" type="presOf" srcId="{0699983E-D3C7-434F-9316-3B90E7ED8E7B}" destId="{E4EAA9BD-6E36-4B7A-8C09-514E200BA7F7}" srcOrd="1" destOrd="0" presId="urn:microsoft.com/office/officeart/2005/8/layout/list1"/>
    <dgm:cxn modelId="{1683023C-C2AB-4558-A3E2-D79555425E4E}" srcId="{135C155F-3BA7-4F84-823A-BB3D2E56EDC0}" destId="{DCFFE8FF-4B28-4A7C-A02D-B70CAA5FFBD1}" srcOrd="2" destOrd="0" parTransId="{3EC395AF-38FD-430A-82CE-4CCD4BEA5E4D}" sibTransId="{EB5CB806-E217-4407-9F8E-D11315B5856D}"/>
    <dgm:cxn modelId="{61B0C135-3E24-41B8-AE72-8BDEE706AE01}" type="presParOf" srcId="{CC524C8A-C962-44A1-B2C4-A175A8176FB9}" destId="{C0A5D309-7A07-4D61-B3BE-07C3A64E61BE}" srcOrd="0" destOrd="0" presId="urn:microsoft.com/office/officeart/2005/8/layout/list1"/>
    <dgm:cxn modelId="{28F40B8A-CF30-4FF6-A467-AF0140A8C90E}" type="presParOf" srcId="{C0A5D309-7A07-4D61-B3BE-07C3A64E61BE}" destId="{0211599C-02F7-47B4-AAD1-40F552F648CA}" srcOrd="0" destOrd="0" presId="urn:microsoft.com/office/officeart/2005/8/layout/list1"/>
    <dgm:cxn modelId="{5DA9DB13-83B6-458E-9B20-C11F26A16E99}" type="presParOf" srcId="{C0A5D309-7A07-4D61-B3BE-07C3A64E61BE}" destId="{FC082D4F-89EC-49CD-A662-D2A872446CCC}" srcOrd="1" destOrd="0" presId="urn:microsoft.com/office/officeart/2005/8/layout/list1"/>
    <dgm:cxn modelId="{872F4102-2C83-4D33-9AB9-7D3047B12533}" type="presParOf" srcId="{CC524C8A-C962-44A1-B2C4-A175A8176FB9}" destId="{0CE65B49-F314-40D3-9B48-667CB6EAC471}" srcOrd="1" destOrd="0" presId="urn:microsoft.com/office/officeart/2005/8/layout/list1"/>
    <dgm:cxn modelId="{2103ABDE-13C7-49FD-9842-5CD6EBFB3084}" type="presParOf" srcId="{CC524C8A-C962-44A1-B2C4-A175A8176FB9}" destId="{6ECE4CE2-5DB9-4BA4-9558-F24C39A95F25}" srcOrd="2" destOrd="0" presId="urn:microsoft.com/office/officeart/2005/8/layout/list1"/>
    <dgm:cxn modelId="{C5D79FF6-43F0-40CC-8301-1ED06840879B}" type="presParOf" srcId="{CC524C8A-C962-44A1-B2C4-A175A8176FB9}" destId="{0BACE185-7BF9-4083-AA23-A61A6A10A81D}" srcOrd="3" destOrd="0" presId="urn:microsoft.com/office/officeart/2005/8/layout/list1"/>
    <dgm:cxn modelId="{810A9B3F-9765-44CB-85D6-375344C117FB}" type="presParOf" srcId="{CC524C8A-C962-44A1-B2C4-A175A8176FB9}" destId="{9A57F903-575F-4CFE-82F1-5D22F1822E53}" srcOrd="4" destOrd="0" presId="urn:microsoft.com/office/officeart/2005/8/layout/list1"/>
    <dgm:cxn modelId="{2FD9B6C8-83CE-49E1-9D73-2717DE76D8FF}" type="presParOf" srcId="{9A57F903-575F-4CFE-82F1-5D22F1822E53}" destId="{1ABFEEDF-EC62-4CD9-9CC3-A6D92BE0C6DC}" srcOrd="0" destOrd="0" presId="urn:microsoft.com/office/officeart/2005/8/layout/list1"/>
    <dgm:cxn modelId="{0A77C6ED-C69D-49BE-A8F5-3C1E01452EC9}" type="presParOf" srcId="{9A57F903-575F-4CFE-82F1-5D22F1822E53}" destId="{60599858-AF2A-42F6-A2B9-08907D5918BC}" srcOrd="1" destOrd="0" presId="urn:microsoft.com/office/officeart/2005/8/layout/list1"/>
    <dgm:cxn modelId="{701E5A0C-9FB6-4A1A-AB9C-7DE360BAB95B}" type="presParOf" srcId="{CC524C8A-C962-44A1-B2C4-A175A8176FB9}" destId="{CD452EBF-E194-4C49-89CF-B9C2DF949522}" srcOrd="5" destOrd="0" presId="urn:microsoft.com/office/officeart/2005/8/layout/list1"/>
    <dgm:cxn modelId="{EDAD0BE9-BEC3-4C31-8847-4250B982805A}" type="presParOf" srcId="{CC524C8A-C962-44A1-B2C4-A175A8176FB9}" destId="{263109F8-1BDE-43F6-81F9-1284C88CC822}" srcOrd="6" destOrd="0" presId="urn:microsoft.com/office/officeart/2005/8/layout/list1"/>
    <dgm:cxn modelId="{51B11C5E-5FC2-45A8-A784-449B3D5F4520}" type="presParOf" srcId="{CC524C8A-C962-44A1-B2C4-A175A8176FB9}" destId="{643738D3-1DBC-44CE-B0E7-BBA0B0C0EF83}" srcOrd="7" destOrd="0" presId="urn:microsoft.com/office/officeart/2005/8/layout/list1"/>
    <dgm:cxn modelId="{EC3279FA-8507-42D0-9BC9-30118551F453}" type="presParOf" srcId="{CC524C8A-C962-44A1-B2C4-A175A8176FB9}" destId="{172F414E-D716-4B86-B041-F33BC8B1E632}" srcOrd="8" destOrd="0" presId="urn:microsoft.com/office/officeart/2005/8/layout/list1"/>
    <dgm:cxn modelId="{C4BDA5EF-B790-40EC-8D57-B533FD3C0100}" type="presParOf" srcId="{172F414E-D716-4B86-B041-F33BC8B1E632}" destId="{B91DCBF0-6999-4D29-B138-0D38634D4022}" srcOrd="0" destOrd="0" presId="urn:microsoft.com/office/officeart/2005/8/layout/list1"/>
    <dgm:cxn modelId="{767794D6-94BC-4A68-9A5B-1F7DD7FB97AD}" type="presParOf" srcId="{172F414E-D716-4B86-B041-F33BC8B1E632}" destId="{6B42E692-55EA-428E-BF1F-42C5F0451BD2}" srcOrd="1" destOrd="0" presId="urn:microsoft.com/office/officeart/2005/8/layout/list1"/>
    <dgm:cxn modelId="{D6542824-8305-407F-B420-314FDDD51117}" type="presParOf" srcId="{CC524C8A-C962-44A1-B2C4-A175A8176FB9}" destId="{196FF0FB-0641-4243-A73F-4BCF57B24DD1}" srcOrd="9" destOrd="0" presId="urn:microsoft.com/office/officeart/2005/8/layout/list1"/>
    <dgm:cxn modelId="{3C8C10C0-6E16-4D52-BFE1-BB8AAD2AEC60}" type="presParOf" srcId="{CC524C8A-C962-44A1-B2C4-A175A8176FB9}" destId="{4D571F82-6915-4F29-BBF4-53FBECC8434E}" srcOrd="10" destOrd="0" presId="urn:microsoft.com/office/officeart/2005/8/layout/list1"/>
    <dgm:cxn modelId="{2EAE2A94-8FE6-4788-867A-06E7E3B1074F}" type="presParOf" srcId="{CC524C8A-C962-44A1-B2C4-A175A8176FB9}" destId="{2E0D7006-2F70-4177-8707-6B08FDBCD87F}" srcOrd="11" destOrd="0" presId="urn:microsoft.com/office/officeart/2005/8/layout/list1"/>
    <dgm:cxn modelId="{89225264-E913-4EB5-8A8A-C197C1313FB7}" type="presParOf" srcId="{CC524C8A-C962-44A1-B2C4-A175A8176FB9}" destId="{B457326C-D0ED-47E8-B5F1-67DB8488EB2B}" srcOrd="12" destOrd="0" presId="urn:microsoft.com/office/officeart/2005/8/layout/list1"/>
    <dgm:cxn modelId="{AF82D034-4E44-4AAA-B2CA-FB1913812C15}" type="presParOf" srcId="{B457326C-D0ED-47E8-B5F1-67DB8488EB2B}" destId="{E9619472-F780-4418-94BE-C7F5327E8992}" srcOrd="0" destOrd="0" presId="urn:microsoft.com/office/officeart/2005/8/layout/list1"/>
    <dgm:cxn modelId="{F4AC7FAA-E57E-4D71-B612-6B1E5A461D3E}" type="presParOf" srcId="{B457326C-D0ED-47E8-B5F1-67DB8488EB2B}" destId="{A397468D-F726-4E3B-B9D6-65E907F1EF80}" srcOrd="1" destOrd="0" presId="urn:microsoft.com/office/officeart/2005/8/layout/list1"/>
    <dgm:cxn modelId="{93D3F3C3-521C-4934-A89D-4AB564F52ED2}" type="presParOf" srcId="{CC524C8A-C962-44A1-B2C4-A175A8176FB9}" destId="{EAC501F1-A728-4B9C-97F2-2DFC30E0613D}" srcOrd="13" destOrd="0" presId="urn:microsoft.com/office/officeart/2005/8/layout/list1"/>
    <dgm:cxn modelId="{07603D9C-7696-43D0-9C65-D28352809579}" type="presParOf" srcId="{CC524C8A-C962-44A1-B2C4-A175A8176FB9}" destId="{37C6821D-842B-4925-BD7B-7F19D0D575F7}" srcOrd="14" destOrd="0" presId="urn:microsoft.com/office/officeart/2005/8/layout/list1"/>
    <dgm:cxn modelId="{96D49E73-4D6E-4ABD-A8B9-50DA116AA062}" type="presParOf" srcId="{CC524C8A-C962-44A1-B2C4-A175A8176FB9}" destId="{44256EDE-C45B-4D08-BDE1-561449EF197C}" srcOrd="15" destOrd="0" presId="urn:microsoft.com/office/officeart/2005/8/layout/list1"/>
    <dgm:cxn modelId="{C76CE8FF-CD29-4DD3-9DC6-E8152BFB3EB2}" type="presParOf" srcId="{CC524C8A-C962-44A1-B2C4-A175A8176FB9}" destId="{275C8A9D-3830-424A-9603-F5AB5805892A}" srcOrd="16" destOrd="0" presId="urn:microsoft.com/office/officeart/2005/8/layout/list1"/>
    <dgm:cxn modelId="{47C911A2-F05A-4B9C-96AC-DD296A0705FA}" type="presParOf" srcId="{275C8A9D-3830-424A-9603-F5AB5805892A}" destId="{E8D33567-BBA9-4308-8769-61A709F2A7CE}" srcOrd="0" destOrd="0" presId="urn:microsoft.com/office/officeart/2005/8/layout/list1"/>
    <dgm:cxn modelId="{280B7C45-162D-40E1-B540-274FC3DDF75E}" type="presParOf" srcId="{275C8A9D-3830-424A-9603-F5AB5805892A}" destId="{E4EAA9BD-6E36-4B7A-8C09-514E200BA7F7}" srcOrd="1" destOrd="0" presId="urn:microsoft.com/office/officeart/2005/8/layout/list1"/>
    <dgm:cxn modelId="{EFA73A42-2A50-4E47-81C9-9735ABEF7802}" type="presParOf" srcId="{CC524C8A-C962-44A1-B2C4-A175A8176FB9}" destId="{C7F8DBC9-7493-46BE-97EF-95BCA6172FE9}" srcOrd="17" destOrd="0" presId="urn:microsoft.com/office/officeart/2005/8/layout/list1"/>
    <dgm:cxn modelId="{FC32210B-33E4-4CC0-97A4-925FEE339BA4}" type="presParOf" srcId="{CC524C8A-C962-44A1-B2C4-A175A8176FB9}" destId="{EDD70B03-D4B0-417F-9AAA-EB8DDA5E4915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16179C2-CF0A-45A1-9AE8-3CE2C8A54295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38B18F5C-7641-41FC-ABF3-BB9EF723511C}">
      <dgm:prSet phldrT="[Texto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es-EC" sz="1700" b="1" dirty="0" smtClean="0">
              <a:solidFill>
                <a:schemeClr val="tx1"/>
              </a:solidFill>
              <a:latin typeface="Corbel" pitchFamily="34" charset="0"/>
            </a:rPr>
            <a:t>Acuerdo Ministerial  033 del 18 de febrero de 2016</a:t>
          </a:r>
          <a:endParaRPr lang="es-EC" sz="1700" dirty="0">
            <a:latin typeface="Corbel" pitchFamily="34" charset="0"/>
          </a:endParaRPr>
        </a:p>
      </dgm:t>
    </dgm:pt>
    <dgm:pt modelId="{3C332AF2-D934-4465-9E60-AE08898D3562}" type="parTrans" cxnId="{97C2E7E6-F272-48BE-BBAB-B1CF2339E5D0}">
      <dgm:prSet/>
      <dgm:spPr/>
      <dgm:t>
        <a:bodyPr/>
        <a:lstStyle/>
        <a:p>
          <a:endParaRPr lang="es-EC" sz="1600">
            <a:latin typeface="Corbel" pitchFamily="34" charset="0"/>
          </a:endParaRPr>
        </a:p>
      </dgm:t>
    </dgm:pt>
    <dgm:pt modelId="{D4910A56-5CD9-469D-A302-C06AE9634011}" type="sibTrans" cxnId="{97C2E7E6-F272-48BE-BBAB-B1CF2339E5D0}">
      <dgm:prSet/>
      <dgm:spPr/>
      <dgm:t>
        <a:bodyPr/>
        <a:lstStyle/>
        <a:p>
          <a:endParaRPr lang="es-EC" sz="1600">
            <a:latin typeface="Corbel" pitchFamily="34" charset="0"/>
          </a:endParaRPr>
        </a:p>
      </dgm:t>
    </dgm:pt>
    <dgm:pt modelId="{46D2C807-5C28-45D0-9BF6-494D21645595}">
      <dgm:prSet phldrT="[Texto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ln w="31750"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pPr algn="just"/>
          <a:r>
            <a:rPr lang="es-EC" sz="1600" b="0" i="0" dirty="0" smtClean="0">
              <a:latin typeface="Corbel" pitchFamily="34" charset="0"/>
            </a:rPr>
            <a:t>Obligatoriedad del uso de la herramienta informática de Bienes para todas las Entidades que conforman el </a:t>
          </a:r>
          <a:r>
            <a:rPr lang="es-EC" sz="1600" b="0" i="0" dirty="0" smtClean="0">
              <a:solidFill>
                <a:schemeClr val="tx1"/>
              </a:solidFill>
              <a:latin typeface="Corbel" pitchFamily="34" charset="0"/>
            </a:rPr>
            <a:t>Presupuesto General del Estado. </a:t>
          </a:r>
          <a:endParaRPr lang="es-EC" sz="1600" dirty="0">
            <a:solidFill>
              <a:schemeClr val="tx1"/>
            </a:solidFill>
            <a:latin typeface="Corbel" pitchFamily="34" charset="0"/>
          </a:endParaRPr>
        </a:p>
      </dgm:t>
    </dgm:pt>
    <dgm:pt modelId="{E3DBBCB6-A718-40A5-BF68-0C3CB90005FD}" type="parTrans" cxnId="{18065BEF-94FC-4A08-B8B3-7C6F11C1CC40}">
      <dgm:prSet/>
      <dgm:spPr/>
      <dgm:t>
        <a:bodyPr/>
        <a:lstStyle/>
        <a:p>
          <a:endParaRPr lang="es-EC" sz="1600">
            <a:latin typeface="Corbel" pitchFamily="34" charset="0"/>
          </a:endParaRPr>
        </a:p>
      </dgm:t>
    </dgm:pt>
    <dgm:pt modelId="{BE777CD1-727C-4030-99E9-715ABE360301}" type="sibTrans" cxnId="{18065BEF-94FC-4A08-B8B3-7C6F11C1CC40}">
      <dgm:prSet/>
      <dgm:spPr/>
      <dgm:t>
        <a:bodyPr/>
        <a:lstStyle/>
        <a:p>
          <a:endParaRPr lang="es-EC" sz="1600">
            <a:latin typeface="Corbel" pitchFamily="34" charset="0"/>
          </a:endParaRPr>
        </a:p>
      </dgm:t>
    </dgm:pt>
    <dgm:pt modelId="{8FF156A5-884D-4179-9CD8-5C4AF50A8D9E}">
      <dgm:prSet phldrT="[Texto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es-EC" sz="1700" b="1" dirty="0" smtClean="0">
              <a:solidFill>
                <a:schemeClr val="tx1"/>
              </a:solidFill>
              <a:latin typeface="Corbel" pitchFamily="34" charset="0"/>
            </a:rPr>
            <a:t>Acuerdo 017, Reglamento para la Administración y Utilización de Bienes y Existencias</a:t>
          </a:r>
        </a:p>
        <a:p>
          <a:r>
            <a:rPr lang="es-EC" sz="1700" b="1" dirty="0" smtClean="0">
              <a:solidFill>
                <a:schemeClr val="tx1"/>
              </a:solidFill>
              <a:latin typeface="Corbel" pitchFamily="34" charset="0"/>
            </a:rPr>
            <a:t>Contraloría General del Estado</a:t>
          </a:r>
          <a:endParaRPr lang="es-EC" sz="1700" dirty="0">
            <a:latin typeface="Corbel" pitchFamily="34" charset="0"/>
          </a:endParaRPr>
        </a:p>
      </dgm:t>
    </dgm:pt>
    <dgm:pt modelId="{F59E565A-C5CB-4A23-9001-81A05C99F13F}" type="parTrans" cxnId="{5A3E73CF-9FBF-477C-B8F3-C6343878986C}">
      <dgm:prSet/>
      <dgm:spPr/>
      <dgm:t>
        <a:bodyPr/>
        <a:lstStyle/>
        <a:p>
          <a:endParaRPr lang="es-EC" sz="1600">
            <a:latin typeface="Corbel" pitchFamily="34" charset="0"/>
          </a:endParaRPr>
        </a:p>
      </dgm:t>
    </dgm:pt>
    <dgm:pt modelId="{1D8EE39A-5BA1-4FF7-B610-43FF37FD5466}" type="sibTrans" cxnId="{5A3E73CF-9FBF-477C-B8F3-C6343878986C}">
      <dgm:prSet/>
      <dgm:spPr/>
      <dgm:t>
        <a:bodyPr/>
        <a:lstStyle/>
        <a:p>
          <a:endParaRPr lang="es-EC" sz="1600">
            <a:latin typeface="Corbel" pitchFamily="34" charset="0"/>
          </a:endParaRPr>
        </a:p>
      </dgm:t>
    </dgm:pt>
    <dgm:pt modelId="{5052017D-41B3-4A74-9980-465071F5BC4D}">
      <dgm:prSet phldrT="[Texto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 w="31750">
          <a:solidFill>
            <a:schemeClr val="bg1">
              <a:lumMod val="50000"/>
            </a:schemeClr>
          </a:solidFill>
        </a:ln>
      </dgm:spPr>
      <dgm:t>
        <a:bodyPr/>
        <a:lstStyle/>
        <a:p>
          <a:pPr algn="just"/>
          <a:r>
            <a:rPr lang="es-EC" sz="1600" dirty="0" smtClean="0">
              <a:latin typeface="Corbel" pitchFamily="34" charset="0"/>
            </a:rPr>
            <a:t>Actualización de base legal para el tratamiento administrativo de bienes.</a:t>
          </a:r>
          <a:endParaRPr lang="es-EC" sz="1600" dirty="0">
            <a:latin typeface="Corbel" pitchFamily="34" charset="0"/>
          </a:endParaRPr>
        </a:p>
      </dgm:t>
    </dgm:pt>
    <dgm:pt modelId="{16AF40C5-470D-4768-8F73-3F5C33FF1228}" type="parTrans" cxnId="{AD2DB670-8DAC-4F1D-A228-842CD817D35A}">
      <dgm:prSet/>
      <dgm:spPr/>
      <dgm:t>
        <a:bodyPr/>
        <a:lstStyle/>
        <a:p>
          <a:endParaRPr lang="es-EC" sz="1600">
            <a:latin typeface="Corbel" pitchFamily="34" charset="0"/>
          </a:endParaRPr>
        </a:p>
      </dgm:t>
    </dgm:pt>
    <dgm:pt modelId="{29AF7759-A4E2-465C-AF59-8CA3E6318D61}" type="sibTrans" cxnId="{AD2DB670-8DAC-4F1D-A228-842CD817D35A}">
      <dgm:prSet/>
      <dgm:spPr/>
      <dgm:t>
        <a:bodyPr/>
        <a:lstStyle/>
        <a:p>
          <a:endParaRPr lang="es-EC" sz="1600">
            <a:latin typeface="Corbel" pitchFamily="34" charset="0"/>
          </a:endParaRPr>
        </a:p>
      </dgm:t>
    </dgm:pt>
    <dgm:pt modelId="{58399A83-C727-459C-A3F4-A8BFA3C2888F}">
      <dgm:prSet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ln w="31750"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pPr algn="just"/>
          <a:r>
            <a:rPr lang="es-EC" sz="1600" b="0" i="0" dirty="0" smtClean="0">
              <a:latin typeface="Corbel" pitchFamily="34" charset="0"/>
            </a:rPr>
            <a:t>Seguimiento a cargo de la Dirección Nacional de Activos Públicos.</a:t>
          </a:r>
          <a:endParaRPr lang="es-EC" sz="1600" b="0" i="0" dirty="0">
            <a:latin typeface="Corbel" pitchFamily="34" charset="0"/>
          </a:endParaRPr>
        </a:p>
      </dgm:t>
    </dgm:pt>
    <dgm:pt modelId="{34ACC513-A7BB-4E8F-B619-ABEC6862B1B0}" type="parTrans" cxnId="{10249BCE-C105-47FC-89DE-AF47D988E21B}">
      <dgm:prSet/>
      <dgm:spPr/>
      <dgm:t>
        <a:bodyPr/>
        <a:lstStyle/>
        <a:p>
          <a:endParaRPr lang="es-EC" sz="1600">
            <a:latin typeface="Corbel" pitchFamily="34" charset="0"/>
          </a:endParaRPr>
        </a:p>
      </dgm:t>
    </dgm:pt>
    <dgm:pt modelId="{ED900A2C-9E35-495C-920E-014B711723A3}" type="sibTrans" cxnId="{10249BCE-C105-47FC-89DE-AF47D988E21B}">
      <dgm:prSet/>
      <dgm:spPr/>
      <dgm:t>
        <a:bodyPr/>
        <a:lstStyle/>
        <a:p>
          <a:endParaRPr lang="es-EC" sz="1600">
            <a:latin typeface="Corbel" pitchFamily="34" charset="0"/>
          </a:endParaRPr>
        </a:p>
      </dgm:t>
    </dgm:pt>
    <dgm:pt modelId="{68F05120-1A67-4BCA-9E65-CF793618F2C4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 w="31750">
          <a:solidFill>
            <a:schemeClr val="bg1">
              <a:lumMod val="50000"/>
            </a:schemeClr>
          </a:solidFill>
        </a:ln>
      </dgm:spPr>
      <dgm:t>
        <a:bodyPr/>
        <a:lstStyle/>
        <a:p>
          <a:pPr algn="just"/>
          <a:r>
            <a:rPr lang="es-EC" sz="1600" dirty="0" smtClean="0">
              <a:latin typeface="Corbel" pitchFamily="34" charset="0"/>
            </a:rPr>
            <a:t>Incorporación de conceptos relacionados con la Norma Técnica del Ministerio de Finanzas.</a:t>
          </a:r>
          <a:endParaRPr lang="es-EC" sz="1600" dirty="0">
            <a:latin typeface="Corbel" pitchFamily="34" charset="0"/>
          </a:endParaRPr>
        </a:p>
      </dgm:t>
    </dgm:pt>
    <dgm:pt modelId="{25DB7C29-46F4-43EA-99BC-4F0946C18467}" type="parTrans" cxnId="{70264E6A-D4C6-40D2-921D-17F5162CEA66}">
      <dgm:prSet/>
      <dgm:spPr/>
      <dgm:t>
        <a:bodyPr/>
        <a:lstStyle/>
        <a:p>
          <a:endParaRPr lang="es-EC" sz="1600">
            <a:latin typeface="Corbel" pitchFamily="34" charset="0"/>
          </a:endParaRPr>
        </a:p>
      </dgm:t>
    </dgm:pt>
    <dgm:pt modelId="{F4F59DA2-1497-496B-945E-8EC6CA83C511}" type="sibTrans" cxnId="{70264E6A-D4C6-40D2-921D-17F5162CEA66}">
      <dgm:prSet/>
      <dgm:spPr/>
      <dgm:t>
        <a:bodyPr/>
        <a:lstStyle/>
        <a:p>
          <a:endParaRPr lang="es-EC" sz="1600">
            <a:latin typeface="Corbel" pitchFamily="34" charset="0"/>
          </a:endParaRPr>
        </a:p>
      </dgm:t>
    </dgm:pt>
    <dgm:pt modelId="{6DC2CF4F-B8DB-48C3-A2FC-DE9B498FCA06}">
      <dgm:prSet phldrT="[Texto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 w="31750">
          <a:solidFill>
            <a:schemeClr val="bg1">
              <a:lumMod val="50000"/>
            </a:schemeClr>
          </a:solidFill>
        </a:ln>
      </dgm:spPr>
      <dgm:t>
        <a:bodyPr/>
        <a:lstStyle/>
        <a:p>
          <a:pPr algn="just"/>
          <a:r>
            <a:rPr lang="es-EC" sz="1600" dirty="0" smtClean="0">
              <a:latin typeface="Corbel" pitchFamily="34" charset="0"/>
            </a:rPr>
            <a:t>Disposición obligatoria  para revalorización de bienes hasta el 31 de diciembre de 2016.</a:t>
          </a:r>
          <a:endParaRPr lang="es-EC" sz="1600" dirty="0">
            <a:latin typeface="Corbel" pitchFamily="34" charset="0"/>
          </a:endParaRPr>
        </a:p>
      </dgm:t>
    </dgm:pt>
    <dgm:pt modelId="{21EDD751-7231-4E72-8357-6BB6720FAEDA}" type="parTrans" cxnId="{AFCE2745-928A-4C67-8BF4-65E0FF488849}">
      <dgm:prSet/>
      <dgm:spPr/>
      <dgm:t>
        <a:bodyPr/>
        <a:lstStyle/>
        <a:p>
          <a:endParaRPr lang="es-EC" sz="1600">
            <a:latin typeface="Corbel" pitchFamily="34" charset="0"/>
          </a:endParaRPr>
        </a:p>
      </dgm:t>
    </dgm:pt>
    <dgm:pt modelId="{24180A63-8B8D-4CDB-B1A6-863F3C0312B9}" type="sibTrans" cxnId="{AFCE2745-928A-4C67-8BF4-65E0FF488849}">
      <dgm:prSet/>
      <dgm:spPr/>
      <dgm:t>
        <a:bodyPr/>
        <a:lstStyle/>
        <a:p>
          <a:endParaRPr lang="es-EC" sz="1600">
            <a:latin typeface="Corbel" pitchFamily="34" charset="0"/>
          </a:endParaRPr>
        </a:p>
      </dgm:t>
    </dgm:pt>
    <dgm:pt modelId="{E67F137B-D8CA-475F-9A82-73EF7DFBF389}">
      <dgm:prSet phldrT="[Texto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ln w="31750"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pPr algn="just"/>
          <a:r>
            <a:rPr lang="es-EC" sz="1600" b="0" i="0" dirty="0" smtClean="0">
              <a:latin typeface="Corbel" pitchFamily="34" charset="0"/>
            </a:rPr>
            <a:t> Cronograma de carga y conciliación por tipo de bien desde el 31 de marzo hasta el 31 de diciembre 2016.</a:t>
          </a:r>
          <a:endParaRPr lang="es-EC" sz="1600" dirty="0">
            <a:latin typeface="Corbel" pitchFamily="34" charset="0"/>
          </a:endParaRPr>
        </a:p>
      </dgm:t>
    </dgm:pt>
    <dgm:pt modelId="{82CB2F23-2D23-4F74-8211-910CC526873D}" type="parTrans" cxnId="{753AD1B4-ABBF-4863-B4A7-73102095F198}">
      <dgm:prSet/>
      <dgm:spPr/>
      <dgm:t>
        <a:bodyPr/>
        <a:lstStyle/>
        <a:p>
          <a:endParaRPr lang="es-EC" sz="1600"/>
        </a:p>
      </dgm:t>
    </dgm:pt>
    <dgm:pt modelId="{9C72DFFC-E578-418F-9D4C-59BDF039115C}" type="sibTrans" cxnId="{753AD1B4-ABBF-4863-B4A7-73102095F198}">
      <dgm:prSet/>
      <dgm:spPr/>
      <dgm:t>
        <a:bodyPr/>
        <a:lstStyle/>
        <a:p>
          <a:endParaRPr lang="es-EC" sz="1600"/>
        </a:p>
      </dgm:t>
    </dgm:pt>
    <dgm:pt modelId="{7A6276AE-A170-48E4-AF52-D1AC9BF915BB}" type="pres">
      <dgm:prSet presAssocID="{216179C2-CF0A-45A1-9AE8-3CE2C8A5429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EB66D276-EB1D-44E8-B4E8-4ACDB55C00FE}" type="pres">
      <dgm:prSet presAssocID="{38B18F5C-7641-41FC-ABF3-BB9EF723511C}" presName="linNode" presStyleCnt="0"/>
      <dgm:spPr/>
    </dgm:pt>
    <dgm:pt modelId="{7AB8B0D6-9861-4B61-B256-F4B7A46FE144}" type="pres">
      <dgm:prSet presAssocID="{38B18F5C-7641-41FC-ABF3-BB9EF723511C}" presName="parentText" presStyleLbl="node1" presStyleIdx="0" presStyleCnt="2" custScaleY="42002">
        <dgm:presLayoutVars>
          <dgm:chMax val="1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7C2D7795-9C0F-4195-B1EC-6D297F1E51AE}" type="pres">
      <dgm:prSet presAssocID="{38B18F5C-7641-41FC-ABF3-BB9EF723511C}" presName="descendantText" presStyleLbl="alignAccFollowNode1" presStyleIdx="0" presStyleCnt="2" custScaleY="70892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19921576-92BC-4EDF-849B-61C99DD3C702}" type="pres">
      <dgm:prSet presAssocID="{D4910A56-5CD9-469D-A302-C06AE9634011}" presName="sp" presStyleCnt="0"/>
      <dgm:spPr/>
    </dgm:pt>
    <dgm:pt modelId="{06006B12-5583-4F32-A9A0-3CE0E369A559}" type="pres">
      <dgm:prSet presAssocID="{8FF156A5-884D-4179-9CD8-5C4AF50A8D9E}" presName="linNode" presStyleCnt="0"/>
      <dgm:spPr/>
    </dgm:pt>
    <dgm:pt modelId="{F5F89F5F-B4E4-4910-9786-BDEDE6404635}" type="pres">
      <dgm:prSet presAssocID="{8FF156A5-884D-4179-9CD8-5C4AF50A8D9E}" presName="parentText" presStyleLbl="node1" presStyleIdx="1" presStyleCnt="2" custScaleX="96841" custScaleY="42528" custLinFactNeighborX="1430" custLinFactNeighborY="-947">
        <dgm:presLayoutVars>
          <dgm:chMax val="1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BF201CBA-72B6-4AD9-B3C2-1C54A4DE012C}" type="pres">
      <dgm:prSet presAssocID="{8FF156A5-884D-4179-9CD8-5C4AF50A8D9E}" presName="descendantText" presStyleLbl="alignAccFollowNode1" presStyleIdx="1" presStyleCnt="2" custScaleY="58251" custLinFactNeighborX="5080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60484FA5-E1C9-4070-97E3-CF0540EEE08A}" type="presOf" srcId="{6DC2CF4F-B8DB-48C3-A2FC-DE9B498FCA06}" destId="{BF201CBA-72B6-4AD9-B3C2-1C54A4DE012C}" srcOrd="0" destOrd="1" presId="urn:microsoft.com/office/officeart/2005/8/layout/vList5"/>
    <dgm:cxn modelId="{753AD1B4-ABBF-4863-B4A7-73102095F198}" srcId="{38B18F5C-7641-41FC-ABF3-BB9EF723511C}" destId="{E67F137B-D8CA-475F-9A82-73EF7DFBF389}" srcOrd="1" destOrd="0" parTransId="{82CB2F23-2D23-4F74-8211-910CC526873D}" sibTransId="{9C72DFFC-E578-418F-9D4C-59BDF039115C}"/>
    <dgm:cxn modelId="{AD2DB670-8DAC-4F1D-A228-842CD817D35A}" srcId="{8FF156A5-884D-4179-9CD8-5C4AF50A8D9E}" destId="{5052017D-41B3-4A74-9980-465071F5BC4D}" srcOrd="0" destOrd="0" parTransId="{16AF40C5-470D-4768-8F73-3F5C33FF1228}" sibTransId="{29AF7759-A4E2-465C-AF59-8CA3E6318D61}"/>
    <dgm:cxn modelId="{AFCE2745-928A-4C67-8BF4-65E0FF488849}" srcId="{8FF156A5-884D-4179-9CD8-5C4AF50A8D9E}" destId="{6DC2CF4F-B8DB-48C3-A2FC-DE9B498FCA06}" srcOrd="1" destOrd="0" parTransId="{21EDD751-7231-4E72-8357-6BB6720FAEDA}" sibTransId="{24180A63-8B8D-4CDB-B1A6-863F3C0312B9}"/>
    <dgm:cxn modelId="{18065BEF-94FC-4A08-B8B3-7C6F11C1CC40}" srcId="{38B18F5C-7641-41FC-ABF3-BB9EF723511C}" destId="{46D2C807-5C28-45D0-9BF6-494D21645595}" srcOrd="0" destOrd="0" parTransId="{E3DBBCB6-A718-40A5-BF68-0C3CB90005FD}" sibTransId="{BE777CD1-727C-4030-99E9-715ABE360301}"/>
    <dgm:cxn modelId="{CB44DA59-FD80-48A0-BB2D-3D489427C9F8}" type="presOf" srcId="{58399A83-C727-459C-A3F4-A8BFA3C2888F}" destId="{7C2D7795-9C0F-4195-B1EC-6D297F1E51AE}" srcOrd="0" destOrd="2" presId="urn:microsoft.com/office/officeart/2005/8/layout/vList5"/>
    <dgm:cxn modelId="{5A3E73CF-9FBF-477C-B8F3-C6343878986C}" srcId="{216179C2-CF0A-45A1-9AE8-3CE2C8A54295}" destId="{8FF156A5-884D-4179-9CD8-5C4AF50A8D9E}" srcOrd="1" destOrd="0" parTransId="{F59E565A-C5CB-4A23-9001-81A05C99F13F}" sibTransId="{1D8EE39A-5BA1-4FF7-B610-43FF37FD5466}"/>
    <dgm:cxn modelId="{70264E6A-D4C6-40D2-921D-17F5162CEA66}" srcId="{8FF156A5-884D-4179-9CD8-5C4AF50A8D9E}" destId="{68F05120-1A67-4BCA-9E65-CF793618F2C4}" srcOrd="2" destOrd="0" parTransId="{25DB7C29-46F4-43EA-99BC-4F0946C18467}" sibTransId="{F4F59DA2-1497-496B-945E-8EC6CA83C511}"/>
    <dgm:cxn modelId="{97C2E7E6-F272-48BE-BBAB-B1CF2339E5D0}" srcId="{216179C2-CF0A-45A1-9AE8-3CE2C8A54295}" destId="{38B18F5C-7641-41FC-ABF3-BB9EF723511C}" srcOrd="0" destOrd="0" parTransId="{3C332AF2-D934-4465-9E60-AE08898D3562}" sibTransId="{D4910A56-5CD9-469D-A302-C06AE9634011}"/>
    <dgm:cxn modelId="{5FC0803A-7C35-4528-8F08-A45FFC6C8E0D}" type="presOf" srcId="{5052017D-41B3-4A74-9980-465071F5BC4D}" destId="{BF201CBA-72B6-4AD9-B3C2-1C54A4DE012C}" srcOrd="0" destOrd="0" presId="urn:microsoft.com/office/officeart/2005/8/layout/vList5"/>
    <dgm:cxn modelId="{AE0A8C6E-5159-431E-BB16-836A75B82EA0}" type="presOf" srcId="{46D2C807-5C28-45D0-9BF6-494D21645595}" destId="{7C2D7795-9C0F-4195-B1EC-6D297F1E51AE}" srcOrd="0" destOrd="0" presId="urn:microsoft.com/office/officeart/2005/8/layout/vList5"/>
    <dgm:cxn modelId="{259015DA-18C0-4271-853F-4824F35A8ED1}" type="presOf" srcId="{38B18F5C-7641-41FC-ABF3-BB9EF723511C}" destId="{7AB8B0D6-9861-4B61-B256-F4B7A46FE144}" srcOrd="0" destOrd="0" presId="urn:microsoft.com/office/officeart/2005/8/layout/vList5"/>
    <dgm:cxn modelId="{A59AB640-1AB8-46A3-92EF-A63783DDCEEF}" type="presOf" srcId="{68F05120-1A67-4BCA-9E65-CF793618F2C4}" destId="{BF201CBA-72B6-4AD9-B3C2-1C54A4DE012C}" srcOrd="0" destOrd="2" presId="urn:microsoft.com/office/officeart/2005/8/layout/vList5"/>
    <dgm:cxn modelId="{1936EC36-3623-4749-8BF5-30B469BC588A}" type="presOf" srcId="{8FF156A5-884D-4179-9CD8-5C4AF50A8D9E}" destId="{F5F89F5F-B4E4-4910-9786-BDEDE6404635}" srcOrd="0" destOrd="0" presId="urn:microsoft.com/office/officeart/2005/8/layout/vList5"/>
    <dgm:cxn modelId="{2F64D8B8-5F10-4162-AA6F-67440CEBD974}" type="presOf" srcId="{E67F137B-D8CA-475F-9A82-73EF7DFBF389}" destId="{7C2D7795-9C0F-4195-B1EC-6D297F1E51AE}" srcOrd="0" destOrd="1" presId="urn:microsoft.com/office/officeart/2005/8/layout/vList5"/>
    <dgm:cxn modelId="{2C96A779-9D00-45D2-B8AC-4D27029A878D}" type="presOf" srcId="{216179C2-CF0A-45A1-9AE8-3CE2C8A54295}" destId="{7A6276AE-A170-48E4-AF52-D1AC9BF915BB}" srcOrd="0" destOrd="0" presId="urn:microsoft.com/office/officeart/2005/8/layout/vList5"/>
    <dgm:cxn modelId="{10249BCE-C105-47FC-89DE-AF47D988E21B}" srcId="{38B18F5C-7641-41FC-ABF3-BB9EF723511C}" destId="{58399A83-C727-459C-A3F4-A8BFA3C2888F}" srcOrd="2" destOrd="0" parTransId="{34ACC513-A7BB-4E8F-B619-ABEC6862B1B0}" sibTransId="{ED900A2C-9E35-495C-920E-014B711723A3}"/>
    <dgm:cxn modelId="{4B25D274-0116-443F-8A29-34DA5404C367}" type="presParOf" srcId="{7A6276AE-A170-48E4-AF52-D1AC9BF915BB}" destId="{EB66D276-EB1D-44E8-B4E8-4ACDB55C00FE}" srcOrd="0" destOrd="0" presId="urn:microsoft.com/office/officeart/2005/8/layout/vList5"/>
    <dgm:cxn modelId="{72B96C57-78E9-4CC5-B7D1-56727C9A2D32}" type="presParOf" srcId="{EB66D276-EB1D-44E8-B4E8-4ACDB55C00FE}" destId="{7AB8B0D6-9861-4B61-B256-F4B7A46FE144}" srcOrd="0" destOrd="0" presId="urn:microsoft.com/office/officeart/2005/8/layout/vList5"/>
    <dgm:cxn modelId="{18E707F2-F734-4241-9DF7-4603B2BD53C5}" type="presParOf" srcId="{EB66D276-EB1D-44E8-B4E8-4ACDB55C00FE}" destId="{7C2D7795-9C0F-4195-B1EC-6D297F1E51AE}" srcOrd="1" destOrd="0" presId="urn:microsoft.com/office/officeart/2005/8/layout/vList5"/>
    <dgm:cxn modelId="{145004A4-6BBD-497A-A995-12B2924F4D7C}" type="presParOf" srcId="{7A6276AE-A170-48E4-AF52-D1AC9BF915BB}" destId="{19921576-92BC-4EDF-849B-61C99DD3C702}" srcOrd="1" destOrd="0" presId="urn:microsoft.com/office/officeart/2005/8/layout/vList5"/>
    <dgm:cxn modelId="{42CE54D6-A955-4A29-A547-8ABF21D7A79E}" type="presParOf" srcId="{7A6276AE-A170-48E4-AF52-D1AC9BF915BB}" destId="{06006B12-5583-4F32-A9A0-3CE0E369A559}" srcOrd="2" destOrd="0" presId="urn:microsoft.com/office/officeart/2005/8/layout/vList5"/>
    <dgm:cxn modelId="{C9B8E55D-5B04-484F-8765-204E1DFD8702}" type="presParOf" srcId="{06006B12-5583-4F32-A9A0-3CE0E369A559}" destId="{F5F89F5F-B4E4-4910-9786-BDEDE6404635}" srcOrd="0" destOrd="0" presId="urn:microsoft.com/office/officeart/2005/8/layout/vList5"/>
    <dgm:cxn modelId="{C1F8B158-6BB5-49AA-B912-FB2122AE6920}" type="presParOf" srcId="{06006B12-5583-4F32-A9A0-3CE0E369A559}" destId="{BF201CBA-72B6-4AD9-B3C2-1C54A4DE012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DE2AB4F-F258-490B-BD49-4FE7A1B35E83}" type="doc">
      <dgm:prSet loTypeId="urn:microsoft.com/office/officeart/2005/8/layout/vList2" loCatId="list" qsTypeId="urn:microsoft.com/office/officeart/2005/8/quickstyle/3d5" qsCatId="3D" csTypeId="urn:microsoft.com/office/officeart/2005/8/colors/colorful4" csCatId="colorful" phldr="1"/>
      <dgm:spPr>
        <a:scene3d>
          <a:camera prst="isometricOffAxis1Right" zoom="95000"/>
          <a:lightRig rig="flat" dir="t"/>
        </a:scene3d>
      </dgm:spPr>
      <dgm:t>
        <a:bodyPr/>
        <a:lstStyle/>
        <a:p>
          <a:endParaRPr lang="es-ES"/>
        </a:p>
      </dgm:t>
    </dgm:pt>
    <dgm:pt modelId="{E6F612AC-5069-449D-8588-54DF0A9BC6D5}">
      <dgm:prSet phldrT="[Texto]" custT="1"/>
      <dgm:spPr/>
      <dgm:t>
        <a:bodyPr/>
        <a:lstStyle/>
        <a:p>
          <a:pPr algn="just"/>
          <a:r>
            <a:rPr lang="es-ES" sz="1600" b="1" smtClean="0">
              <a:solidFill>
                <a:schemeClr val="tx1"/>
              </a:solidFill>
              <a:latin typeface="Corbel" pitchFamily="34" charset="0"/>
            </a:rPr>
            <a:t>Actualización del Catálogo General de Cuentas (Bienes Concesionados, Bienes de Infraestructura, Intangibles). </a:t>
          </a:r>
          <a:endParaRPr lang="es-ES" sz="1600" b="1" dirty="0">
            <a:solidFill>
              <a:schemeClr val="tx1"/>
            </a:solidFill>
            <a:latin typeface="Corbel" pitchFamily="34" charset="0"/>
          </a:endParaRPr>
        </a:p>
      </dgm:t>
    </dgm:pt>
    <dgm:pt modelId="{2D5E8890-4271-4F0B-824F-93853074B072}" type="parTrans" cxnId="{83972652-90B2-428C-B314-C3CD627D43B7}">
      <dgm:prSet/>
      <dgm:spPr/>
      <dgm:t>
        <a:bodyPr/>
        <a:lstStyle/>
        <a:p>
          <a:pPr algn="just"/>
          <a:endParaRPr lang="es-ES" sz="1600" b="1">
            <a:solidFill>
              <a:schemeClr val="tx1"/>
            </a:solidFill>
            <a:latin typeface="Corbel" pitchFamily="34" charset="0"/>
          </a:endParaRPr>
        </a:p>
      </dgm:t>
    </dgm:pt>
    <dgm:pt modelId="{513F8FD6-1997-4043-95AC-901855B4D89F}" type="sibTrans" cxnId="{83972652-90B2-428C-B314-C3CD627D43B7}">
      <dgm:prSet/>
      <dgm:spPr/>
      <dgm:t>
        <a:bodyPr/>
        <a:lstStyle/>
        <a:p>
          <a:pPr algn="just"/>
          <a:endParaRPr lang="es-ES" sz="1600" b="1">
            <a:solidFill>
              <a:schemeClr val="tx1"/>
            </a:solidFill>
            <a:latin typeface="Corbel" pitchFamily="34" charset="0"/>
          </a:endParaRPr>
        </a:p>
      </dgm:t>
    </dgm:pt>
    <dgm:pt modelId="{98BA5EE4-9C10-4473-B017-61FC0895E688}">
      <dgm:prSet phldrT="[Texto]" custT="1"/>
      <dgm:spPr/>
      <dgm:t>
        <a:bodyPr/>
        <a:lstStyle/>
        <a:p>
          <a:pPr algn="just"/>
          <a:r>
            <a:rPr lang="es-ES" sz="1600" b="1" dirty="0" smtClean="0">
              <a:solidFill>
                <a:schemeClr val="tx1"/>
              </a:solidFill>
              <a:latin typeface="Corbel" pitchFamily="34" charset="0"/>
            </a:rPr>
            <a:t>Monitoreo en el cumplimiento de conciliación de bienes (avances en cuentas de Vehículos, Equipos Informático, Maquinarias, Herramientas, Partes y Repuestos, Libros y Colecciones).</a:t>
          </a:r>
          <a:endParaRPr lang="es-ES" sz="1600" b="1" dirty="0">
            <a:solidFill>
              <a:schemeClr val="tx1"/>
            </a:solidFill>
            <a:latin typeface="Corbel" pitchFamily="34" charset="0"/>
          </a:endParaRPr>
        </a:p>
      </dgm:t>
    </dgm:pt>
    <dgm:pt modelId="{702F9CD3-1D23-4489-986E-3FA909BDC29F}" type="parTrans" cxnId="{DCCA0B6B-E426-49F1-ACF9-C952B0C9377E}">
      <dgm:prSet/>
      <dgm:spPr/>
      <dgm:t>
        <a:bodyPr/>
        <a:lstStyle/>
        <a:p>
          <a:pPr algn="just"/>
          <a:endParaRPr lang="es-ES" sz="1600" b="1">
            <a:solidFill>
              <a:schemeClr val="tx1"/>
            </a:solidFill>
            <a:latin typeface="Corbel" pitchFamily="34" charset="0"/>
          </a:endParaRPr>
        </a:p>
      </dgm:t>
    </dgm:pt>
    <dgm:pt modelId="{05B8DF1A-83DC-4051-BEF6-39D3CE6C421F}" type="sibTrans" cxnId="{DCCA0B6B-E426-49F1-ACF9-C952B0C9377E}">
      <dgm:prSet/>
      <dgm:spPr/>
      <dgm:t>
        <a:bodyPr/>
        <a:lstStyle/>
        <a:p>
          <a:pPr algn="just"/>
          <a:endParaRPr lang="es-ES" sz="1600" b="1">
            <a:solidFill>
              <a:schemeClr val="tx1"/>
            </a:solidFill>
            <a:latin typeface="Corbel" pitchFamily="34" charset="0"/>
          </a:endParaRPr>
        </a:p>
      </dgm:t>
    </dgm:pt>
    <dgm:pt modelId="{D6E0A8E1-F8F9-45D3-AC53-DA2B16174284}">
      <dgm:prSet phldrT="[Texto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just"/>
          <a:r>
            <a:rPr lang="es-ES" sz="1600" b="1" dirty="0" smtClean="0">
              <a:solidFill>
                <a:schemeClr val="tx1"/>
              </a:solidFill>
              <a:latin typeface="Corbel" pitchFamily="34" charset="0"/>
            </a:rPr>
            <a:t>Inicio de actividades con el Ministerio de Transporte y Obras Públicas para la definición y tratamiento contable de Bienes de Infraestructura.</a:t>
          </a:r>
          <a:endParaRPr lang="es-ES" sz="1600" b="1" dirty="0">
            <a:solidFill>
              <a:schemeClr val="tx1"/>
            </a:solidFill>
            <a:latin typeface="Corbel" pitchFamily="34" charset="0"/>
          </a:endParaRPr>
        </a:p>
      </dgm:t>
    </dgm:pt>
    <dgm:pt modelId="{D57E094B-A4DD-4528-8799-4175D51B2A0C}" type="parTrans" cxnId="{C2A0400E-8FD5-4F3F-9E3A-516D68A60490}">
      <dgm:prSet/>
      <dgm:spPr/>
      <dgm:t>
        <a:bodyPr/>
        <a:lstStyle/>
        <a:p>
          <a:pPr algn="just"/>
          <a:endParaRPr lang="es-ES" sz="1600" b="1">
            <a:solidFill>
              <a:schemeClr val="tx1"/>
            </a:solidFill>
            <a:latin typeface="Corbel" pitchFamily="34" charset="0"/>
          </a:endParaRPr>
        </a:p>
      </dgm:t>
    </dgm:pt>
    <dgm:pt modelId="{04D97489-AB84-4F57-8CEC-98708AEC7C8C}" type="sibTrans" cxnId="{C2A0400E-8FD5-4F3F-9E3A-516D68A60490}">
      <dgm:prSet/>
      <dgm:spPr/>
      <dgm:t>
        <a:bodyPr/>
        <a:lstStyle/>
        <a:p>
          <a:pPr algn="just"/>
          <a:endParaRPr lang="es-ES" sz="1600" b="1">
            <a:solidFill>
              <a:schemeClr val="tx1"/>
            </a:solidFill>
            <a:latin typeface="Corbel" pitchFamily="34" charset="0"/>
          </a:endParaRPr>
        </a:p>
      </dgm:t>
    </dgm:pt>
    <dgm:pt modelId="{728E0045-8FA1-4452-A00F-7C39E2B5EE74}">
      <dgm:prSet custT="1"/>
      <dgm:spPr/>
      <dgm:t>
        <a:bodyPr/>
        <a:lstStyle/>
        <a:p>
          <a:pPr algn="just"/>
          <a:r>
            <a:rPr lang="es-EC" sz="1600" b="1" smtClean="0">
              <a:solidFill>
                <a:schemeClr val="tx1"/>
              </a:solidFill>
              <a:latin typeface="Corbel" pitchFamily="34" charset="0"/>
            </a:rPr>
            <a:t>Actualización de Normativa sobre  conceptos de Normas Internacionales de Contabilidad del Sector Público.</a:t>
          </a:r>
          <a:endParaRPr lang="es-ES" sz="1600" b="1" dirty="0" smtClean="0">
            <a:solidFill>
              <a:schemeClr val="tx1"/>
            </a:solidFill>
            <a:latin typeface="Corbel" pitchFamily="34" charset="0"/>
          </a:endParaRPr>
        </a:p>
      </dgm:t>
    </dgm:pt>
    <dgm:pt modelId="{C227E076-F1FC-4344-B821-5AFB0C66F365}" type="parTrans" cxnId="{EA31349C-A204-47C2-9628-2CFB75001B7E}">
      <dgm:prSet/>
      <dgm:spPr/>
      <dgm:t>
        <a:bodyPr/>
        <a:lstStyle/>
        <a:p>
          <a:pPr algn="just"/>
          <a:endParaRPr lang="es-ES" sz="1600" b="1">
            <a:solidFill>
              <a:schemeClr val="tx1"/>
            </a:solidFill>
            <a:latin typeface="Corbel" pitchFamily="34" charset="0"/>
          </a:endParaRPr>
        </a:p>
      </dgm:t>
    </dgm:pt>
    <dgm:pt modelId="{2DE79423-8082-460D-8656-857CC4EF8589}" type="sibTrans" cxnId="{EA31349C-A204-47C2-9628-2CFB75001B7E}">
      <dgm:prSet/>
      <dgm:spPr/>
      <dgm:t>
        <a:bodyPr/>
        <a:lstStyle/>
        <a:p>
          <a:pPr algn="just"/>
          <a:endParaRPr lang="es-ES" sz="1600" b="1">
            <a:solidFill>
              <a:schemeClr val="tx1"/>
            </a:solidFill>
            <a:latin typeface="Corbel" pitchFamily="34" charset="0"/>
          </a:endParaRPr>
        </a:p>
      </dgm:t>
    </dgm:pt>
    <dgm:pt modelId="{13DB2B71-04C9-4F24-A7E2-3072BCF9EA3E}">
      <dgm:prSet custT="1"/>
      <dgm:spPr/>
      <dgm:t>
        <a:bodyPr/>
        <a:lstStyle/>
        <a:p>
          <a:pPr algn="just" rtl="0"/>
          <a:r>
            <a:rPr kumimoji="0" lang="es-PY" altLang="es-PY" sz="1600" b="1" i="0" u="none" strike="noStrike" cap="none" spc="0" normalizeH="0" baseline="0" noProof="0" dirty="0" smtClean="0">
              <a:ln/>
              <a:solidFill>
                <a:schemeClr val="tx1"/>
              </a:solidFill>
              <a:effectLst/>
              <a:uLnTx/>
              <a:uFillTx/>
              <a:latin typeface="Corbel" pitchFamily="34" charset="0"/>
              <a:ea typeface="+mn-ea"/>
              <a:cs typeface="+mn-cs"/>
            </a:rPr>
            <a:t>Plan</a:t>
          </a:r>
          <a:r>
            <a:rPr kumimoji="0" lang="es-PY" altLang="es-PY" sz="1600" b="1" i="0" u="none" strike="noStrike" cap="none" spc="0" normalizeH="0" noProof="0" dirty="0" smtClean="0">
              <a:ln/>
              <a:solidFill>
                <a:schemeClr val="tx1"/>
              </a:solidFill>
              <a:effectLst/>
              <a:uLnTx/>
              <a:uFillTx/>
              <a:latin typeface="Corbel" pitchFamily="34" charset="0"/>
              <a:ea typeface="+mn-ea"/>
              <a:cs typeface="+mn-cs"/>
            </a:rPr>
            <a:t> de Convergencia a las Normas Internacionales de Contabilidad del Sector Público (2016-2019).</a:t>
          </a:r>
          <a:endParaRPr lang="es-ES" sz="1600" b="1" dirty="0">
            <a:solidFill>
              <a:schemeClr val="tx1"/>
            </a:solidFill>
            <a:latin typeface="Corbel" pitchFamily="34" charset="0"/>
          </a:endParaRPr>
        </a:p>
      </dgm:t>
    </dgm:pt>
    <dgm:pt modelId="{F3145B60-1367-4D99-9CF1-0586F07D068E}" type="parTrans" cxnId="{9615F397-7FBC-404B-840D-B02F00312CB6}">
      <dgm:prSet/>
      <dgm:spPr/>
      <dgm:t>
        <a:bodyPr/>
        <a:lstStyle/>
        <a:p>
          <a:pPr algn="just"/>
          <a:endParaRPr lang="es-ES" sz="1600" b="1">
            <a:solidFill>
              <a:schemeClr val="tx1"/>
            </a:solidFill>
            <a:latin typeface="Corbel" pitchFamily="34" charset="0"/>
          </a:endParaRPr>
        </a:p>
      </dgm:t>
    </dgm:pt>
    <dgm:pt modelId="{142025C1-ADEE-40C6-8D9B-9306F59D5EDA}" type="sibTrans" cxnId="{9615F397-7FBC-404B-840D-B02F00312CB6}">
      <dgm:prSet/>
      <dgm:spPr/>
      <dgm:t>
        <a:bodyPr/>
        <a:lstStyle/>
        <a:p>
          <a:pPr algn="just"/>
          <a:endParaRPr lang="es-ES" sz="1600" b="1">
            <a:solidFill>
              <a:schemeClr val="tx1"/>
            </a:solidFill>
            <a:latin typeface="Corbel" pitchFamily="34" charset="0"/>
          </a:endParaRPr>
        </a:p>
      </dgm:t>
    </dgm:pt>
    <dgm:pt modelId="{CE2A5095-5462-4192-8E7F-281F3CC002B3}" type="pres">
      <dgm:prSet presAssocID="{3DE2AB4F-F258-490B-BD49-4FE7A1B35E8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A499DF11-5A31-4250-BD94-E27D36B03853}" type="pres">
      <dgm:prSet presAssocID="{13DB2B71-04C9-4F24-A7E2-3072BCF9EA3E}" presName="parentText" presStyleLbl="node1" presStyleIdx="0" presStyleCnt="5" custScaleY="66990" custLinFactY="-4478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15C79B6F-E7C5-480C-AF8D-248E904D78D0}" type="pres">
      <dgm:prSet presAssocID="{142025C1-ADEE-40C6-8D9B-9306F59D5EDA}" presName="spacer" presStyleCnt="0"/>
      <dgm:spPr/>
    </dgm:pt>
    <dgm:pt modelId="{79EB90DC-7E4E-43A8-A10A-5FFAC85E5D25}" type="pres">
      <dgm:prSet presAssocID="{728E0045-8FA1-4452-A00F-7C39E2B5EE74}" presName="parentText" presStyleLbl="node1" presStyleIdx="1" presStyleCnt="5" custScaleY="88874" custLinFactNeighborY="-43538">
        <dgm:presLayoutVars>
          <dgm:chMax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C9345C85-523D-49FF-9D69-3C1E620EE6BD}" type="pres">
      <dgm:prSet presAssocID="{2DE79423-8082-460D-8656-857CC4EF8589}" presName="spacer" presStyleCnt="0"/>
      <dgm:spPr/>
    </dgm:pt>
    <dgm:pt modelId="{89F00F94-10F8-4DE6-B881-E2F80EA1E437}" type="pres">
      <dgm:prSet presAssocID="{E6F612AC-5069-449D-8588-54DF0A9BC6D5}" presName="parentText" presStyleLbl="node1" presStyleIdx="2" presStyleCnt="5" custLinFactNeighborY="-30598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B0B4807-BAE7-4FFD-8551-1625EF7E55F0}" type="pres">
      <dgm:prSet presAssocID="{513F8FD6-1997-4043-95AC-901855B4D89F}" presName="spacer" presStyleCnt="0"/>
      <dgm:spPr/>
    </dgm:pt>
    <dgm:pt modelId="{E37B6501-FCD3-45FC-9BE5-54474D36DBCB}" type="pres">
      <dgm:prSet presAssocID="{98BA5EE4-9C10-4473-B017-61FC0895E688}" presName="parentText" presStyleLbl="node1" presStyleIdx="3" presStyleCnt="5" custScaleY="97330" custLinFactNeighborY="-795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09CD14B-24C5-42EA-A867-BFA66D14F71C}" type="pres">
      <dgm:prSet presAssocID="{05B8DF1A-83DC-4051-BEF6-39D3CE6C421F}" presName="spacer" presStyleCnt="0"/>
      <dgm:spPr/>
    </dgm:pt>
    <dgm:pt modelId="{7CEED0A3-8468-4CE0-A082-28FF9DF2CF62}" type="pres">
      <dgm:prSet presAssocID="{D6E0A8E1-F8F9-45D3-AC53-DA2B16174284}" presName="parentText" presStyleLbl="node1" presStyleIdx="4" presStyleCnt="5" custLinFactY="39199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C2A0400E-8FD5-4F3F-9E3A-516D68A60490}" srcId="{3DE2AB4F-F258-490B-BD49-4FE7A1B35E83}" destId="{D6E0A8E1-F8F9-45D3-AC53-DA2B16174284}" srcOrd="4" destOrd="0" parTransId="{D57E094B-A4DD-4528-8799-4175D51B2A0C}" sibTransId="{04D97489-AB84-4F57-8CEC-98708AEC7C8C}"/>
    <dgm:cxn modelId="{9AC84E79-BA63-4D02-BA26-A9B369A69FE7}" type="presOf" srcId="{E6F612AC-5069-449D-8588-54DF0A9BC6D5}" destId="{89F00F94-10F8-4DE6-B881-E2F80EA1E437}" srcOrd="0" destOrd="0" presId="urn:microsoft.com/office/officeart/2005/8/layout/vList2"/>
    <dgm:cxn modelId="{EA31349C-A204-47C2-9628-2CFB75001B7E}" srcId="{3DE2AB4F-F258-490B-BD49-4FE7A1B35E83}" destId="{728E0045-8FA1-4452-A00F-7C39E2B5EE74}" srcOrd="1" destOrd="0" parTransId="{C227E076-F1FC-4344-B821-5AFB0C66F365}" sibTransId="{2DE79423-8082-460D-8656-857CC4EF8589}"/>
    <dgm:cxn modelId="{9615F397-7FBC-404B-840D-B02F00312CB6}" srcId="{3DE2AB4F-F258-490B-BD49-4FE7A1B35E83}" destId="{13DB2B71-04C9-4F24-A7E2-3072BCF9EA3E}" srcOrd="0" destOrd="0" parTransId="{F3145B60-1367-4D99-9CF1-0586F07D068E}" sibTransId="{142025C1-ADEE-40C6-8D9B-9306F59D5EDA}"/>
    <dgm:cxn modelId="{E2082CF7-E572-4CAF-AA82-F88C8D79A0AE}" type="presOf" srcId="{D6E0A8E1-F8F9-45D3-AC53-DA2B16174284}" destId="{7CEED0A3-8468-4CE0-A082-28FF9DF2CF62}" srcOrd="0" destOrd="0" presId="urn:microsoft.com/office/officeart/2005/8/layout/vList2"/>
    <dgm:cxn modelId="{9DA9E677-192F-4512-952D-97D6748BCB54}" type="presOf" srcId="{3DE2AB4F-F258-490B-BD49-4FE7A1B35E83}" destId="{CE2A5095-5462-4192-8E7F-281F3CC002B3}" srcOrd="0" destOrd="0" presId="urn:microsoft.com/office/officeart/2005/8/layout/vList2"/>
    <dgm:cxn modelId="{83972652-90B2-428C-B314-C3CD627D43B7}" srcId="{3DE2AB4F-F258-490B-BD49-4FE7A1B35E83}" destId="{E6F612AC-5069-449D-8588-54DF0A9BC6D5}" srcOrd="2" destOrd="0" parTransId="{2D5E8890-4271-4F0B-824F-93853074B072}" sibTransId="{513F8FD6-1997-4043-95AC-901855B4D89F}"/>
    <dgm:cxn modelId="{DCCA0B6B-E426-49F1-ACF9-C952B0C9377E}" srcId="{3DE2AB4F-F258-490B-BD49-4FE7A1B35E83}" destId="{98BA5EE4-9C10-4473-B017-61FC0895E688}" srcOrd="3" destOrd="0" parTransId="{702F9CD3-1D23-4489-986E-3FA909BDC29F}" sibTransId="{05B8DF1A-83DC-4051-BEF6-39D3CE6C421F}"/>
    <dgm:cxn modelId="{C9785B8F-F9C1-4039-A411-F3B3881E8A78}" type="presOf" srcId="{13DB2B71-04C9-4F24-A7E2-3072BCF9EA3E}" destId="{A499DF11-5A31-4250-BD94-E27D36B03853}" srcOrd="0" destOrd="0" presId="urn:microsoft.com/office/officeart/2005/8/layout/vList2"/>
    <dgm:cxn modelId="{57A09C13-58F0-47A4-925D-4EB0125EB2B3}" type="presOf" srcId="{728E0045-8FA1-4452-A00F-7C39E2B5EE74}" destId="{79EB90DC-7E4E-43A8-A10A-5FFAC85E5D25}" srcOrd="0" destOrd="0" presId="urn:microsoft.com/office/officeart/2005/8/layout/vList2"/>
    <dgm:cxn modelId="{626ED981-73C1-4131-B13A-BCA46990C5C2}" type="presOf" srcId="{98BA5EE4-9C10-4473-B017-61FC0895E688}" destId="{E37B6501-FCD3-45FC-9BE5-54474D36DBCB}" srcOrd="0" destOrd="0" presId="urn:microsoft.com/office/officeart/2005/8/layout/vList2"/>
    <dgm:cxn modelId="{9D0A23E4-C7D3-44CD-B6DA-AB7097C1EE4E}" type="presParOf" srcId="{CE2A5095-5462-4192-8E7F-281F3CC002B3}" destId="{A499DF11-5A31-4250-BD94-E27D36B03853}" srcOrd="0" destOrd="0" presId="urn:microsoft.com/office/officeart/2005/8/layout/vList2"/>
    <dgm:cxn modelId="{AF1EA283-B4F0-4ABC-99A4-3D9D94816888}" type="presParOf" srcId="{CE2A5095-5462-4192-8E7F-281F3CC002B3}" destId="{15C79B6F-E7C5-480C-AF8D-248E904D78D0}" srcOrd="1" destOrd="0" presId="urn:microsoft.com/office/officeart/2005/8/layout/vList2"/>
    <dgm:cxn modelId="{47C8C563-290A-49AA-9AC5-25752195DBF2}" type="presParOf" srcId="{CE2A5095-5462-4192-8E7F-281F3CC002B3}" destId="{79EB90DC-7E4E-43A8-A10A-5FFAC85E5D25}" srcOrd="2" destOrd="0" presId="urn:microsoft.com/office/officeart/2005/8/layout/vList2"/>
    <dgm:cxn modelId="{6ACF12FD-C21F-4761-A188-06DE3633FAD3}" type="presParOf" srcId="{CE2A5095-5462-4192-8E7F-281F3CC002B3}" destId="{C9345C85-523D-49FF-9D69-3C1E620EE6BD}" srcOrd="3" destOrd="0" presId="urn:microsoft.com/office/officeart/2005/8/layout/vList2"/>
    <dgm:cxn modelId="{5D7A439C-D541-4570-8076-B9789EA9C658}" type="presParOf" srcId="{CE2A5095-5462-4192-8E7F-281F3CC002B3}" destId="{89F00F94-10F8-4DE6-B881-E2F80EA1E437}" srcOrd="4" destOrd="0" presId="urn:microsoft.com/office/officeart/2005/8/layout/vList2"/>
    <dgm:cxn modelId="{44B63C50-9C52-48E7-B5C1-89080366EFF9}" type="presParOf" srcId="{CE2A5095-5462-4192-8E7F-281F3CC002B3}" destId="{AB0B4807-BAE7-4FFD-8551-1625EF7E55F0}" srcOrd="5" destOrd="0" presId="urn:microsoft.com/office/officeart/2005/8/layout/vList2"/>
    <dgm:cxn modelId="{41CE670D-45EA-47E4-9B3E-0F327DAC17D8}" type="presParOf" srcId="{CE2A5095-5462-4192-8E7F-281F3CC002B3}" destId="{E37B6501-FCD3-45FC-9BE5-54474D36DBCB}" srcOrd="6" destOrd="0" presId="urn:microsoft.com/office/officeart/2005/8/layout/vList2"/>
    <dgm:cxn modelId="{07753E8C-C30A-4A3A-A28C-CFE0951A92D8}" type="presParOf" srcId="{CE2A5095-5462-4192-8E7F-281F3CC002B3}" destId="{009CD14B-24C5-42EA-A867-BFA66D14F71C}" srcOrd="7" destOrd="0" presId="urn:microsoft.com/office/officeart/2005/8/layout/vList2"/>
    <dgm:cxn modelId="{2444E892-BC34-4995-BCBC-981151BC4F69}" type="presParOf" srcId="{CE2A5095-5462-4192-8E7F-281F3CC002B3}" destId="{7CEED0A3-8468-4CE0-A082-28FF9DF2CF62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3633CBA-2502-434A-928C-6EC6967F259D}" type="doc">
      <dgm:prSet loTypeId="urn:microsoft.com/office/officeart/2005/8/layout/cycle2" loCatId="cycle" qsTypeId="urn:microsoft.com/office/officeart/2005/8/quickstyle/3d3" qsCatId="3D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012EDDC6-207F-4EE3-9DEB-146599520561}">
      <dgm:prSet phldrT="[Texto]" custT="1"/>
      <dgm:spPr>
        <a:xfrm>
          <a:off x="1224839" y="64325"/>
          <a:ext cx="1007896" cy="1007896"/>
        </a:xfrm>
      </dgm:spPr>
      <dgm:t>
        <a:bodyPr/>
        <a:lstStyle/>
        <a:p>
          <a:r>
            <a:rPr lang="es-ES" sz="1200" b="1" smtClean="0">
              <a:solidFill>
                <a:schemeClr val="tx1"/>
              </a:solidFill>
              <a:latin typeface="Corbel" panose="020B0503020204020204"/>
              <a:ea typeface="+mn-ea"/>
              <a:cs typeface="+mn-cs"/>
            </a:rPr>
            <a:t>Compromiso Presidencial.</a:t>
          </a:r>
          <a:endParaRPr lang="es-ES" sz="1200" b="1" dirty="0">
            <a:solidFill>
              <a:schemeClr val="tx1"/>
            </a:solidFill>
            <a:latin typeface="Corbel" panose="020B0503020204020204"/>
            <a:ea typeface="+mn-ea"/>
            <a:cs typeface="+mn-cs"/>
          </a:endParaRPr>
        </a:p>
      </dgm:t>
    </dgm:pt>
    <dgm:pt modelId="{1850CBD5-1A99-4F4F-897C-451AA66F1516}" type="parTrans" cxnId="{A9676025-22BC-4F10-8860-B270A6112553}">
      <dgm:prSet/>
      <dgm:spPr/>
      <dgm:t>
        <a:bodyPr/>
        <a:lstStyle/>
        <a:p>
          <a:endParaRPr lang="es-ES" sz="1200" b="1">
            <a:solidFill>
              <a:schemeClr val="tx1"/>
            </a:solidFill>
          </a:endParaRPr>
        </a:p>
      </dgm:t>
    </dgm:pt>
    <dgm:pt modelId="{7985EE53-BD3D-4DB3-B5BD-6B9FFA75B9E6}" type="sibTrans" cxnId="{A9676025-22BC-4F10-8860-B270A6112553}">
      <dgm:prSet custT="1"/>
      <dgm:spPr>
        <a:xfrm rot="2160000">
          <a:off x="2200884" y="838526"/>
          <a:ext cx="267945" cy="340165"/>
        </a:xfrm>
      </dgm:spPr>
      <dgm:t>
        <a:bodyPr/>
        <a:lstStyle/>
        <a:p>
          <a:endParaRPr lang="es-ES" sz="1200" b="1">
            <a:solidFill>
              <a:schemeClr val="tx1"/>
            </a:solidFill>
            <a:latin typeface="Corbel" panose="020B0503020204020204"/>
            <a:ea typeface="+mn-ea"/>
            <a:cs typeface="+mn-cs"/>
          </a:endParaRPr>
        </a:p>
      </dgm:t>
    </dgm:pt>
    <dgm:pt modelId="{38FB0022-09EC-4D6F-86C0-C813C6F2F39A}">
      <dgm:prSet phldrT="[Texto]" custT="1"/>
      <dgm:spPr>
        <a:xfrm>
          <a:off x="1981565" y="2393290"/>
          <a:ext cx="1007896" cy="1007896"/>
        </a:xfrm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ES" sz="1200" b="1" dirty="0" smtClean="0">
              <a:solidFill>
                <a:schemeClr val="tx1"/>
              </a:solidFill>
              <a:latin typeface="Corbel" panose="020B0503020204020204"/>
              <a:ea typeface="+mn-ea"/>
              <a:cs typeface="+mn-cs"/>
            </a:rPr>
            <a:t>Base Legal vigente (Código y su Reglamento, Normativa, Acuerdos, Procedimientos). </a:t>
          </a:r>
          <a:endParaRPr lang="es-ES" sz="1200" b="1" dirty="0">
            <a:solidFill>
              <a:schemeClr val="tx1"/>
            </a:solidFill>
            <a:latin typeface="Corbel" panose="020B0503020204020204"/>
            <a:ea typeface="+mn-ea"/>
            <a:cs typeface="+mn-cs"/>
          </a:endParaRPr>
        </a:p>
      </dgm:t>
    </dgm:pt>
    <dgm:pt modelId="{A0BBE5C2-C8CF-4F12-974F-53039E6D00EC}" type="parTrans" cxnId="{9A1C775D-7DDB-48F9-97D9-490A63DE2A86}">
      <dgm:prSet/>
      <dgm:spPr/>
      <dgm:t>
        <a:bodyPr/>
        <a:lstStyle/>
        <a:p>
          <a:endParaRPr lang="es-ES" sz="1200" b="1">
            <a:solidFill>
              <a:schemeClr val="tx1"/>
            </a:solidFill>
          </a:endParaRPr>
        </a:p>
      </dgm:t>
    </dgm:pt>
    <dgm:pt modelId="{EA86A114-EBD1-49CF-AB76-042FF3D636A5}" type="sibTrans" cxnId="{9A1C775D-7DDB-48F9-97D9-490A63DE2A86}">
      <dgm:prSet custT="1"/>
      <dgm:spPr>
        <a:xfrm rot="10800000">
          <a:off x="1602398" y="2727156"/>
          <a:ext cx="267945" cy="340165"/>
        </a:xfrm>
      </dgm:spPr>
      <dgm:t>
        <a:bodyPr/>
        <a:lstStyle/>
        <a:p>
          <a:endParaRPr lang="es-ES" sz="1200" b="1">
            <a:solidFill>
              <a:schemeClr val="tx1"/>
            </a:solidFill>
            <a:latin typeface="Corbel" panose="020B0503020204020204"/>
            <a:ea typeface="+mn-ea"/>
            <a:cs typeface="+mn-cs"/>
          </a:endParaRPr>
        </a:p>
      </dgm:t>
    </dgm:pt>
    <dgm:pt modelId="{9131EDB8-27A6-42FD-A541-052EFC01D4C6}">
      <dgm:prSet phldrT="[Texto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xfrm>
          <a:off x="468112" y="2393290"/>
          <a:ext cx="1007896" cy="1007896"/>
        </a:xfrm>
      </dgm:spPr>
      <dgm:t>
        <a:bodyPr/>
        <a:lstStyle/>
        <a:p>
          <a:r>
            <a:rPr lang="es-ES" sz="1200" b="1" dirty="0" smtClean="0">
              <a:solidFill>
                <a:schemeClr val="tx1"/>
              </a:solidFill>
              <a:latin typeface="Corbel" panose="020B0503020204020204"/>
              <a:ea typeface="+mn-ea"/>
              <a:cs typeface="+mn-cs"/>
            </a:rPr>
            <a:t>Difusión de obligatoriedad del uso del Sistema de Bienes.</a:t>
          </a:r>
          <a:endParaRPr lang="es-ES" sz="1200" b="1" dirty="0">
            <a:solidFill>
              <a:schemeClr val="tx1"/>
            </a:solidFill>
            <a:latin typeface="Corbel" panose="020B0503020204020204"/>
            <a:ea typeface="+mn-ea"/>
            <a:cs typeface="+mn-cs"/>
          </a:endParaRPr>
        </a:p>
      </dgm:t>
    </dgm:pt>
    <dgm:pt modelId="{6EC3601D-D6CE-49D7-9229-0442323129DA}" type="parTrans" cxnId="{198EE807-14A4-40FA-B030-5F9F79A9713E}">
      <dgm:prSet/>
      <dgm:spPr/>
      <dgm:t>
        <a:bodyPr/>
        <a:lstStyle/>
        <a:p>
          <a:endParaRPr lang="es-ES" sz="1200" b="1">
            <a:solidFill>
              <a:schemeClr val="tx1"/>
            </a:solidFill>
          </a:endParaRPr>
        </a:p>
      </dgm:t>
    </dgm:pt>
    <dgm:pt modelId="{13A2EB04-B868-427A-B17F-16729BFA55DA}" type="sibTrans" cxnId="{198EE807-14A4-40FA-B030-5F9F79A9713E}">
      <dgm:prSet custT="1"/>
      <dgm:spPr>
        <a:xfrm rot="15120000">
          <a:off x="606590" y="2014678"/>
          <a:ext cx="267945" cy="340165"/>
        </a:xfrm>
      </dgm:spPr>
      <dgm:t>
        <a:bodyPr/>
        <a:lstStyle/>
        <a:p>
          <a:endParaRPr lang="es-ES" sz="1200" b="1">
            <a:solidFill>
              <a:schemeClr val="tx1"/>
            </a:solidFill>
            <a:latin typeface="Corbel" panose="020B0503020204020204"/>
            <a:ea typeface="+mn-ea"/>
            <a:cs typeface="+mn-cs"/>
          </a:endParaRPr>
        </a:p>
      </dgm:t>
    </dgm:pt>
    <dgm:pt modelId="{DA2EE66E-1894-4E15-A659-CCDCFE4DAD65}">
      <dgm:prSet phldrT="[Texto]" custT="1"/>
      <dgm:spPr>
        <a:xfrm>
          <a:off x="2449248" y="953910"/>
          <a:ext cx="1007896" cy="1007896"/>
        </a:xfrm>
      </dgm:spPr>
      <dgm:t>
        <a:bodyPr/>
        <a:lstStyle/>
        <a:p>
          <a:r>
            <a:rPr lang="es-ES" sz="1200" b="1" smtClean="0">
              <a:solidFill>
                <a:schemeClr val="tx1"/>
              </a:solidFill>
              <a:latin typeface="Corbel" panose="020B0503020204020204"/>
              <a:ea typeface="+mn-ea"/>
              <a:cs typeface="+mn-cs"/>
            </a:rPr>
            <a:t>Apoyo de Autoridades.</a:t>
          </a:r>
          <a:endParaRPr lang="es-ES" sz="1200" b="1" dirty="0">
            <a:solidFill>
              <a:schemeClr val="tx1"/>
            </a:solidFill>
            <a:latin typeface="Corbel" panose="020B0503020204020204"/>
            <a:ea typeface="+mn-ea"/>
            <a:cs typeface="+mn-cs"/>
          </a:endParaRPr>
        </a:p>
      </dgm:t>
    </dgm:pt>
    <dgm:pt modelId="{21005F9D-878A-4CC9-A13A-8A9C577A9239}" type="parTrans" cxnId="{64DAF508-E1BA-4EDC-A97D-EE1A011CB9E0}">
      <dgm:prSet/>
      <dgm:spPr/>
      <dgm:t>
        <a:bodyPr/>
        <a:lstStyle/>
        <a:p>
          <a:endParaRPr lang="es-ES" sz="1200" b="1">
            <a:solidFill>
              <a:schemeClr val="tx1"/>
            </a:solidFill>
          </a:endParaRPr>
        </a:p>
      </dgm:t>
    </dgm:pt>
    <dgm:pt modelId="{612BA10D-4F4F-4BF6-9059-06A94BDAF34E}" type="sibTrans" cxnId="{64DAF508-E1BA-4EDC-A97D-EE1A011CB9E0}">
      <dgm:prSet custT="1"/>
      <dgm:spPr>
        <a:xfrm rot="6480000">
          <a:off x="2587726" y="2000254"/>
          <a:ext cx="267945" cy="340165"/>
        </a:xfrm>
      </dgm:spPr>
      <dgm:t>
        <a:bodyPr/>
        <a:lstStyle/>
        <a:p>
          <a:endParaRPr lang="es-ES" sz="1200" b="1">
            <a:solidFill>
              <a:schemeClr val="tx1"/>
            </a:solidFill>
            <a:latin typeface="Corbel" panose="020B0503020204020204"/>
            <a:ea typeface="+mn-ea"/>
            <a:cs typeface="+mn-cs"/>
          </a:endParaRPr>
        </a:p>
      </dgm:t>
    </dgm:pt>
    <dgm:pt modelId="{EA3ADED0-C9AD-4C17-98CE-D872DACD90E8}" type="pres">
      <dgm:prSet presAssocID="{13633CBA-2502-434A-928C-6EC6967F259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58890D5-4F42-4C33-B381-CD393B37A1FF}" type="pres">
      <dgm:prSet presAssocID="{012EDDC6-207F-4EE3-9DEB-146599520561}" presName="node" presStyleLbl="node1" presStyleIdx="0" presStyleCnt="4" custScaleX="132626" custScaleY="105696" custRadScaleRad="115757" custRadScaleInc="4704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s-ES"/>
        </a:p>
      </dgm:t>
    </dgm:pt>
    <dgm:pt modelId="{973C755A-5077-47FB-BDC0-FF7A84FD3F26}" type="pres">
      <dgm:prSet presAssocID="{7985EE53-BD3D-4DB3-B5BD-6B9FFA75B9E6}" presName="sibTrans" presStyleLbl="sibTrans2D1" presStyleIdx="0" presStyleCnt="4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es-ES"/>
        </a:p>
      </dgm:t>
    </dgm:pt>
    <dgm:pt modelId="{746707A3-847D-4DEF-8437-C19565999197}" type="pres">
      <dgm:prSet presAssocID="{7985EE53-BD3D-4DB3-B5BD-6B9FFA75B9E6}" presName="connectorText" presStyleLbl="sibTrans2D1" presStyleIdx="0" presStyleCnt="4"/>
      <dgm:spPr/>
      <dgm:t>
        <a:bodyPr/>
        <a:lstStyle/>
        <a:p>
          <a:endParaRPr lang="es-ES"/>
        </a:p>
      </dgm:t>
    </dgm:pt>
    <dgm:pt modelId="{7C5A343C-E262-450D-959C-A644EA0CABBE}" type="pres">
      <dgm:prSet presAssocID="{DA2EE66E-1894-4E15-A659-CCDCFE4DAD65}" presName="node" presStyleLbl="node1" presStyleIdx="1" presStyleCnt="4" custScaleX="122747" custScaleY="106320" custRadScaleRad="94532" custRadScaleInc="-18731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s-ES"/>
        </a:p>
      </dgm:t>
    </dgm:pt>
    <dgm:pt modelId="{719BC63E-F731-4648-BC28-EDC25FC57AA9}" type="pres">
      <dgm:prSet presAssocID="{612BA10D-4F4F-4BF6-9059-06A94BDAF34E}" presName="sibTrans" presStyleLbl="sibTrans2D1" presStyleIdx="1" presStyleCnt="4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es-ES"/>
        </a:p>
      </dgm:t>
    </dgm:pt>
    <dgm:pt modelId="{018B9E75-742E-4303-A16C-8A821310EF15}" type="pres">
      <dgm:prSet presAssocID="{612BA10D-4F4F-4BF6-9059-06A94BDAF34E}" presName="connectorText" presStyleLbl="sibTrans2D1" presStyleIdx="1" presStyleCnt="4"/>
      <dgm:spPr/>
      <dgm:t>
        <a:bodyPr/>
        <a:lstStyle/>
        <a:p>
          <a:endParaRPr lang="es-ES"/>
        </a:p>
      </dgm:t>
    </dgm:pt>
    <dgm:pt modelId="{91CB6799-0928-4E01-9EDA-41B17BB04FAF}" type="pres">
      <dgm:prSet presAssocID="{38FB0022-09EC-4D6F-86C0-C813C6F2F39A}" presName="node" presStyleLbl="node1" presStyleIdx="2" presStyleCnt="4" custScaleX="173656" custScaleY="139850" custRadScaleRad="123438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s-ES"/>
        </a:p>
      </dgm:t>
    </dgm:pt>
    <dgm:pt modelId="{3701657F-6946-4A4C-877D-2A88A526B7E1}" type="pres">
      <dgm:prSet presAssocID="{EA86A114-EBD1-49CF-AB76-042FF3D636A5}" presName="sibTrans" presStyleLbl="sibTrans2D1" presStyleIdx="2" presStyleCnt="4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es-ES"/>
        </a:p>
      </dgm:t>
    </dgm:pt>
    <dgm:pt modelId="{A60042D3-910C-4160-96CD-1A63C2C4C0FB}" type="pres">
      <dgm:prSet presAssocID="{EA86A114-EBD1-49CF-AB76-042FF3D636A5}" presName="connectorText" presStyleLbl="sibTrans2D1" presStyleIdx="2" presStyleCnt="4"/>
      <dgm:spPr/>
      <dgm:t>
        <a:bodyPr/>
        <a:lstStyle/>
        <a:p>
          <a:endParaRPr lang="es-ES"/>
        </a:p>
      </dgm:t>
    </dgm:pt>
    <dgm:pt modelId="{28372633-A8CE-4898-AF86-305447452F30}" type="pres">
      <dgm:prSet presAssocID="{9131EDB8-27A6-42FD-A541-052EFC01D4C6}" presName="node" presStyleLbl="node1" presStyleIdx="3" presStyleCnt="4" custScaleX="136768" custScaleY="108606" custRadScaleRad="107294" custRadScaleInc="16489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s-ES"/>
        </a:p>
      </dgm:t>
    </dgm:pt>
    <dgm:pt modelId="{3BFA7701-5D17-48E5-8EAF-0CE4B894FCD8}" type="pres">
      <dgm:prSet presAssocID="{13A2EB04-B868-427A-B17F-16729BFA55DA}" presName="sibTrans" presStyleLbl="sibTrans2D1" presStyleIdx="3" presStyleCnt="4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es-ES"/>
        </a:p>
      </dgm:t>
    </dgm:pt>
    <dgm:pt modelId="{2F68EEE9-28D4-49EC-A4B1-C191492E34F2}" type="pres">
      <dgm:prSet presAssocID="{13A2EB04-B868-427A-B17F-16729BFA55DA}" presName="connectorText" presStyleLbl="sibTrans2D1" presStyleIdx="3" presStyleCnt="4"/>
      <dgm:spPr/>
      <dgm:t>
        <a:bodyPr/>
        <a:lstStyle/>
        <a:p>
          <a:endParaRPr lang="es-ES"/>
        </a:p>
      </dgm:t>
    </dgm:pt>
  </dgm:ptLst>
  <dgm:cxnLst>
    <dgm:cxn modelId="{27ABE75B-9D26-40A1-90D3-046E2CE76258}" type="presOf" srcId="{13A2EB04-B868-427A-B17F-16729BFA55DA}" destId="{3BFA7701-5D17-48E5-8EAF-0CE4B894FCD8}" srcOrd="0" destOrd="0" presId="urn:microsoft.com/office/officeart/2005/8/layout/cycle2"/>
    <dgm:cxn modelId="{1E58622D-E66E-4E75-BBA0-A375B8890DC1}" type="presOf" srcId="{EA86A114-EBD1-49CF-AB76-042FF3D636A5}" destId="{A60042D3-910C-4160-96CD-1A63C2C4C0FB}" srcOrd="1" destOrd="0" presId="urn:microsoft.com/office/officeart/2005/8/layout/cycle2"/>
    <dgm:cxn modelId="{DB272D0E-9A82-4DD2-B61F-E32CDDAF7542}" type="presOf" srcId="{7985EE53-BD3D-4DB3-B5BD-6B9FFA75B9E6}" destId="{746707A3-847D-4DEF-8437-C19565999197}" srcOrd="1" destOrd="0" presId="urn:microsoft.com/office/officeart/2005/8/layout/cycle2"/>
    <dgm:cxn modelId="{613BF22A-4A3E-47A9-895E-87604C8FE28C}" type="presOf" srcId="{13A2EB04-B868-427A-B17F-16729BFA55DA}" destId="{2F68EEE9-28D4-49EC-A4B1-C191492E34F2}" srcOrd="1" destOrd="0" presId="urn:microsoft.com/office/officeart/2005/8/layout/cycle2"/>
    <dgm:cxn modelId="{D4E04A63-E959-486E-BED1-3546BE7E7EA2}" type="presOf" srcId="{DA2EE66E-1894-4E15-A659-CCDCFE4DAD65}" destId="{7C5A343C-E262-450D-959C-A644EA0CABBE}" srcOrd="0" destOrd="0" presId="urn:microsoft.com/office/officeart/2005/8/layout/cycle2"/>
    <dgm:cxn modelId="{5CDAFAFC-F9FB-4966-968D-A1D39C1C34C6}" type="presOf" srcId="{9131EDB8-27A6-42FD-A541-052EFC01D4C6}" destId="{28372633-A8CE-4898-AF86-305447452F30}" srcOrd="0" destOrd="0" presId="urn:microsoft.com/office/officeart/2005/8/layout/cycle2"/>
    <dgm:cxn modelId="{E678C6B8-2D86-44DD-8BED-678F11D0DF73}" type="presOf" srcId="{7985EE53-BD3D-4DB3-B5BD-6B9FFA75B9E6}" destId="{973C755A-5077-47FB-BDC0-FF7A84FD3F26}" srcOrd="0" destOrd="0" presId="urn:microsoft.com/office/officeart/2005/8/layout/cycle2"/>
    <dgm:cxn modelId="{64DAF508-E1BA-4EDC-A97D-EE1A011CB9E0}" srcId="{13633CBA-2502-434A-928C-6EC6967F259D}" destId="{DA2EE66E-1894-4E15-A659-CCDCFE4DAD65}" srcOrd="1" destOrd="0" parTransId="{21005F9D-878A-4CC9-A13A-8A9C577A9239}" sibTransId="{612BA10D-4F4F-4BF6-9059-06A94BDAF34E}"/>
    <dgm:cxn modelId="{8D843F3B-1E20-49F1-965D-27646FCC8CF4}" type="presOf" srcId="{EA86A114-EBD1-49CF-AB76-042FF3D636A5}" destId="{3701657F-6946-4A4C-877D-2A88A526B7E1}" srcOrd="0" destOrd="0" presId="urn:microsoft.com/office/officeart/2005/8/layout/cycle2"/>
    <dgm:cxn modelId="{A9676025-22BC-4F10-8860-B270A6112553}" srcId="{13633CBA-2502-434A-928C-6EC6967F259D}" destId="{012EDDC6-207F-4EE3-9DEB-146599520561}" srcOrd="0" destOrd="0" parTransId="{1850CBD5-1A99-4F4F-897C-451AA66F1516}" sibTransId="{7985EE53-BD3D-4DB3-B5BD-6B9FFA75B9E6}"/>
    <dgm:cxn modelId="{B90FBF94-A8FF-443D-9897-C9045D672269}" type="presOf" srcId="{38FB0022-09EC-4D6F-86C0-C813C6F2F39A}" destId="{91CB6799-0928-4E01-9EDA-41B17BB04FAF}" srcOrd="0" destOrd="0" presId="urn:microsoft.com/office/officeart/2005/8/layout/cycle2"/>
    <dgm:cxn modelId="{B0DB80D2-3510-4EEC-B94D-F5C367291A37}" type="presOf" srcId="{13633CBA-2502-434A-928C-6EC6967F259D}" destId="{EA3ADED0-C9AD-4C17-98CE-D872DACD90E8}" srcOrd="0" destOrd="0" presId="urn:microsoft.com/office/officeart/2005/8/layout/cycle2"/>
    <dgm:cxn modelId="{9A1C775D-7DDB-48F9-97D9-490A63DE2A86}" srcId="{13633CBA-2502-434A-928C-6EC6967F259D}" destId="{38FB0022-09EC-4D6F-86C0-C813C6F2F39A}" srcOrd="2" destOrd="0" parTransId="{A0BBE5C2-C8CF-4F12-974F-53039E6D00EC}" sibTransId="{EA86A114-EBD1-49CF-AB76-042FF3D636A5}"/>
    <dgm:cxn modelId="{D9E459D7-B8A3-4799-8441-632D5BC497EE}" type="presOf" srcId="{012EDDC6-207F-4EE3-9DEB-146599520561}" destId="{558890D5-4F42-4C33-B381-CD393B37A1FF}" srcOrd="0" destOrd="0" presId="urn:microsoft.com/office/officeart/2005/8/layout/cycle2"/>
    <dgm:cxn modelId="{56F36A2E-30F9-4C1D-9DD5-650CEA60291E}" type="presOf" srcId="{612BA10D-4F4F-4BF6-9059-06A94BDAF34E}" destId="{018B9E75-742E-4303-A16C-8A821310EF15}" srcOrd="1" destOrd="0" presId="urn:microsoft.com/office/officeart/2005/8/layout/cycle2"/>
    <dgm:cxn modelId="{3701DA5F-6847-4A04-B5F8-43F1B64514D6}" type="presOf" srcId="{612BA10D-4F4F-4BF6-9059-06A94BDAF34E}" destId="{719BC63E-F731-4648-BC28-EDC25FC57AA9}" srcOrd="0" destOrd="0" presId="urn:microsoft.com/office/officeart/2005/8/layout/cycle2"/>
    <dgm:cxn modelId="{198EE807-14A4-40FA-B030-5F9F79A9713E}" srcId="{13633CBA-2502-434A-928C-6EC6967F259D}" destId="{9131EDB8-27A6-42FD-A541-052EFC01D4C6}" srcOrd="3" destOrd="0" parTransId="{6EC3601D-D6CE-49D7-9229-0442323129DA}" sibTransId="{13A2EB04-B868-427A-B17F-16729BFA55DA}"/>
    <dgm:cxn modelId="{377FEB2B-3E41-412B-9DC4-C4A9352C6053}" type="presParOf" srcId="{EA3ADED0-C9AD-4C17-98CE-D872DACD90E8}" destId="{558890D5-4F42-4C33-B381-CD393B37A1FF}" srcOrd="0" destOrd="0" presId="urn:microsoft.com/office/officeart/2005/8/layout/cycle2"/>
    <dgm:cxn modelId="{E8ED6B34-BFFE-47BA-82D3-708018720207}" type="presParOf" srcId="{EA3ADED0-C9AD-4C17-98CE-D872DACD90E8}" destId="{973C755A-5077-47FB-BDC0-FF7A84FD3F26}" srcOrd="1" destOrd="0" presId="urn:microsoft.com/office/officeart/2005/8/layout/cycle2"/>
    <dgm:cxn modelId="{AD661B18-87DF-4A4F-97BD-BBA1F0AEC034}" type="presParOf" srcId="{973C755A-5077-47FB-BDC0-FF7A84FD3F26}" destId="{746707A3-847D-4DEF-8437-C19565999197}" srcOrd="0" destOrd="0" presId="urn:microsoft.com/office/officeart/2005/8/layout/cycle2"/>
    <dgm:cxn modelId="{D1971F87-71AC-454E-AC59-182461BE9F0B}" type="presParOf" srcId="{EA3ADED0-C9AD-4C17-98CE-D872DACD90E8}" destId="{7C5A343C-E262-450D-959C-A644EA0CABBE}" srcOrd="2" destOrd="0" presId="urn:microsoft.com/office/officeart/2005/8/layout/cycle2"/>
    <dgm:cxn modelId="{4AAB0490-0299-43A8-A4AA-0C3A79D31A45}" type="presParOf" srcId="{EA3ADED0-C9AD-4C17-98CE-D872DACD90E8}" destId="{719BC63E-F731-4648-BC28-EDC25FC57AA9}" srcOrd="3" destOrd="0" presId="urn:microsoft.com/office/officeart/2005/8/layout/cycle2"/>
    <dgm:cxn modelId="{C470B2D1-DA09-4E58-807E-08B51339A06D}" type="presParOf" srcId="{719BC63E-F731-4648-BC28-EDC25FC57AA9}" destId="{018B9E75-742E-4303-A16C-8A821310EF15}" srcOrd="0" destOrd="0" presId="urn:microsoft.com/office/officeart/2005/8/layout/cycle2"/>
    <dgm:cxn modelId="{DF3B3108-54BB-4B9E-AA4D-12DDD0A4013D}" type="presParOf" srcId="{EA3ADED0-C9AD-4C17-98CE-D872DACD90E8}" destId="{91CB6799-0928-4E01-9EDA-41B17BB04FAF}" srcOrd="4" destOrd="0" presId="urn:microsoft.com/office/officeart/2005/8/layout/cycle2"/>
    <dgm:cxn modelId="{89B6CE54-C34F-492D-BA25-13454B6B5212}" type="presParOf" srcId="{EA3ADED0-C9AD-4C17-98CE-D872DACD90E8}" destId="{3701657F-6946-4A4C-877D-2A88A526B7E1}" srcOrd="5" destOrd="0" presId="urn:microsoft.com/office/officeart/2005/8/layout/cycle2"/>
    <dgm:cxn modelId="{904E5B3F-B414-424B-A56A-4315524C9177}" type="presParOf" srcId="{3701657F-6946-4A4C-877D-2A88A526B7E1}" destId="{A60042D3-910C-4160-96CD-1A63C2C4C0FB}" srcOrd="0" destOrd="0" presId="urn:microsoft.com/office/officeart/2005/8/layout/cycle2"/>
    <dgm:cxn modelId="{858AF4BF-2AAC-41D1-A823-6C6617BF0383}" type="presParOf" srcId="{EA3ADED0-C9AD-4C17-98CE-D872DACD90E8}" destId="{28372633-A8CE-4898-AF86-305447452F30}" srcOrd="6" destOrd="0" presId="urn:microsoft.com/office/officeart/2005/8/layout/cycle2"/>
    <dgm:cxn modelId="{5C50360A-80C2-412F-8480-B04D91D5C5B8}" type="presParOf" srcId="{EA3ADED0-C9AD-4C17-98CE-D872DACD90E8}" destId="{3BFA7701-5D17-48E5-8EAF-0CE4B894FCD8}" srcOrd="7" destOrd="0" presId="urn:microsoft.com/office/officeart/2005/8/layout/cycle2"/>
    <dgm:cxn modelId="{8038505A-A7CF-4D56-8B7E-A6D295F6676B}" type="presParOf" srcId="{3BFA7701-5D17-48E5-8EAF-0CE4B894FCD8}" destId="{2F68EEE9-28D4-49EC-A4B1-C191492E34F2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B7CFE4E-C3A0-4431-8E50-9D0BA6DF751A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E2038360-EF2A-4D02-B540-08F838B5AEF5}">
      <dgm:prSet phldrT="[Texto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rgbClr val="FBEAC7"/>
            </a:gs>
            <a:gs pos="17999">
              <a:srgbClr val="FEE7F2"/>
            </a:gs>
            <a:gs pos="25000">
              <a:srgbClr val="FAC77D"/>
            </a:gs>
            <a:gs pos="10000">
              <a:srgbClr val="FBA97D"/>
            </a:gs>
            <a:gs pos="26000">
              <a:srgbClr val="FBD49C"/>
            </a:gs>
            <a:gs pos="100000">
              <a:srgbClr val="FEE7F2"/>
            </a:gs>
          </a:gsLst>
          <a:lin ang="5400000" scaled="0"/>
        </a:gradFill>
        <a:ln w="34925"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pPr algn="ctr"/>
          <a:r>
            <a:rPr lang="es-EC" sz="1900" b="1" dirty="0" smtClean="0">
              <a:latin typeface="Corbel" pitchFamily="34" charset="0"/>
            </a:rPr>
            <a:t>De forma individual (adquisición por tipo de bien). </a:t>
          </a:r>
          <a:endParaRPr lang="es-EC" sz="1900" b="1" dirty="0">
            <a:latin typeface="Corbel" pitchFamily="34" charset="0"/>
          </a:endParaRPr>
        </a:p>
      </dgm:t>
    </dgm:pt>
    <dgm:pt modelId="{36B4116C-8C7B-4700-B2F8-C373111AB8A3}" type="parTrans" cxnId="{D0647205-E966-41EA-9D95-3DD77D7F03B5}">
      <dgm:prSet/>
      <dgm:spPr/>
      <dgm:t>
        <a:bodyPr/>
        <a:lstStyle/>
        <a:p>
          <a:endParaRPr lang="es-EC">
            <a:latin typeface="Corbel" pitchFamily="34" charset="0"/>
          </a:endParaRPr>
        </a:p>
      </dgm:t>
    </dgm:pt>
    <dgm:pt modelId="{28B4D77C-165F-4FCE-966B-65BA7595DF04}" type="sibTrans" cxnId="{D0647205-E966-41EA-9D95-3DD77D7F03B5}">
      <dgm:prSet/>
      <dgm:spPr/>
      <dgm:t>
        <a:bodyPr/>
        <a:lstStyle/>
        <a:p>
          <a:endParaRPr lang="es-EC">
            <a:latin typeface="Corbel" pitchFamily="34" charset="0"/>
          </a:endParaRPr>
        </a:p>
      </dgm:t>
    </dgm:pt>
    <dgm:pt modelId="{5F0EB18B-0873-478F-ABD5-C73EC4517237}">
      <dgm:prSet phldrT="[Texto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 w="34925"/>
      </dgm:spPr>
      <dgm:t>
        <a:bodyPr/>
        <a:lstStyle/>
        <a:p>
          <a:pPr algn="ctr"/>
          <a:r>
            <a:rPr lang="es-EC" sz="1800" b="1" dirty="0" smtClean="0">
              <a:latin typeface="Corbel" pitchFamily="34" charset="0"/>
            </a:rPr>
            <a:t>Por cada </a:t>
          </a:r>
          <a:r>
            <a:rPr lang="es-EC" sz="1800" b="1" u="sng" dirty="0" smtClean="0">
              <a:solidFill>
                <a:srgbClr val="0033CC"/>
              </a:solidFill>
              <a:latin typeface="Corbel" pitchFamily="34" charset="0"/>
            </a:rPr>
            <a:t>componente</a:t>
          </a:r>
          <a:r>
            <a:rPr lang="es-EC" sz="1800" b="1" dirty="0" smtClean="0">
              <a:latin typeface="Corbel" pitchFamily="34" charset="0"/>
            </a:rPr>
            <a:t>, en la medida en que la vida útil de cada parte o pieza que lo conforman sea diferente.   </a:t>
          </a:r>
          <a:endParaRPr lang="es-EC" sz="1800" b="1" dirty="0">
            <a:latin typeface="Corbel" pitchFamily="34" charset="0"/>
          </a:endParaRPr>
        </a:p>
      </dgm:t>
    </dgm:pt>
    <dgm:pt modelId="{1BAF5317-5611-441E-B078-854C51169611}" type="parTrans" cxnId="{6C95468F-8B04-4742-9235-3EC3F550E954}">
      <dgm:prSet/>
      <dgm:spPr/>
      <dgm:t>
        <a:bodyPr/>
        <a:lstStyle/>
        <a:p>
          <a:endParaRPr lang="es-EC">
            <a:latin typeface="Corbel" pitchFamily="34" charset="0"/>
          </a:endParaRPr>
        </a:p>
      </dgm:t>
    </dgm:pt>
    <dgm:pt modelId="{107F4A7F-9DD9-4403-B7B4-905571EDE3B4}" type="sibTrans" cxnId="{6C95468F-8B04-4742-9235-3EC3F550E954}">
      <dgm:prSet/>
      <dgm:spPr/>
      <dgm:t>
        <a:bodyPr/>
        <a:lstStyle/>
        <a:p>
          <a:endParaRPr lang="es-EC">
            <a:latin typeface="Corbel" pitchFamily="34" charset="0"/>
          </a:endParaRPr>
        </a:p>
      </dgm:t>
    </dgm:pt>
    <dgm:pt modelId="{C6F36EE8-D7B1-4C06-B110-17CD20138170}">
      <dgm:prSet phldrT="[Texto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ln w="34925"/>
      </dgm:spPr>
      <dgm:t>
        <a:bodyPr/>
        <a:lstStyle/>
        <a:p>
          <a:pPr algn="ctr"/>
          <a:r>
            <a:rPr lang="es-EC" sz="1800" b="1" dirty="0" smtClean="0">
              <a:latin typeface="Corbel" pitchFamily="34" charset="0"/>
            </a:rPr>
            <a:t>Lote o grupo de bienes con similares características adquiridos en una misma fecha, de igual valor unitario, destinados a un área física y misma actividad administrativa o productiva.</a:t>
          </a:r>
          <a:endParaRPr lang="es-EC" sz="1800" b="1" dirty="0">
            <a:latin typeface="Corbel" pitchFamily="34" charset="0"/>
          </a:endParaRPr>
        </a:p>
      </dgm:t>
    </dgm:pt>
    <dgm:pt modelId="{C20CAB87-C6D1-401F-9824-9D8A0207F868}" type="parTrans" cxnId="{A1B7781E-9F6A-4619-84BB-2E6B0339C289}">
      <dgm:prSet/>
      <dgm:spPr/>
      <dgm:t>
        <a:bodyPr/>
        <a:lstStyle/>
        <a:p>
          <a:endParaRPr lang="es-EC">
            <a:latin typeface="Corbel" pitchFamily="34" charset="0"/>
          </a:endParaRPr>
        </a:p>
      </dgm:t>
    </dgm:pt>
    <dgm:pt modelId="{0406CFBA-808F-4501-8768-1A577AE2D855}" type="sibTrans" cxnId="{A1B7781E-9F6A-4619-84BB-2E6B0339C289}">
      <dgm:prSet/>
      <dgm:spPr/>
      <dgm:t>
        <a:bodyPr/>
        <a:lstStyle/>
        <a:p>
          <a:endParaRPr lang="es-EC">
            <a:latin typeface="Corbel" pitchFamily="34" charset="0"/>
          </a:endParaRPr>
        </a:p>
      </dgm:t>
    </dgm:pt>
    <dgm:pt modelId="{E1A03D6C-6F7B-4C80-B300-5099C3070E7A}" type="pres">
      <dgm:prSet presAssocID="{DB7CFE4E-C3A0-4431-8E50-9D0BA6DF751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97605149-F83F-48B5-823A-97888EE4858E}" type="pres">
      <dgm:prSet presAssocID="{E2038360-EF2A-4D02-B540-08F838B5AEF5}" presName="composite" presStyleCnt="0"/>
      <dgm:spPr/>
    </dgm:pt>
    <dgm:pt modelId="{1BCCC279-A066-41EC-930F-F24C42963B4B}" type="pres">
      <dgm:prSet presAssocID="{E2038360-EF2A-4D02-B540-08F838B5AEF5}" presName="rect1" presStyleLbl="trAlignAcc1" presStyleIdx="0" presStyleCnt="3" custScaleX="121493" custScaleY="39849" custLinFactNeighborX="14030" custLinFactNeighborY="-7667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8AACFBEC-02BA-434E-9D20-10D26A9EBDA6}" type="pres">
      <dgm:prSet presAssocID="{E2038360-EF2A-4D02-B540-08F838B5AEF5}" presName="rect2" presStyleLbl="fgImgPlace1" presStyleIdx="0" presStyleCnt="3" custScaleX="124738" custScaleY="41794" custLinFactNeighborX="-69231" custLinFactNeighborY="832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EC"/>
        </a:p>
      </dgm:t>
    </dgm:pt>
    <dgm:pt modelId="{28F70FEA-F563-44D4-8577-80A244FDF9B5}" type="pres">
      <dgm:prSet presAssocID="{28B4D77C-165F-4FCE-966B-65BA7595DF04}" presName="sibTrans" presStyleCnt="0"/>
      <dgm:spPr/>
    </dgm:pt>
    <dgm:pt modelId="{63AC8BBB-7855-472F-A416-36B95823BC35}" type="pres">
      <dgm:prSet presAssocID="{5F0EB18B-0873-478F-ABD5-C73EC4517237}" presName="composite" presStyleCnt="0"/>
      <dgm:spPr/>
    </dgm:pt>
    <dgm:pt modelId="{70212B57-931B-4945-B882-C4DE25E16751}" type="pres">
      <dgm:prSet presAssocID="{5F0EB18B-0873-478F-ABD5-C73EC4517237}" presName="rect1" presStyleLbl="trAlignAcc1" presStyleIdx="1" presStyleCnt="3" custScaleX="123238" custScaleY="67440" custLinFactNeighborX="10943" custLinFactNeighborY="-5825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80C071B2-737A-4331-9820-25A1550A004F}" type="pres">
      <dgm:prSet presAssocID="{5F0EB18B-0873-478F-ABD5-C73EC4517237}" presName="rect2" presStyleLbl="fgImgPlace1" presStyleIdx="1" presStyleCnt="3" custScaleX="117930" custScaleY="52028" custLinFactNeighborX="-73530" custLinFactNeighborY="787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s-EC"/>
        </a:p>
      </dgm:t>
    </dgm:pt>
    <dgm:pt modelId="{28F9D6A1-632F-4ACE-8C52-5DF4BEE835C8}" type="pres">
      <dgm:prSet presAssocID="{107F4A7F-9DD9-4403-B7B4-905571EDE3B4}" presName="sibTrans" presStyleCnt="0"/>
      <dgm:spPr/>
    </dgm:pt>
    <dgm:pt modelId="{2A620C61-51FF-4C6E-BD86-84C42D77359D}" type="pres">
      <dgm:prSet presAssocID="{C6F36EE8-D7B1-4C06-B110-17CD20138170}" presName="composite" presStyleCnt="0"/>
      <dgm:spPr/>
    </dgm:pt>
    <dgm:pt modelId="{0D3FF57B-D0AB-4C44-81B4-CBCB605E9C93}" type="pres">
      <dgm:prSet presAssocID="{C6F36EE8-D7B1-4C06-B110-17CD20138170}" presName="rect1" presStyleLbl="trAlignAcc1" presStyleIdx="2" presStyleCnt="3" custScaleX="122098" custScaleY="90908" custLinFactNeighborX="12216" custLinFactNeighborY="-4595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93774DFD-1C30-479C-BC40-0682DD1E879E}" type="pres">
      <dgm:prSet presAssocID="{C6F36EE8-D7B1-4C06-B110-17CD20138170}" presName="rect2" presStyleLbl="fgImgPlace1" presStyleIdx="2" presStyleCnt="3" custScaleX="133018" custScaleY="65999" custLinFactNeighborX="-77283" custLinFactNeighborY="4855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BCA26504-91C6-404A-ABD9-9DC72ED3479E}" type="presOf" srcId="{DB7CFE4E-C3A0-4431-8E50-9D0BA6DF751A}" destId="{E1A03D6C-6F7B-4C80-B300-5099C3070E7A}" srcOrd="0" destOrd="0" presId="urn:microsoft.com/office/officeart/2008/layout/PictureStrips"/>
    <dgm:cxn modelId="{A1B7781E-9F6A-4619-84BB-2E6B0339C289}" srcId="{DB7CFE4E-C3A0-4431-8E50-9D0BA6DF751A}" destId="{C6F36EE8-D7B1-4C06-B110-17CD20138170}" srcOrd="2" destOrd="0" parTransId="{C20CAB87-C6D1-401F-9824-9D8A0207F868}" sibTransId="{0406CFBA-808F-4501-8768-1A577AE2D855}"/>
    <dgm:cxn modelId="{D0647205-E966-41EA-9D95-3DD77D7F03B5}" srcId="{DB7CFE4E-C3A0-4431-8E50-9D0BA6DF751A}" destId="{E2038360-EF2A-4D02-B540-08F838B5AEF5}" srcOrd="0" destOrd="0" parTransId="{36B4116C-8C7B-4700-B2F8-C373111AB8A3}" sibTransId="{28B4D77C-165F-4FCE-966B-65BA7595DF04}"/>
    <dgm:cxn modelId="{62F13848-B88B-4DBE-823F-358354034FC0}" type="presOf" srcId="{5F0EB18B-0873-478F-ABD5-C73EC4517237}" destId="{70212B57-931B-4945-B882-C4DE25E16751}" srcOrd="0" destOrd="0" presId="urn:microsoft.com/office/officeart/2008/layout/PictureStrips"/>
    <dgm:cxn modelId="{249F9E55-9BAF-4E72-AA1D-04B32456FA24}" type="presOf" srcId="{C6F36EE8-D7B1-4C06-B110-17CD20138170}" destId="{0D3FF57B-D0AB-4C44-81B4-CBCB605E9C93}" srcOrd="0" destOrd="0" presId="urn:microsoft.com/office/officeart/2008/layout/PictureStrips"/>
    <dgm:cxn modelId="{ACD74E7C-219E-4FCC-8544-7BAC2DF1207D}" type="presOf" srcId="{E2038360-EF2A-4D02-B540-08F838B5AEF5}" destId="{1BCCC279-A066-41EC-930F-F24C42963B4B}" srcOrd="0" destOrd="0" presId="urn:microsoft.com/office/officeart/2008/layout/PictureStrips"/>
    <dgm:cxn modelId="{6C95468F-8B04-4742-9235-3EC3F550E954}" srcId="{DB7CFE4E-C3A0-4431-8E50-9D0BA6DF751A}" destId="{5F0EB18B-0873-478F-ABD5-C73EC4517237}" srcOrd="1" destOrd="0" parTransId="{1BAF5317-5611-441E-B078-854C51169611}" sibTransId="{107F4A7F-9DD9-4403-B7B4-905571EDE3B4}"/>
    <dgm:cxn modelId="{D790EB85-8A8E-47F6-8E9C-D9F159B1DE11}" type="presParOf" srcId="{E1A03D6C-6F7B-4C80-B300-5099C3070E7A}" destId="{97605149-F83F-48B5-823A-97888EE4858E}" srcOrd="0" destOrd="0" presId="urn:microsoft.com/office/officeart/2008/layout/PictureStrips"/>
    <dgm:cxn modelId="{8C4122F3-9C19-4BA2-9DDF-2A05A27AC0D3}" type="presParOf" srcId="{97605149-F83F-48B5-823A-97888EE4858E}" destId="{1BCCC279-A066-41EC-930F-F24C42963B4B}" srcOrd="0" destOrd="0" presId="urn:microsoft.com/office/officeart/2008/layout/PictureStrips"/>
    <dgm:cxn modelId="{EDBE1D45-2E61-4456-A99C-8D9E0C98433F}" type="presParOf" srcId="{97605149-F83F-48B5-823A-97888EE4858E}" destId="{8AACFBEC-02BA-434E-9D20-10D26A9EBDA6}" srcOrd="1" destOrd="0" presId="urn:microsoft.com/office/officeart/2008/layout/PictureStrips"/>
    <dgm:cxn modelId="{AED2C415-F6DA-492E-938A-BB3802341726}" type="presParOf" srcId="{E1A03D6C-6F7B-4C80-B300-5099C3070E7A}" destId="{28F70FEA-F563-44D4-8577-80A244FDF9B5}" srcOrd="1" destOrd="0" presId="urn:microsoft.com/office/officeart/2008/layout/PictureStrips"/>
    <dgm:cxn modelId="{F3859DDE-695D-43E8-98A5-1C8D88706E04}" type="presParOf" srcId="{E1A03D6C-6F7B-4C80-B300-5099C3070E7A}" destId="{63AC8BBB-7855-472F-A416-36B95823BC35}" srcOrd="2" destOrd="0" presId="urn:microsoft.com/office/officeart/2008/layout/PictureStrips"/>
    <dgm:cxn modelId="{836B416F-C382-47A9-9CF2-F5C65E35DC54}" type="presParOf" srcId="{63AC8BBB-7855-472F-A416-36B95823BC35}" destId="{70212B57-931B-4945-B882-C4DE25E16751}" srcOrd="0" destOrd="0" presId="urn:microsoft.com/office/officeart/2008/layout/PictureStrips"/>
    <dgm:cxn modelId="{173E41D6-4603-4C05-89E4-3EBCEAA4F736}" type="presParOf" srcId="{63AC8BBB-7855-472F-A416-36B95823BC35}" destId="{80C071B2-737A-4331-9820-25A1550A004F}" srcOrd="1" destOrd="0" presId="urn:microsoft.com/office/officeart/2008/layout/PictureStrips"/>
    <dgm:cxn modelId="{D7A879EA-11D5-4B01-A988-4A4116235E25}" type="presParOf" srcId="{E1A03D6C-6F7B-4C80-B300-5099C3070E7A}" destId="{28F9D6A1-632F-4ACE-8C52-5DF4BEE835C8}" srcOrd="3" destOrd="0" presId="urn:microsoft.com/office/officeart/2008/layout/PictureStrips"/>
    <dgm:cxn modelId="{2A8A241B-AE25-4D72-A546-1C6A53F80D8D}" type="presParOf" srcId="{E1A03D6C-6F7B-4C80-B300-5099C3070E7A}" destId="{2A620C61-51FF-4C6E-BD86-84C42D77359D}" srcOrd="4" destOrd="0" presId="urn:microsoft.com/office/officeart/2008/layout/PictureStrips"/>
    <dgm:cxn modelId="{E696724C-D685-4EFE-BCDB-17478A5DE879}" type="presParOf" srcId="{2A620C61-51FF-4C6E-BD86-84C42D77359D}" destId="{0D3FF57B-D0AB-4C44-81B4-CBCB605E9C93}" srcOrd="0" destOrd="0" presId="urn:microsoft.com/office/officeart/2008/layout/PictureStrips"/>
    <dgm:cxn modelId="{536A87A4-0DF7-4A6E-8331-F702D855FB51}" type="presParOf" srcId="{2A620C61-51FF-4C6E-BD86-84C42D77359D}" destId="{93774DFD-1C30-479C-BC40-0682DD1E879E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D7982E3-B982-4C60-82C4-C99D2A377DFB}" type="doc">
      <dgm:prSet loTypeId="urn:microsoft.com/office/officeart/2008/layout/AlternatingPictureCircle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B97E3F5F-4DEE-4217-BE34-4B62C974B5DE}">
      <dgm:prSet phldrT="[Texto]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EC" b="1" dirty="0" smtClean="0"/>
            <a:t>10 años</a:t>
          </a:r>
          <a:endParaRPr lang="es-EC" b="1" dirty="0"/>
        </a:p>
      </dgm:t>
    </dgm:pt>
    <dgm:pt modelId="{5CDA7939-6053-46D7-8BA6-F934B8DCEDDB}" type="parTrans" cxnId="{97B1E985-3EFE-447E-9AAE-8B55229A2475}">
      <dgm:prSet/>
      <dgm:spPr/>
      <dgm:t>
        <a:bodyPr/>
        <a:lstStyle/>
        <a:p>
          <a:endParaRPr lang="es-EC"/>
        </a:p>
      </dgm:t>
    </dgm:pt>
    <dgm:pt modelId="{3D874ECB-1847-435B-B466-B4946077B583}" type="sibTrans" cxnId="{97B1E985-3EFE-447E-9AAE-8B55229A2475}">
      <dgm:prSet/>
      <dgm:spPr/>
      <dgm:t>
        <a:bodyPr/>
        <a:lstStyle/>
        <a:p>
          <a:endParaRPr lang="es-EC"/>
        </a:p>
      </dgm:t>
    </dgm:pt>
    <dgm:pt modelId="{C6C3246C-1BFF-4E15-91E9-33E06D162376}">
      <dgm:prSet phldrT="[Texto]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EC" b="1" dirty="0" smtClean="0"/>
            <a:t>10 años</a:t>
          </a:r>
          <a:endParaRPr lang="es-EC" b="1" dirty="0"/>
        </a:p>
      </dgm:t>
    </dgm:pt>
    <dgm:pt modelId="{FA24EBC3-3E45-4FD6-B9DB-DB7471095FB8}" type="parTrans" cxnId="{57FFF824-FC39-4E0A-AACA-371BE6B387CD}">
      <dgm:prSet/>
      <dgm:spPr/>
      <dgm:t>
        <a:bodyPr/>
        <a:lstStyle/>
        <a:p>
          <a:endParaRPr lang="es-EC"/>
        </a:p>
      </dgm:t>
    </dgm:pt>
    <dgm:pt modelId="{05055E42-625E-4C69-A9D0-327B96B00D95}" type="sibTrans" cxnId="{57FFF824-FC39-4E0A-AACA-371BE6B387CD}">
      <dgm:prSet/>
      <dgm:spPr/>
      <dgm:t>
        <a:bodyPr/>
        <a:lstStyle/>
        <a:p>
          <a:endParaRPr lang="es-EC"/>
        </a:p>
      </dgm:t>
    </dgm:pt>
    <dgm:pt modelId="{3966E2F5-5AF6-4815-80EA-D6BE9E4B957B}">
      <dgm:prSet phldrT="[Texto]"/>
      <dgm:spPr>
        <a:gradFill rotWithShape="0">
          <a:gsLst>
            <a:gs pos="0">
              <a:srgbClr val="D6B19C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16200000" scaled="0"/>
        </a:gradFill>
      </dgm:spPr>
      <dgm:t>
        <a:bodyPr/>
        <a:lstStyle/>
        <a:p>
          <a:r>
            <a:rPr lang="es-EC" b="1" dirty="0" smtClean="0"/>
            <a:t>10 años</a:t>
          </a:r>
          <a:endParaRPr lang="es-EC" b="1" dirty="0"/>
        </a:p>
      </dgm:t>
    </dgm:pt>
    <dgm:pt modelId="{27B671A7-D7B6-4327-B924-FB7531177675}" type="parTrans" cxnId="{5016A3C1-04FB-4BD0-B13B-A3BCEAEADEE9}">
      <dgm:prSet/>
      <dgm:spPr/>
      <dgm:t>
        <a:bodyPr/>
        <a:lstStyle/>
        <a:p>
          <a:endParaRPr lang="es-EC"/>
        </a:p>
      </dgm:t>
    </dgm:pt>
    <dgm:pt modelId="{208D0A41-AD95-49F8-B5A4-2DACB86E1086}" type="sibTrans" cxnId="{5016A3C1-04FB-4BD0-B13B-A3BCEAEADEE9}">
      <dgm:prSet/>
      <dgm:spPr/>
      <dgm:t>
        <a:bodyPr/>
        <a:lstStyle/>
        <a:p>
          <a:endParaRPr lang="es-EC"/>
        </a:p>
      </dgm:t>
    </dgm:pt>
    <dgm:pt modelId="{54C9BF0F-1AFA-460D-B459-879958FAF7F9}" type="pres">
      <dgm:prSet presAssocID="{6D7982E3-B982-4C60-82C4-C99D2A377DFB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s-EC"/>
        </a:p>
      </dgm:t>
    </dgm:pt>
    <dgm:pt modelId="{E372C55C-20E8-4D4C-BF10-9DAD00BDA260}" type="pres">
      <dgm:prSet presAssocID="{B97E3F5F-4DEE-4217-BE34-4B62C974B5DE}" presName="composite" presStyleCnt="0"/>
      <dgm:spPr/>
    </dgm:pt>
    <dgm:pt modelId="{46D11F47-8BE9-4028-B1B0-C341643DCC5E}" type="pres">
      <dgm:prSet presAssocID="{B97E3F5F-4DEE-4217-BE34-4B62C974B5DE}" presName="Accent" presStyleLbl="alignNode1" presStyleIdx="0" presStyleCnt="5" custLinFactNeighborX="-389" custLinFactNeighborY="-12978">
        <dgm:presLayoutVars>
          <dgm:chMax val="0"/>
          <dgm:chPref val="0"/>
        </dgm:presLayoutVars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</dgm:pt>
    <dgm:pt modelId="{C7DAF6CB-E903-4BE1-AE21-6019C5D4A998}" type="pres">
      <dgm:prSet presAssocID="{B97E3F5F-4DEE-4217-BE34-4B62C974B5DE}" presName="Image" presStyleLbl="bgImgPlace1" presStyleIdx="0" presStyleCnt="3" custLinFactNeighborX="-12616">
        <dgm:presLayoutVars>
          <dgm:chMax val="0"/>
          <dgm:chPref val="0"/>
          <dgm:bulletEnabled val="1"/>
        </dgm:presLayoutVars>
      </dgm:prSet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CC77A483-53E6-40B9-8635-14AA4456CC5B}" type="pres">
      <dgm:prSet presAssocID="{B97E3F5F-4DEE-4217-BE34-4B62C974B5DE}" presName="Parent" presStyleLbl="fgAccFollow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9E9BDD20-930A-4F4F-9FED-5F3F52F7F62C}" type="pres">
      <dgm:prSet presAssocID="{B97E3F5F-4DEE-4217-BE34-4B62C974B5DE}" presName="Space" presStyleCnt="0">
        <dgm:presLayoutVars>
          <dgm:chMax val="0"/>
          <dgm:chPref val="0"/>
        </dgm:presLayoutVars>
      </dgm:prSet>
      <dgm:spPr/>
    </dgm:pt>
    <dgm:pt modelId="{910E4212-FDD6-4F20-90CE-8C32872B1F38}" type="pres">
      <dgm:prSet presAssocID="{3D874ECB-1847-435B-B466-B4946077B583}" presName="ConnectorComposite" presStyleCnt="0"/>
      <dgm:spPr/>
    </dgm:pt>
    <dgm:pt modelId="{13227F06-2031-4040-A4C4-B8D6865D38C0}" type="pres">
      <dgm:prSet presAssocID="{3D874ECB-1847-435B-B466-B4946077B583}" presName="TopSpacing" presStyleCnt="0"/>
      <dgm:spPr/>
    </dgm:pt>
    <dgm:pt modelId="{00E47265-10AE-48C6-A1DF-46D4B54BB8A3}" type="pres">
      <dgm:prSet presAssocID="{3D874ECB-1847-435B-B466-B4946077B583}" presName="Connector" presStyleLbl="alignNode1" presStyleIdx="1" presStyleCnt="5"/>
      <dgm:spPr/>
    </dgm:pt>
    <dgm:pt modelId="{FDF105DD-CFEC-4AAB-861B-18FD99F515AA}" type="pres">
      <dgm:prSet presAssocID="{3D874ECB-1847-435B-B466-B4946077B583}" presName="BottomSpacing" presStyleCnt="0"/>
      <dgm:spPr/>
    </dgm:pt>
    <dgm:pt modelId="{EBD9BAF2-5102-4ADD-8D37-78B1C57DD9DF}" type="pres">
      <dgm:prSet presAssocID="{C6C3246C-1BFF-4E15-91E9-33E06D162376}" presName="composite" presStyleCnt="0"/>
      <dgm:spPr/>
    </dgm:pt>
    <dgm:pt modelId="{337E1748-6E1F-44C3-86D8-EB218F0BBD51}" type="pres">
      <dgm:prSet presAssocID="{C6C3246C-1BFF-4E15-91E9-33E06D162376}" presName="Accent" presStyleLbl="alignNode1" presStyleIdx="2" presStyleCnt="5">
        <dgm:presLayoutVars>
          <dgm:chMax val="0"/>
          <dgm:chPref val="0"/>
        </dgm:presLayoutVars>
      </dgm:prSet>
      <dgm:spPr/>
    </dgm:pt>
    <dgm:pt modelId="{3AB23387-426A-4F6C-844F-A6CFE6FD5C52}" type="pres">
      <dgm:prSet presAssocID="{C6C3246C-1BFF-4E15-91E9-33E06D162376}" presName="Image" presStyleLbl="bgImgPlace1" presStyleIdx="1" presStyleCnt="3" custLinFactNeighborX="13804" custLinFactNeighborY="3519">
        <dgm:presLayoutVars>
          <dgm:chMax val="0"/>
          <dgm:chPref val="0"/>
          <dgm:bulletEnabled val="1"/>
        </dgm:presLayoutVars>
      </dgm:prSet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E1EA2986-E03D-45FD-BF42-E98967981E1D}" type="pres">
      <dgm:prSet presAssocID="{C6C3246C-1BFF-4E15-91E9-33E06D162376}" presName="Parent" presStyleLbl="fgAccFollow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870C7F48-FEE3-42E7-A5A0-C6D60538101B}" type="pres">
      <dgm:prSet presAssocID="{C6C3246C-1BFF-4E15-91E9-33E06D162376}" presName="Space" presStyleCnt="0">
        <dgm:presLayoutVars>
          <dgm:chMax val="0"/>
          <dgm:chPref val="0"/>
        </dgm:presLayoutVars>
      </dgm:prSet>
      <dgm:spPr/>
    </dgm:pt>
    <dgm:pt modelId="{90040F1B-00CD-4218-B662-BDA5EBA0B1AF}" type="pres">
      <dgm:prSet presAssocID="{05055E42-625E-4C69-A9D0-327B96B00D95}" presName="ConnectorComposite" presStyleCnt="0"/>
      <dgm:spPr/>
    </dgm:pt>
    <dgm:pt modelId="{7CDB51F7-620B-4DB3-B770-235290ED5AB8}" type="pres">
      <dgm:prSet presAssocID="{05055E42-625E-4C69-A9D0-327B96B00D95}" presName="TopSpacing" presStyleCnt="0"/>
      <dgm:spPr/>
    </dgm:pt>
    <dgm:pt modelId="{0F4A2BF7-E3FC-46BA-86A4-5E7557710847}" type="pres">
      <dgm:prSet presAssocID="{05055E42-625E-4C69-A9D0-327B96B00D95}" presName="Connector" presStyleLbl="alignNode1" presStyleIdx="3" presStyleCnt="5"/>
      <dgm:spPr/>
    </dgm:pt>
    <dgm:pt modelId="{08DB771A-D278-4384-9186-7D33BA74C376}" type="pres">
      <dgm:prSet presAssocID="{05055E42-625E-4C69-A9D0-327B96B00D95}" presName="BottomSpacing" presStyleCnt="0"/>
      <dgm:spPr/>
    </dgm:pt>
    <dgm:pt modelId="{7300419B-DA5B-459C-AA31-16A72D458384}" type="pres">
      <dgm:prSet presAssocID="{3966E2F5-5AF6-4815-80EA-D6BE9E4B957B}" presName="composite" presStyleCnt="0"/>
      <dgm:spPr/>
    </dgm:pt>
    <dgm:pt modelId="{D72444ED-D2D1-4964-8484-1A15983379C9}" type="pres">
      <dgm:prSet presAssocID="{3966E2F5-5AF6-4815-80EA-D6BE9E4B957B}" presName="Accent" presStyleLbl="alignNode1" presStyleIdx="4" presStyleCnt="5" custLinFactNeighborX="-389" custLinFactNeighborY="63">
        <dgm:presLayoutVars>
          <dgm:chMax val="0"/>
          <dgm:chPref val="0"/>
        </dgm:presLayoutVars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</dgm:pt>
    <dgm:pt modelId="{2A559202-FB45-4EB6-B2C1-AEDF806C583E}" type="pres">
      <dgm:prSet presAssocID="{3966E2F5-5AF6-4815-80EA-D6BE9E4B957B}" presName="Image" presStyleLbl="bgImgPlace1" presStyleIdx="2" presStyleCnt="3">
        <dgm:presLayoutVars>
          <dgm:chMax val="0"/>
          <dgm:chPref val="0"/>
          <dgm:bulletEnabled val="1"/>
        </dgm:presLayoutVars>
      </dgm:prSet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61FC8056-096B-4BE7-B4DA-050D021AE7F7}" type="pres">
      <dgm:prSet presAssocID="{3966E2F5-5AF6-4815-80EA-D6BE9E4B957B}" presName="Parent" presStyleLbl="fgAccFollow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DCC72436-8FB7-4F0C-ABA4-88AB9CD4903B}" type="pres">
      <dgm:prSet presAssocID="{3966E2F5-5AF6-4815-80EA-D6BE9E4B957B}" presName="Space" presStyleCnt="0">
        <dgm:presLayoutVars>
          <dgm:chMax val="0"/>
          <dgm:chPref val="0"/>
        </dgm:presLayoutVars>
      </dgm:prSet>
      <dgm:spPr/>
    </dgm:pt>
  </dgm:ptLst>
  <dgm:cxnLst>
    <dgm:cxn modelId="{5016A3C1-04FB-4BD0-B13B-A3BCEAEADEE9}" srcId="{6D7982E3-B982-4C60-82C4-C99D2A377DFB}" destId="{3966E2F5-5AF6-4815-80EA-D6BE9E4B957B}" srcOrd="2" destOrd="0" parTransId="{27B671A7-D7B6-4327-B924-FB7531177675}" sibTransId="{208D0A41-AD95-49F8-B5A4-2DACB86E1086}"/>
    <dgm:cxn modelId="{99287CCD-85F7-42AD-86D5-0066085A5F8E}" type="presOf" srcId="{B97E3F5F-4DEE-4217-BE34-4B62C974B5DE}" destId="{CC77A483-53E6-40B9-8635-14AA4456CC5B}" srcOrd="0" destOrd="0" presId="urn:microsoft.com/office/officeart/2008/layout/AlternatingPictureCircles"/>
    <dgm:cxn modelId="{E11E17C7-7380-43A6-A050-AA80D819D2CD}" type="presOf" srcId="{3966E2F5-5AF6-4815-80EA-D6BE9E4B957B}" destId="{61FC8056-096B-4BE7-B4DA-050D021AE7F7}" srcOrd="0" destOrd="0" presId="urn:microsoft.com/office/officeart/2008/layout/AlternatingPictureCircles"/>
    <dgm:cxn modelId="{19985805-0864-4930-961D-33511034DFE8}" type="presOf" srcId="{6D7982E3-B982-4C60-82C4-C99D2A377DFB}" destId="{54C9BF0F-1AFA-460D-B459-879958FAF7F9}" srcOrd="0" destOrd="0" presId="urn:microsoft.com/office/officeart/2008/layout/AlternatingPictureCircles"/>
    <dgm:cxn modelId="{97B1E985-3EFE-447E-9AAE-8B55229A2475}" srcId="{6D7982E3-B982-4C60-82C4-C99D2A377DFB}" destId="{B97E3F5F-4DEE-4217-BE34-4B62C974B5DE}" srcOrd="0" destOrd="0" parTransId="{5CDA7939-6053-46D7-8BA6-F934B8DCEDDB}" sibTransId="{3D874ECB-1847-435B-B466-B4946077B583}"/>
    <dgm:cxn modelId="{867CE1ED-D863-44CA-84B0-F315A30048A4}" type="presOf" srcId="{C6C3246C-1BFF-4E15-91E9-33E06D162376}" destId="{E1EA2986-E03D-45FD-BF42-E98967981E1D}" srcOrd="0" destOrd="0" presId="urn:microsoft.com/office/officeart/2008/layout/AlternatingPictureCircles"/>
    <dgm:cxn modelId="{57FFF824-FC39-4E0A-AACA-371BE6B387CD}" srcId="{6D7982E3-B982-4C60-82C4-C99D2A377DFB}" destId="{C6C3246C-1BFF-4E15-91E9-33E06D162376}" srcOrd="1" destOrd="0" parTransId="{FA24EBC3-3E45-4FD6-B9DB-DB7471095FB8}" sibTransId="{05055E42-625E-4C69-A9D0-327B96B00D95}"/>
    <dgm:cxn modelId="{46771F95-D7E5-4005-902C-E344559D1A7B}" type="presParOf" srcId="{54C9BF0F-1AFA-460D-B459-879958FAF7F9}" destId="{E372C55C-20E8-4D4C-BF10-9DAD00BDA260}" srcOrd="0" destOrd="0" presId="urn:microsoft.com/office/officeart/2008/layout/AlternatingPictureCircles"/>
    <dgm:cxn modelId="{497B836B-EAC2-4975-A74C-D238625B39A3}" type="presParOf" srcId="{E372C55C-20E8-4D4C-BF10-9DAD00BDA260}" destId="{46D11F47-8BE9-4028-B1B0-C341643DCC5E}" srcOrd="0" destOrd="0" presId="urn:microsoft.com/office/officeart/2008/layout/AlternatingPictureCircles"/>
    <dgm:cxn modelId="{2DFB89A1-76C0-484B-A014-2D2850CEA9E3}" type="presParOf" srcId="{E372C55C-20E8-4D4C-BF10-9DAD00BDA260}" destId="{C7DAF6CB-E903-4BE1-AE21-6019C5D4A998}" srcOrd="1" destOrd="0" presId="urn:microsoft.com/office/officeart/2008/layout/AlternatingPictureCircles"/>
    <dgm:cxn modelId="{CB999A8C-F6B7-4DDB-9EA8-BE797E11979D}" type="presParOf" srcId="{E372C55C-20E8-4D4C-BF10-9DAD00BDA260}" destId="{CC77A483-53E6-40B9-8635-14AA4456CC5B}" srcOrd="2" destOrd="0" presId="urn:microsoft.com/office/officeart/2008/layout/AlternatingPictureCircles"/>
    <dgm:cxn modelId="{2B4312F3-E326-4C53-B550-CC4E76A38A62}" type="presParOf" srcId="{E372C55C-20E8-4D4C-BF10-9DAD00BDA260}" destId="{9E9BDD20-930A-4F4F-9FED-5F3F52F7F62C}" srcOrd="3" destOrd="0" presId="urn:microsoft.com/office/officeart/2008/layout/AlternatingPictureCircles"/>
    <dgm:cxn modelId="{44BE04C1-79FF-4FFF-A77C-EE8E741EAFDF}" type="presParOf" srcId="{54C9BF0F-1AFA-460D-B459-879958FAF7F9}" destId="{910E4212-FDD6-4F20-90CE-8C32872B1F38}" srcOrd="1" destOrd="0" presId="urn:microsoft.com/office/officeart/2008/layout/AlternatingPictureCircles"/>
    <dgm:cxn modelId="{9BBEF27C-FB0E-484F-8A5A-D15E05DB95EF}" type="presParOf" srcId="{910E4212-FDD6-4F20-90CE-8C32872B1F38}" destId="{13227F06-2031-4040-A4C4-B8D6865D38C0}" srcOrd="0" destOrd="0" presId="urn:microsoft.com/office/officeart/2008/layout/AlternatingPictureCircles"/>
    <dgm:cxn modelId="{16CB088A-BF98-4821-8104-9F4E1330D724}" type="presParOf" srcId="{910E4212-FDD6-4F20-90CE-8C32872B1F38}" destId="{00E47265-10AE-48C6-A1DF-46D4B54BB8A3}" srcOrd="1" destOrd="0" presId="urn:microsoft.com/office/officeart/2008/layout/AlternatingPictureCircles"/>
    <dgm:cxn modelId="{EA1191B3-9960-4F5A-8A08-ECE0572B26BF}" type="presParOf" srcId="{910E4212-FDD6-4F20-90CE-8C32872B1F38}" destId="{FDF105DD-CFEC-4AAB-861B-18FD99F515AA}" srcOrd="2" destOrd="0" presId="urn:microsoft.com/office/officeart/2008/layout/AlternatingPictureCircles"/>
    <dgm:cxn modelId="{B6ECCF80-6274-4EB7-9B0A-050923B0019E}" type="presParOf" srcId="{54C9BF0F-1AFA-460D-B459-879958FAF7F9}" destId="{EBD9BAF2-5102-4ADD-8D37-78B1C57DD9DF}" srcOrd="2" destOrd="0" presId="urn:microsoft.com/office/officeart/2008/layout/AlternatingPictureCircles"/>
    <dgm:cxn modelId="{37CF6BB5-AE41-4DDA-9C9C-9EC93A128D93}" type="presParOf" srcId="{EBD9BAF2-5102-4ADD-8D37-78B1C57DD9DF}" destId="{337E1748-6E1F-44C3-86D8-EB218F0BBD51}" srcOrd="0" destOrd="0" presId="urn:microsoft.com/office/officeart/2008/layout/AlternatingPictureCircles"/>
    <dgm:cxn modelId="{4A3D8223-22E9-4426-8561-5EFF0E055A8B}" type="presParOf" srcId="{EBD9BAF2-5102-4ADD-8D37-78B1C57DD9DF}" destId="{3AB23387-426A-4F6C-844F-A6CFE6FD5C52}" srcOrd="1" destOrd="0" presId="urn:microsoft.com/office/officeart/2008/layout/AlternatingPictureCircles"/>
    <dgm:cxn modelId="{5A41FB14-9A80-46F3-B24D-BECB51710EEB}" type="presParOf" srcId="{EBD9BAF2-5102-4ADD-8D37-78B1C57DD9DF}" destId="{E1EA2986-E03D-45FD-BF42-E98967981E1D}" srcOrd="2" destOrd="0" presId="urn:microsoft.com/office/officeart/2008/layout/AlternatingPictureCircles"/>
    <dgm:cxn modelId="{61E6A7CE-C749-40AD-A5D1-2E96A6538598}" type="presParOf" srcId="{EBD9BAF2-5102-4ADD-8D37-78B1C57DD9DF}" destId="{870C7F48-FEE3-42E7-A5A0-C6D60538101B}" srcOrd="3" destOrd="0" presId="urn:microsoft.com/office/officeart/2008/layout/AlternatingPictureCircles"/>
    <dgm:cxn modelId="{5EF5D71E-DFAD-42E8-8651-C4F5B3DE23EB}" type="presParOf" srcId="{54C9BF0F-1AFA-460D-B459-879958FAF7F9}" destId="{90040F1B-00CD-4218-B662-BDA5EBA0B1AF}" srcOrd="3" destOrd="0" presId="urn:microsoft.com/office/officeart/2008/layout/AlternatingPictureCircles"/>
    <dgm:cxn modelId="{65884203-722C-4877-B644-1155C9B95047}" type="presParOf" srcId="{90040F1B-00CD-4218-B662-BDA5EBA0B1AF}" destId="{7CDB51F7-620B-4DB3-B770-235290ED5AB8}" srcOrd="0" destOrd="0" presId="urn:microsoft.com/office/officeart/2008/layout/AlternatingPictureCircles"/>
    <dgm:cxn modelId="{E8C3B735-EBBE-4AC0-B2FD-996BD2208CFE}" type="presParOf" srcId="{90040F1B-00CD-4218-B662-BDA5EBA0B1AF}" destId="{0F4A2BF7-E3FC-46BA-86A4-5E7557710847}" srcOrd="1" destOrd="0" presId="urn:microsoft.com/office/officeart/2008/layout/AlternatingPictureCircles"/>
    <dgm:cxn modelId="{1B1DE8D2-6AC4-4549-A4F8-F257E64562A3}" type="presParOf" srcId="{90040F1B-00CD-4218-B662-BDA5EBA0B1AF}" destId="{08DB771A-D278-4384-9186-7D33BA74C376}" srcOrd="2" destOrd="0" presId="urn:microsoft.com/office/officeart/2008/layout/AlternatingPictureCircles"/>
    <dgm:cxn modelId="{1151CF9B-34EC-4A67-9EF6-566AE15E8E8F}" type="presParOf" srcId="{54C9BF0F-1AFA-460D-B459-879958FAF7F9}" destId="{7300419B-DA5B-459C-AA31-16A72D458384}" srcOrd="4" destOrd="0" presId="urn:microsoft.com/office/officeart/2008/layout/AlternatingPictureCircles"/>
    <dgm:cxn modelId="{7BBEC014-4355-47C7-825C-D1F46753F9D9}" type="presParOf" srcId="{7300419B-DA5B-459C-AA31-16A72D458384}" destId="{D72444ED-D2D1-4964-8484-1A15983379C9}" srcOrd="0" destOrd="0" presId="urn:microsoft.com/office/officeart/2008/layout/AlternatingPictureCircles"/>
    <dgm:cxn modelId="{78EA50E2-BBBC-4574-ADC7-A4F708E5A0F2}" type="presParOf" srcId="{7300419B-DA5B-459C-AA31-16A72D458384}" destId="{2A559202-FB45-4EB6-B2C1-AEDF806C583E}" srcOrd="1" destOrd="0" presId="urn:microsoft.com/office/officeart/2008/layout/AlternatingPictureCircles"/>
    <dgm:cxn modelId="{7492504B-4F29-4A1B-990F-AEB57D0971B1}" type="presParOf" srcId="{7300419B-DA5B-459C-AA31-16A72D458384}" destId="{61FC8056-096B-4BE7-B4DA-050D021AE7F7}" srcOrd="2" destOrd="0" presId="urn:microsoft.com/office/officeart/2008/layout/AlternatingPictureCircles"/>
    <dgm:cxn modelId="{15A1DC50-2F9B-4472-BF0F-BC9CDEE84455}" type="presParOf" srcId="{7300419B-DA5B-459C-AA31-16A72D458384}" destId="{DCC72436-8FB7-4F0C-ABA4-88AB9CD4903B}" srcOrd="3" destOrd="0" presId="urn:microsoft.com/office/officeart/2008/layout/AlternatingPictureCircles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D7982E3-B982-4C60-82C4-C99D2A377DFB}" type="doc">
      <dgm:prSet loTypeId="urn:microsoft.com/office/officeart/2008/layout/AlternatingPictureCircle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B97E3F5F-4DEE-4217-BE34-4B62C974B5DE}">
      <dgm:prSet phldrT="[Texto]" custT="1"/>
      <dgm:sp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16200000" scaled="0"/>
        </a:gradFill>
      </dgm:spPr>
      <dgm:t>
        <a:bodyPr/>
        <a:lstStyle/>
        <a:p>
          <a:r>
            <a:rPr lang="es-EC" sz="2000" b="1" dirty="0" smtClean="0"/>
            <a:t>3 años</a:t>
          </a:r>
          <a:endParaRPr lang="es-EC" sz="2000" b="1" dirty="0"/>
        </a:p>
      </dgm:t>
    </dgm:pt>
    <dgm:pt modelId="{5CDA7939-6053-46D7-8BA6-F934B8DCEDDB}" type="parTrans" cxnId="{97B1E985-3EFE-447E-9AAE-8B55229A2475}">
      <dgm:prSet/>
      <dgm:spPr/>
      <dgm:t>
        <a:bodyPr/>
        <a:lstStyle/>
        <a:p>
          <a:endParaRPr lang="es-EC"/>
        </a:p>
      </dgm:t>
    </dgm:pt>
    <dgm:pt modelId="{3D874ECB-1847-435B-B466-B4946077B583}" type="sibTrans" cxnId="{97B1E985-3EFE-447E-9AAE-8B55229A2475}">
      <dgm:prSet/>
      <dgm:spPr/>
      <dgm:t>
        <a:bodyPr/>
        <a:lstStyle/>
        <a:p>
          <a:endParaRPr lang="es-EC"/>
        </a:p>
      </dgm:t>
    </dgm:pt>
    <dgm:pt modelId="{C6C3246C-1BFF-4E15-91E9-33E06D162376}">
      <dgm:prSet phldrT="[Texto]"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EC" sz="1800" b="1" dirty="0" smtClean="0"/>
            <a:t>5 años</a:t>
          </a:r>
          <a:endParaRPr lang="es-EC" sz="1800" b="1" dirty="0"/>
        </a:p>
      </dgm:t>
    </dgm:pt>
    <dgm:pt modelId="{FA24EBC3-3E45-4FD6-B9DB-DB7471095FB8}" type="parTrans" cxnId="{57FFF824-FC39-4E0A-AACA-371BE6B387CD}">
      <dgm:prSet/>
      <dgm:spPr/>
      <dgm:t>
        <a:bodyPr/>
        <a:lstStyle/>
        <a:p>
          <a:endParaRPr lang="es-EC"/>
        </a:p>
      </dgm:t>
    </dgm:pt>
    <dgm:pt modelId="{05055E42-625E-4C69-A9D0-327B96B00D95}" type="sibTrans" cxnId="{57FFF824-FC39-4E0A-AACA-371BE6B387CD}">
      <dgm:prSet/>
      <dgm:spPr/>
      <dgm:t>
        <a:bodyPr/>
        <a:lstStyle/>
        <a:p>
          <a:endParaRPr lang="es-EC"/>
        </a:p>
      </dgm:t>
    </dgm:pt>
    <dgm:pt modelId="{3966E2F5-5AF6-4815-80EA-D6BE9E4B957B}">
      <dgm:prSet phldrT="[Texto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EC" sz="1600" b="1" dirty="0" smtClean="0"/>
            <a:t>50 años Acero Estructural</a:t>
          </a:r>
          <a:endParaRPr lang="es-EC" sz="1600" b="1" dirty="0"/>
        </a:p>
      </dgm:t>
    </dgm:pt>
    <dgm:pt modelId="{27B671A7-D7B6-4327-B924-FB7531177675}" type="parTrans" cxnId="{5016A3C1-04FB-4BD0-B13B-A3BCEAEADEE9}">
      <dgm:prSet/>
      <dgm:spPr/>
      <dgm:t>
        <a:bodyPr/>
        <a:lstStyle/>
        <a:p>
          <a:endParaRPr lang="es-EC"/>
        </a:p>
      </dgm:t>
    </dgm:pt>
    <dgm:pt modelId="{208D0A41-AD95-49F8-B5A4-2DACB86E1086}" type="sibTrans" cxnId="{5016A3C1-04FB-4BD0-B13B-A3BCEAEADEE9}">
      <dgm:prSet/>
      <dgm:spPr/>
      <dgm:t>
        <a:bodyPr/>
        <a:lstStyle/>
        <a:p>
          <a:endParaRPr lang="es-EC"/>
        </a:p>
      </dgm:t>
    </dgm:pt>
    <dgm:pt modelId="{54C9BF0F-1AFA-460D-B459-879958FAF7F9}" type="pres">
      <dgm:prSet presAssocID="{6D7982E3-B982-4C60-82C4-C99D2A377DFB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s-EC"/>
        </a:p>
      </dgm:t>
    </dgm:pt>
    <dgm:pt modelId="{E372C55C-20E8-4D4C-BF10-9DAD00BDA260}" type="pres">
      <dgm:prSet presAssocID="{B97E3F5F-4DEE-4217-BE34-4B62C974B5DE}" presName="composite" presStyleCnt="0"/>
      <dgm:spPr/>
    </dgm:pt>
    <dgm:pt modelId="{46D11F47-8BE9-4028-B1B0-C341643DCC5E}" type="pres">
      <dgm:prSet presAssocID="{B97E3F5F-4DEE-4217-BE34-4B62C974B5DE}" presName="Accent" presStyleLbl="alignNode1" presStyleIdx="0" presStyleCnt="5" custScaleX="133824" custScaleY="110398" custLinFactNeighborX="11671" custLinFactNeighborY="-5231">
        <dgm:presLayoutVars>
          <dgm:chMax val="0"/>
          <dgm:chPref val="0"/>
        </dgm:presLayoutVars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</dgm:pt>
    <dgm:pt modelId="{C7DAF6CB-E903-4BE1-AE21-6019C5D4A998}" type="pres">
      <dgm:prSet presAssocID="{B97E3F5F-4DEE-4217-BE34-4B62C974B5DE}" presName="Image" presStyleLbl="bgImgPlace1" presStyleIdx="0" presStyleCnt="3" custLinFactNeighborX="-15623" custLinFactNeighborY="6782">
        <dgm:presLayoutVars>
          <dgm:chMax val="0"/>
          <dgm:chPref val="0"/>
          <dgm:bulletEnabled val="1"/>
        </dgm:presLayoutVars>
      </dgm:prSet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CC77A483-53E6-40B9-8635-14AA4456CC5B}" type="pres">
      <dgm:prSet presAssocID="{B97E3F5F-4DEE-4217-BE34-4B62C974B5DE}" presName="Parent" presStyleLbl="fgAccFollowNode1" presStyleIdx="0" presStyleCnt="3" custScaleX="136933" custLinFactNeighborX="1580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9E9BDD20-930A-4F4F-9FED-5F3F52F7F62C}" type="pres">
      <dgm:prSet presAssocID="{B97E3F5F-4DEE-4217-BE34-4B62C974B5DE}" presName="Space" presStyleCnt="0">
        <dgm:presLayoutVars>
          <dgm:chMax val="0"/>
          <dgm:chPref val="0"/>
        </dgm:presLayoutVars>
      </dgm:prSet>
      <dgm:spPr/>
    </dgm:pt>
    <dgm:pt modelId="{910E4212-FDD6-4F20-90CE-8C32872B1F38}" type="pres">
      <dgm:prSet presAssocID="{3D874ECB-1847-435B-B466-B4946077B583}" presName="ConnectorComposite" presStyleCnt="0"/>
      <dgm:spPr/>
    </dgm:pt>
    <dgm:pt modelId="{13227F06-2031-4040-A4C4-B8D6865D38C0}" type="pres">
      <dgm:prSet presAssocID="{3D874ECB-1847-435B-B466-B4946077B583}" presName="TopSpacing" presStyleCnt="0"/>
      <dgm:spPr/>
    </dgm:pt>
    <dgm:pt modelId="{00E47265-10AE-48C6-A1DF-46D4B54BB8A3}" type="pres">
      <dgm:prSet presAssocID="{3D874ECB-1847-435B-B466-B4946077B583}" presName="Connector" presStyleLbl="alignNode1" presStyleIdx="1" presStyleCnt="5"/>
      <dgm:spPr/>
    </dgm:pt>
    <dgm:pt modelId="{FDF105DD-CFEC-4AAB-861B-18FD99F515AA}" type="pres">
      <dgm:prSet presAssocID="{3D874ECB-1847-435B-B466-B4946077B583}" presName="BottomSpacing" presStyleCnt="0"/>
      <dgm:spPr/>
    </dgm:pt>
    <dgm:pt modelId="{EBD9BAF2-5102-4ADD-8D37-78B1C57DD9DF}" type="pres">
      <dgm:prSet presAssocID="{C6C3246C-1BFF-4E15-91E9-33E06D162376}" presName="composite" presStyleCnt="0"/>
      <dgm:spPr/>
    </dgm:pt>
    <dgm:pt modelId="{337E1748-6E1F-44C3-86D8-EB218F0BBD51}" type="pres">
      <dgm:prSet presAssocID="{C6C3246C-1BFF-4E15-91E9-33E06D162376}" presName="Accent" presStyleLbl="alignNode1" presStyleIdx="2" presStyleCnt="5" custScaleX="138390" custScaleY="132464" custLinFactNeighborX="20549" custLinFactNeighborY="-5986">
        <dgm:presLayoutVars>
          <dgm:chMax val="0"/>
          <dgm:chPref val="0"/>
        </dgm:presLayoutVars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</dgm:pt>
    <dgm:pt modelId="{3AB23387-426A-4F6C-844F-A6CFE6FD5C52}" type="pres">
      <dgm:prSet presAssocID="{C6C3246C-1BFF-4E15-91E9-33E06D162376}" presName="Image" presStyleLbl="bgImgPlace1" presStyleIdx="1" presStyleCnt="3" custScaleX="120363" custScaleY="155068" custLinFactNeighborX="62610" custLinFactNeighborY="-15587">
        <dgm:presLayoutVars>
          <dgm:chMax val="0"/>
          <dgm:chPref val="0"/>
          <dgm:bulletEnabled val="1"/>
        </dgm:presLayoutVars>
      </dgm:prSet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E1EA2986-E03D-45FD-BF42-E98967981E1D}" type="pres">
      <dgm:prSet presAssocID="{C6C3246C-1BFF-4E15-91E9-33E06D162376}" presName="Parent" presStyleLbl="fgAccFollowNode1" presStyleIdx="1" presStyleCnt="3" custScaleX="144209" custScaleY="123609" custLinFactNeighborX="27055" custLinFactNeighborY="-620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870C7F48-FEE3-42E7-A5A0-C6D60538101B}" type="pres">
      <dgm:prSet presAssocID="{C6C3246C-1BFF-4E15-91E9-33E06D162376}" presName="Space" presStyleCnt="0">
        <dgm:presLayoutVars>
          <dgm:chMax val="0"/>
          <dgm:chPref val="0"/>
        </dgm:presLayoutVars>
      </dgm:prSet>
      <dgm:spPr/>
    </dgm:pt>
    <dgm:pt modelId="{90040F1B-00CD-4218-B662-BDA5EBA0B1AF}" type="pres">
      <dgm:prSet presAssocID="{05055E42-625E-4C69-A9D0-327B96B00D95}" presName="ConnectorComposite" presStyleCnt="0"/>
      <dgm:spPr/>
    </dgm:pt>
    <dgm:pt modelId="{7CDB51F7-620B-4DB3-B770-235290ED5AB8}" type="pres">
      <dgm:prSet presAssocID="{05055E42-625E-4C69-A9D0-327B96B00D95}" presName="TopSpacing" presStyleCnt="0"/>
      <dgm:spPr/>
    </dgm:pt>
    <dgm:pt modelId="{0F4A2BF7-E3FC-46BA-86A4-5E7557710847}" type="pres">
      <dgm:prSet presAssocID="{05055E42-625E-4C69-A9D0-327B96B00D95}" presName="Connector" presStyleLbl="alignNode1" presStyleIdx="3" presStyleCnt="5"/>
      <dgm:spPr/>
    </dgm:pt>
    <dgm:pt modelId="{08DB771A-D278-4384-9186-7D33BA74C376}" type="pres">
      <dgm:prSet presAssocID="{05055E42-625E-4C69-A9D0-327B96B00D95}" presName="BottomSpacing" presStyleCnt="0"/>
      <dgm:spPr/>
    </dgm:pt>
    <dgm:pt modelId="{7300419B-DA5B-459C-AA31-16A72D458384}" type="pres">
      <dgm:prSet presAssocID="{3966E2F5-5AF6-4815-80EA-D6BE9E4B957B}" presName="composite" presStyleCnt="0"/>
      <dgm:spPr/>
    </dgm:pt>
    <dgm:pt modelId="{D72444ED-D2D1-4964-8484-1A15983379C9}" type="pres">
      <dgm:prSet presAssocID="{3966E2F5-5AF6-4815-80EA-D6BE9E4B957B}" presName="Accent" presStyleLbl="alignNode1" presStyleIdx="4" presStyleCnt="5" custScaleX="189771" custScaleY="149453" custLinFactNeighborX="21674">
        <dgm:presLayoutVars>
          <dgm:chMax val="0"/>
          <dgm:chPref val="0"/>
        </dgm:presLayoutVars>
      </dgm:prSet>
      <dgm:spPr/>
    </dgm:pt>
    <dgm:pt modelId="{2A559202-FB45-4EB6-B2C1-AEDF806C583E}" type="pres">
      <dgm:prSet presAssocID="{3966E2F5-5AF6-4815-80EA-D6BE9E4B957B}" presName="Image" presStyleLbl="bgImgPlace1" presStyleIdx="2" presStyleCnt="3" custLinFactNeighborX="-27145" custLinFactNeighborY="2342">
        <dgm:presLayoutVars>
          <dgm:chMax val="0"/>
          <dgm:chPref val="0"/>
          <dgm:bulletEnabled val="1"/>
        </dgm:presLayoutVars>
      </dgm:prSet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61FC8056-096B-4BE7-B4DA-050D021AE7F7}" type="pres">
      <dgm:prSet presAssocID="{3966E2F5-5AF6-4815-80EA-D6BE9E4B957B}" presName="Parent" presStyleLbl="fgAccFollowNode1" presStyleIdx="2" presStyleCnt="3" custScaleX="209386" custScaleY="160035" custLinFactNeighborX="30461" custLinFactNeighborY="15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DCC72436-8FB7-4F0C-ABA4-88AB9CD4903B}" type="pres">
      <dgm:prSet presAssocID="{3966E2F5-5AF6-4815-80EA-D6BE9E4B957B}" presName="Space" presStyleCnt="0">
        <dgm:presLayoutVars>
          <dgm:chMax val="0"/>
          <dgm:chPref val="0"/>
        </dgm:presLayoutVars>
      </dgm:prSet>
      <dgm:spPr/>
    </dgm:pt>
  </dgm:ptLst>
  <dgm:cxnLst>
    <dgm:cxn modelId="{504CF206-33E3-45EC-A8F9-3AE9B1214052}" type="presOf" srcId="{B97E3F5F-4DEE-4217-BE34-4B62C974B5DE}" destId="{CC77A483-53E6-40B9-8635-14AA4456CC5B}" srcOrd="0" destOrd="0" presId="urn:microsoft.com/office/officeart/2008/layout/AlternatingPictureCircles"/>
    <dgm:cxn modelId="{5016A3C1-04FB-4BD0-B13B-A3BCEAEADEE9}" srcId="{6D7982E3-B982-4C60-82C4-C99D2A377DFB}" destId="{3966E2F5-5AF6-4815-80EA-D6BE9E4B957B}" srcOrd="2" destOrd="0" parTransId="{27B671A7-D7B6-4327-B924-FB7531177675}" sibTransId="{208D0A41-AD95-49F8-B5A4-2DACB86E1086}"/>
    <dgm:cxn modelId="{5DE02C1D-6F0E-4B1E-8903-9D846CC7CEF1}" type="presOf" srcId="{6D7982E3-B982-4C60-82C4-C99D2A377DFB}" destId="{54C9BF0F-1AFA-460D-B459-879958FAF7F9}" srcOrd="0" destOrd="0" presId="urn:microsoft.com/office/officeart/2008/layout/AlternatingPictureCircles"/>
    <dgm:cxn modelId="{97B1E985-3EFE-447E-9AAE-8B55229A2475}" srcId="{6D7982E3-B982-4C60-82C4-C99D2A377DFB}" destId="{B97E3F5F-4DEE-4217-BE34-4B62C974B5DE}" srcOrd="0" destOrd="0" parTransId="{5CDA7939-6053-46D7-8BA6-F934B8DCEDDB}" sibTransId="{3D874ECB-1847-435B-B466-B4946077B583}"/>
    <dgm:cxn modelId="{5C9384B6-1378-4350-B5E1-BD5F07383DA4}" type="presOf" srcId="{3966E2F5-5AF6-4815-80EA-D6BE9E4B957B}" destId="{61FC8056-096B-4BE7-B4DA-050D021AE7F7}" srcOrd="0" destOrd="0" presId="urn:microsoft.com/office/officeart/2008/layout/AlternatingPictureCircles"/>
    <dgm:cxn modelId="{57FFF824-FC39-4E0A-AACA-371BE6B387CD}" srcId="{6D7982E3-B982-4C60-82C4-C99D2A377DFB}" destId="{C6C3246C-1BFF-4E15-91E9-33E06D162376}" srcOrd="1" destOrd="0" parTransId="{FA24EBC3-3E45-4FD6-B9DB-DB7471095FB8}" sibTransId="{05055E42-625E-4C69-A9D0-327B96B00D95}"/>
    <dgm:cxn modelId="{B8E13097-0F85-4297-8AAF-449B31D07618}" type="presOf" srcId="{C6C3246C-1BFF-4E15-91E9-33E06D162376}" destId="{E1EA2986-E03D-45FD-BF42-E98967981E1D}" srcOrd="0" destOrd="0" presId="urn:microsoft.com/office/officeart/2008/layout/AlternatingPictureCircles"/>
    <dgm:cxn modelId="{BEC384AB-D115-4B83-8858-EA03ECA0E5DC}" type="presParOf" srcId="{54C9BF0F-1AFA-460D-B459-879958FAF7F9}" destId="{E372C55C-20E8-4D4C-BF10-9DAD00BDA260}" srcOrd="0" destOrd="0" presId="urn:microsoft.com/office/officeart/2008/layout/AlternatingPictureCircles"/>
    <dgm:cxn modelId="{FD1E612C-1AB7-4EC7-AF80-A744F89CDD3D}" type="presParOf" srcId="{E372C55C-20E8-4D4C-BF10-9DAD00BDA260}" destId="{46D11F47-8BE9-4028-B1B0-C341643DCC5E}" srcOrd="0" destOrd="0" presId="urn:microsoft.com/office/officeart/2008/layout/AlternatingPictureCircles"/>
    <dgm:cxn modelId="{4BE5548B-142A-4909-9BAB-148530D718DF}" type="presParOf" srcId="{E372C55C-20E8-4D4C-BF10-9DAD00BDA260}" destId="{C7DAF6CB-E903-4BE1-AE21-6019C5D4A998}" srcOrd="1" destOrd="0" presId="urn:microsoft.com/office/officeart/2008/layout/AlternatingPictureCircles"/>
    <dgm:cxn modelId="{86AC1565-0DDD-4DCD-B236-F0609EA8221C}" type="presParOf" srcId="{E372C55C-20E8-4D4C-BF10-9DAD00BDA260}" destId="{CC77A483-53E6-40B9-8635-14AA4456CC5B}" srcOrd="2" destOrd="0" presId="urn:microsoft.com/office/officeart/2008/layout/AlternatingPictureCircles"/>
    <dgm:cxn modelId="{3849139A-5100-42AF-ABD0-FAAECA34AE60}" type="presParOf" srcId="{E372C55C-20E8-4D4C-BF10-9DAD00BDA260}" destId="{9E9BDD20-930A-4F4F-9FED-5F3F52F7F62C}" srcOrd="3" destOrd="0" presId="urn:microsoft.com/office/officeart/2008/layout/AlternatingPictureCircles"/>
    <dgm:cxn modelId="{EB696C1B-ADE1-4B53-BD42-77F865100F3E}" type="presParOf" srcId="{54C9BF0F-1AFA-460D-B459-879958FAF7F9}" destId="{910E4212-FDD6-4F20-90CE-8C32872B1F38}" srcOrd="1" destOrd="0" presId="urn:microsoft.com/office/officeart/2008/layout/AlternatingPictureCircles"/>
    <dgm:cxn modelId="{ED6B0140-7A91-4085-BE4E-4373B5974E0B}" type="presParOf" srcId="{910E4212-FDD6-4F20-90CE-8C32872B1F38}" destId="{13227F06-2031-4040-A4C4-B8D6865D38C0}" srcOrd="0" destOrd="0" presId="urn:microsoft.com/office/officeart/2008/layout/AlternatingPictureCircles"/>
    <dgm:cxn modelId="{3DD5D6B6-E783-461F-A0AD-5C72D474B7D2}" type="presParOf" srcId="{910E4212-FDD6-4F20-90CE-8C32872B1F38}" destId="{00E47265-10AE-48C6-A1DF-46D4B54BB8A3}" srcOrd="1" destOrd="0" presId="urn:microsoft.com/office/officeart/2008/layout/AlternatingPictureCircles"/>
    <dgm:cxn modelId="{4C98D49C-73DB-4ABC-9BF8-C13722113DDE}" type="presParOf" srcId="{910E4212-FDD6-4F20-90CE-8C32872B1F38}" destId="{FDF105DD-CFEC-4AAB-861B-18FD99F515AA}" srcOrd="2" destOrd="0" presId="urn:microsoft.com/office/officeart/2008/layout/AlternatingPictureCircles"/>
    <dgm:cxn modelId="{4498F43D-83CF-4257-8C38-DAEBE66CCF0C}" type="presParOf" srcId="{54C9BF0F-1AFA-460D-B459-879958FAF7F9}" destId="{EBD9BAF2-5102-4ADD-8D37-78B1C57DD9DF}" srcOrd="2" destOrd="0" presId="urn:microsoft.com/office/officeart/2008/layout/AlternatingPictureCircles"/>
    <dgm:cxn modelId="{3745F03B-54A9-4ED8-A1BF-133A88C6A4DB}" type="presParOf" srcId="{EBD9BAF2-5102-4ADD-8D37-78B1C57DD9DF}" destId="{337E1748-6E1F-44C3-86D8-EB218F0BBD51}" srcOrd="0" destOrd="0" presId="urn:microsoft.com/office/officeart/2008/layout/AlternatingPictureCircles"/>
    <dgm:cxn modelId="{6DA16FC6-9588-41B8-9F4F-A59CF87B3983}" type="presParOf" srcId="{EBD9BAF2-5102-4ADD-8D37-78B1C57DD9DF}" destId="{3AB23387-426A-4F6C-844F-A6CFE6FD5C52}" srcOrd="1" destOrd="0" presId="urn:microsoft.com/office/officeart/2008/layout/AlternatingPictureCircles"/>
    <dgm:cxn modelId="{76082AF4-C51A-4DAC-85EE-C773A6B9CC4F}" type="presParOf" srcId="{EBD9BAF2-5102-4ADD-8D37-78B1C57DD9DF}" destId="{E1EA2986-E03D-45FD-BF42-E98967981E1D}" srcOrd="2" destOrd="0" presId="urn:microsoft.com/office/officeart/2008/layout/AlternatingPictureCircles"/>
    <dgm:cxn modelId="{83F1E3E4-FC7F-4C6B-8BA4-5FE6F921641D}" type="presParOf" srcId="{EBD9BAF2-5102-4ADD-8D37-78B1C57DD9DF}" destId="{870C7F48-FEE3-42E7-A5A0-C6D60538101B}" srcOrd="3" destOrd="0" presId="urn:microsoft.com/office/officeart/2008/layout/AlternatingPictureCircles"/>
    <dgm:cxn modelId="{661F6E26-5BDF-413C-999C-65ACA2FB9B50}" type="presParOf" srcId="{54C9BF0F-1AFA-460D-B459-879958FAF7F9}" destId="{90040F1B-00CD-4218-B662-BDA5EBA0B1AF}" srcOrd="3" destOrd="0" presId="urn:microsoft.com/office/officeart/2008/layout/AlternatingPictureCircles"/>
    <dgm:cxn modelId="{27430C0E-907B-4F10-87F8-22F0B5876346}" type="presParOf" srcId="{90040F1B-00CD-4218-B662-BDA5EBA0B1AF}" destId="{7CDB51F7-620B-4DB3-B770-235290ED5AB8}" srcOrd="0" destOrd="0" presId="urn:microsoft.com/office/officeart/2008/layout/AlternatingPictureCircles"/>
    <dgm:cxn modelId="{64EC59D1-E071-4DF3-BC20-323E032B1A02}" type="presParOf" srcId="{90040F1B-00CD-4218-B662-BDA5EBA0B1AF}" destId="{0F4A2BF7-E3FC-46BA-86A4-5E7557710847}" srcOrd="1" destOrd="0" presId="urn:microsoft.com/office/officeart/2008/layout/AlternatingPictureCircles"/>
    <dgm:cxn modelId="{536CAC3D-C640-42C1-864E-60E9A44A5B18}" type="presParOf" srcId="{90040F1B-00CD-4218-B662-BDA5EBA0B1AF}" destId="{08DB771A-D278-4384-9186-7D33BA74C376}" srcOrd="2" destOrd="0" presId="urn:microsoft.com/office/officeart/2008/layout/AlternatingPictureCircles"/>
    <dgm:cxn modelId="{7FD4DD5C-B292-479C-A9E6-784C5D2F7304}" type="presParOf" srcId="{54C9BF0F-1AFA-460D-B459-879958FAF7F9}" destId="{7300419B-DA5B-459C-AA31-16A72D458384}" srcOrd="4" destOrd="0" presId="urn:microsoft.com/office/officeart/2008/layout/AlternatingPictureCircles"/>
    <dgm:cxn modelId="{F57D3A77-6C14-4FB5-942D-855435D0AF1F}" type="presParOf" srcId="{7300419B-DA5B-459C-AA31-16A72D458384}" destId="{D72444ED-D2D1-4964-8484-1A15983379C9}" srcOrd="0" destOrd="0" presId="urn:microsoft.com/office/officeart/2008/layout/AlternatingPictureCircles"/>
    <dgm:cxn modelId="{A0E54672-1B92-45AE-8FC4-F36F9BF6847A}" type="presParOf" srcId="{7300419B-DA5B-459C-AA31-16A72D458384}" destId="{2A559202-FB45-4EB6-B2C1-AEDF806C583E}" srcOrd="1" destOrd="0" presId="urn:microsoft.com/office/officeart/2008/layout/AlternatingPictureCircles"/>
    <dgm:cxn modelId="{C4FCF06F-F8DC-486A-B9FF-B9A98F63F2A8}" type="presParOf" srcId="{7300419B-DA5B-459C-AA31-16A72D458384}" destId="{61FC8056-096B-4BE7-B4DA-050D021AE7F7}" srcOrd="2" destOrd="0" presId="urn:microsoft.com/office/officeart/2008/layout/AlternatingPictureCircles"/>
    <dgm:cxn modelId="{65A52900-BBF7-418B-A999-D9DF52B68F32}" type="presParOf" srcId="{7300419B-DA5B-459C-AA31-16A72D458384}" destId="{DCC72436-8FB7-4F0C-ABA4-88AB9CD4903B}" srcOrd="3" destOrd="0" presId="urn:microsoft.com/office/officeart/2008/layout/AlternatingPictureCircles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F08E6CA-693E-4CBD-A275-90AFA7FDE017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F9ABDCA9-60D3-4926-9FB5-14D72786A11D}">
      <dgm:prSet phldrT="[Texto]"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ES" sz="1700" b="1" dirty="0" smtClean="0">
              <a:solidFill>
                <a:schemeClr val="tx1"/>
              </a:solidFill>
              <a:latin typeface="Corbel" pitchFamily="34" charset="0"/>
            </a:rPr>
            <a:t>CATÁLOGOS</a:t>
          </a:r>
          <a:endParaRPr lang="es-ES" sz="1700" b="1" dirty="0">
            <a:solidFill>
              <a:schemeClr val="tx1"/>
            </a:solidFill>
            <a:latin typeface="Corbel" pitchFamily="34" charset="0"/>
          </a:endParaRPr>
        </a:p>
      </dgm:t>
    </dgm:pt>
    <dgm:pt modelId="{71BC45A4-8AF7-4C89-9C88-7C8A00121B54}" type="parTrans" cxnId="{A0BB4300-6C28-4AD2-84B6-E60BF3A978D3}">
      <dgm:prSet/>
      <dgm:spPr/>
      <dgm:t>
        <a:bodyPr/>
        <a:lstStyle/>
        <a:p>
          <a:endParaRPr lang="es-ES" sz="1400">
            <a:solidFill>
              <a:schemeClr val="tx1"/>
            </a:solidFill>
            <a:latin typeface="Corbel" pitchFamily="34" charset="0"/>
          </a:endParaRPr>
        </a:p>
      </dgm:t>
    </dgm:pt>
    <dgm:pt modelId="{A93B7E02-7851-480F-8128-2BEAB24869C9}" type="sibTrans" cxnId="{A0BB4300-6C28-4AD2-84B6-E60BF3A978D3}">
      <dgm:prSet/>
      <dgm:spPr/>
      <dgm:t>
        <a:bodyPr/>
        <a:lstStyle/>
        <a:p>
          <a:endParaRPr lang="es-ES" sz="1400">
            <a:solidFill>
              <a:schemeClr val="tx1"/>
            </a:solidFill>
            <a:latin typeface="Corbel" pitchFamily="34" charset="0"/>
          </a:endParaRPr>
        </a:p>
      </dgm:t>
    </dgm:pt>
    <dgm:pt modelId="{FC0E0723-972E-4055-B12F-1E1650849B09}">
      <dgm:prSet phldrT="[Texto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ctr"/>
          <a:r>
            <a:rPr lang="es-ES" sz="1500" dirty="0" smtClean="0">
              <a:solidFill>
                <a:schemeClr val="tx1"/>
              </a:solidFill>
              <a:latin typeface="Corbel" pitchFamily="34" charset="0"/>
              <a:cs typeface="Tahoma" pitchFamily="34" charset="0"/>
            </a:rPr>
            <a:t>Bienes</a:t>
          </a:r>
          <a:endParaRPr lang="es-ES" sz="1500" dirty="0">
            <a:solidFill>
              <a:schemeClr val="tx1"/>
            </a:solidFill>
            <a:latin typeface="Corbel" pitchFamily="34" charset="0"/>
            <a:cs typeface="Tahoma" pitchFamily="34" charset="0"/>
          </a:endParaRPr>
        </a:p>
      </dgm:t>
    </dgm:pt>
    <dgm:pt modelId="{34522ED0-E2DB-493E-BA94-2384FC5C5D9B}" type="parTrans" cxnId="{262B20DD-DB04-464F-8C0E-77A1E6C759DA}">
      <dgm:prSet/>
      <dgm:spPr/>
      <dgm:t>
        <a:bodyPr/>
        <a:lstStyle/>
        <a:p>
          <a:endParaRPr lang="es-ES" sz="1400">
            <a:solidFill>
              <a:schemeClr val="tx1"/>
            </a:solidFill>
            <a:latin typeface="Corbel" pitchFamily="34" charset="0"/>
          </a:endParaRPr>
        </a:p>
      </dgm:t>
    </dgm:pt>
    <dgm:pt modelId="{9217B501-6AD5-41B0-AEE3-079649AD32D9}" type="sibTrans" cxnId="{262B20DD-DB04-464F-8C0E-77A1E6C759DA}">
      <dgm:prSet/>
      <dgm:spPr/>
      <dgm:t>
        <a:bodyPr/>
        <a:lstStyle/>
        <a:p>
          <a:endParaRPr lang="es-ES" sz="1400">
            <a:solidFill>
              <a:schemeClr val="tx1"/>
            </a:solidFill>
            <a:latin typeface="Corbel" pitchFamily="34" charset="0"/>
          </a:endParaRPr>
        </a:p>
      </dgm:t>
    </dgm:pt>
    <dgm:pt modelId="{F11CE2AE-AB36-423B-910A-1E78BC9C6AF0}">
      <dgm:prSet phldrT="[Texto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ctr"/>
          <a:r>
            <a:rPr lang="es-ES" sz="1500" dirty="0" smtClean="0">
              <a:solidFill>
                <a:schemeClr val="tx1"/>
              </a:solidFill>
              <a:latin typeface="Corbel" pitchFamily="34" charset="0"/>
              <a:cs typeface="Tahoma" pitchFamily="34" charset="0"/>
            </a:rPr>
            <a:t>Tipo de Ingreso y Egreso</a:t>
          </a:r>
          <a:endParaRPr lang="es-ES" sz="1500" dirty="0">
            <a:solidFill>
              <a:schemeClr val="tx1"/>
            </a:solidFill>
            <a:latin typeface="Corbel" pitchFamily="34" charset="0"/>
            <a:cs typeface="Tahoma" pitchFamily="34" charset="0"/>
          </a:endParaRPr>
        </a:p>
      </dgm:t>
    </dgm:pt>
    <dgm:pt modelId="{5F7571FE-81E4-42A0-86FD-3B5E84568092}" type="parTrans" cxnId="{9C59AF04-5F8A-46D5-A301-596456EE9F13}">
      <dgm:prSet/>
      <dgm:spPr/>
      <dgm:t>
        <a:bodyPr/>
        <a:lstStyle/>
        <a:p>
          <a:endParaRPr lang="es-ES" sz="1400">
            <a:solidFill>
              <a:schemeClr val="tx1"/>
            </a:solidFill>
            <a:latin typeface="Corbel" pitchFamily="34" charset="0"/>
          </a:endParaRPr>
        </a:p>
      </dgm:t>
    </dgm:pt>
    <dgm:pt modelId="{4B9601B6-ADBD-492D-A7B0-1B9598FD2E6D}" type="sibTrans" cxnId="{9C59AF04-5F8A-46D5-A301-596456EE9F13}">
      <dgm:prSet/>
      <dgm:spPr/>
      <dgm:t>
        <a:bodyPr/>
        <a:lstStyle/>
        <a:p>
          <a:endParaRPr lang="es-ES" sz="1400">
            <a:solidFill>
              <a:schemeClr val="tx1"/>
            </a:solidFill>
            <a:latin typeface="Corbel" pitchFamily="34" charset="0"/>
          </a:endParaRPr>
        </a:p>
      </dgm:t>
    </dgm:pt>
    <dgm:pt modelId="{33435868-9BA3-4FEB-80E5-356B2CCA5871}">
      <dgm:prSet phldrT="[Texto]"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ES" sz="1700" b="1" dirty="0" smtClean="0">
              <a:solidFill>
                <a:schemeClr val="tx1"/>
              </a:solidFill>
              <a:latin typeface="Corbel" pitchFamily="34" charset="0"/>
              <a:cs typeface="Tahoma" pitchFamily="34" charset="0"/>
            </a:rPr>
            <a:t>TOMA FÍSICA</a:t>
          </a:r>
          <a:endParaRPr lang="es-ES" sz="1700" b="1" dirty="0">
            <a:solidFill>
              <a:schemeClr val="tx1"/>
            </a:solidFill>
            <a:latin typeface="Corbel" pitchFamily="34" charset="0"/>
            <a:cs typeface="Tahoma" pitchFamily="34" charset="0"/>
          </a:endParaRPr>
        </a:p>
      </dgm:t>
    </dgm:pt>
    <dgm:pt modelId="{D14D20B1-49E2-4711-99A9-DD46A0CFF693}" type="parTrans" cxnId="{4F21E7F1-2889-4BD0-97A9-A9F8B0D82BFA}">
      <dgm:prSet/>
      <dgm:spPr/>
      <dgm:t>
        <a:bodyPr/>
        <a:lstStyle/>
        <a:p>
          <a:endParaRPr lang="es-ES" sz="1400">
            <a:solidFill>
              <a:schemeClr val="tx1"/>
            </a:solidFill>
            <a:latin typeface="Corbel" pitchFamily="34" charset="0"/>
          </a:endParaRPr>
        </a:p>
      </dgm:t>
    </dgm:pt>
    <dgm:pt modelId="{3198194D-B0EF-464C-A97D-2ED39D9E1977}" type="sibTrans" cxnId="{4F21E7F1-2889-4BD0-97A9-A9F8B0D82BFA}">
      <dgm:prSet/>
      <dgm:spPr/>
      <dgm:t>
        <a:bodyPr/>
        <a:lstStyle/>
        <a:p>
          <a:endParaRPr lang="es-ES" sz="1400">
            <a:solidFill>
              <a:schemeClr val="tx1"/>
            </a:solidFill>
            <a:latin typeface="Corbel" pitchFamily="34" charset="0"/>
          </a:endParaRPr>
        </a:p>
      </dgm:t>
    </dgm:pt>
    <dgm:pt modelId="{91AE911D-E72B-4297-95C8-114B3627A9BE}">
      <dgm:prSet phldrT="[Texto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ctr"/>
          <a:r>
            <a:rPr lang="es-ES" sz="1500" dirty="0" smtClean="0">
              <a:solidFill>
                <a:schemeClr val="tx1"/>
              </a:solidFill>
              <a:latin typeface="Corbel" pitchFamily="34" charset="0"/>
              <a:cs typeface="Tahoma" pitchFamily="34" charset="0"/>
            </a:rPr>
            <a:t>Toma Física por rangos.</a:t>
          </a:r>
          <a:endParaRPr lang="es-ES" sz="1500" dirty="0">
            <a:solidFill>
              <a:schemeClr val="tx1"/>
            </a:solidFill>
            <a:latin typeface="Corbel" pitchFamily="34" charset="0"/>
            <a:cs typeface="Tahoma" pitchFamily="34" charset="0"/>
          </a:endParaRPr>
        </a:p>
      </dgm:t>
    </dgm:pt>
    <dgm:pt modelId="{AB34839D-484D-4E02-98FA-5BFC1A18E723}" type="parTrans" cxnId="{6156BC12-30E0-49E3-884F-6D166557E014}">
      <dgm:prSet/>
      <dgm:spPr/>
      <dgm:t>
        <a:bodyPr/>
        <a:lstStyle/>
        <a:p>
          <a:endParaRPr lang="es-ES" sz="1400">
            <a:solidFill>
              <a:schemeClr val="tx1"/>
            </a:solidFill>
            <a:latin typeface="Corbel" pitchFamily="34" charset="0"/>
          </a:endParaRPr>
        </a:p>
      </dgm:t>
    </dgm:pt>
    <dgm:pt modelId="{15D9126F-63A0-47DC-973D-2EC4F4FC9223}" type="sibTrans" cxnId="{6156BC12-30E0-49E3-884F-6D166557E014}">
      <dgm:prSet/>
      <dgm:spPr/>
      <dgm:t>
        <a:bodyPr/>
        <a:lstStyle/>
        <a:p>
          <a:endParaRPr lang="es-ES" sz="1400">
            <a:solidFill>
              <a:schemeClr val="tx1"/>
            </a:solidFill>
            <a:latin typeface="Corbel" pitchFamily="34" charset="0"/>
          </a:endParaRPr>
        </a:p>
      </dgm:t>
    </dgm:pt>
    <dgm:pt modelId="{7A8E111B-EF52-4499-AD0A-4B0C0C4F5BFF}">
      <dgm:prSet phldrT="[Texto]"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es-ES" sz="1700" b="1" dirty="0" smtClean="0">
              <a:solidFill>
                <a:schemeClr val="tx1"/>
              </a:solidFill>
              <a:latin typeface="Corbel" pitchFamily="34" charset="0"/>
            </a:rPr>
            <a:t>REPORTES</a:t>
          </a:r>
          <a:endParaRPr lang="es-ES" sz="1700" b="1" dirty="0">
            <a:solidFill>
              <a:schemeClr val="tx1"/>
            </a:solidFill>
            <a:latin typeface="Corbel" pitchFamily="34" charset="0"/>
          </a:endParaRPr>
        </a:p>
      </dgm:t>
    </dgm:pt>
    <dgm:pt modelId="{FA09C920-DBC9-4148-9F19-7860C948DD7A}" type="parTrans" cxnId="{07EAA7F4-4B59-4C65-8AA7-65EB8C2AB35A}">
      <dgm:prSet/>
      <dgm:spPr/>
      <dgm:t>
        <a:bodyPr/>
        <a:lstStyle/>
        <a:p>
          <a:endParaRPr lang="es-ES" sz="1400">
            <a:solidFill>
              <a:schemeClr val="tx1"/>
            </a:solidFill>
            <a:latin typeface="Corbel" pitchFamily="34" charset="0"/>
          </a:endParaRPr>
        </a:p>
      </dgm:t>
    </dgm:pt>
    <dgm:pt modelId="{DE48575F-5B60-46C4-8F2A-5DADDC83D204}" type="sibTrans" cxnId="{07EAA7F4-4B59-4C65-8AA7-65EB8C2AB35A}">
      <dgm:prSet/>
      <dgm:spPr/>
      <dgm:t>
        <a:bodyPr/>
        <a:lstStyle/>
        <a:p>
          <a:endParaRPr lang="es-ES" sz="1400">
            <a:solidFill>
              <a:schemeClr val="tx1"/>
            </a:solidFill>
            <a:latin typeface="Corbel" pitchFamily="34" charset="0"/>
          </a:endParaRPr>
        </a:p>
      </dgm:t>
    </dgm:pt>
    <dgm:pt modelId="{0E38BE27-4D98-4B56-A570-BB8C3E549125}">
      <dgm:prSet phldrT="[Texto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ctr"/>
          <a:r>
            <a:rPr lang="es-ES" sz="1500" dirty="0" smtClean="0">
              <a:solidFill>
                <a:schemeClr val="tx1"/>
              </a:solidFill>
              <a:latin typeface="Corbel" pitchFamily="34" charset="0"/>
              <a:cs typeface="Tahoma" pitchFamily="34" charset="0"/>
            </a:rPr>
            <a:t>Impresión Masiva</a:t>
          </a:r>
          <a:endParaRPr lang="es-ES" sz="1500" dirty="0">
            <a:solidFill>
              <a:schemeClr val="tx1"/>
            </a:solidFill>
            <a:latin typeface="Corbel" pitchFamily="34" charset="0"/>
            <a:cs typeface="Tahoma" pitchFamily="34" charset="0"/>
          </a:endParaRPr>
        </a:p>
      </dgm:t>
    </dgm:pt>
    <dgm:pt modelId="{F9DE1E5E-3521-4C65-8877-E0230500F3CC}" type="parTrans" cxnId="{6E1E1FF7-276B-4309-9783-F73212AF6140}">
      <dgm:prSet/>
      <dgm:spPr/>
      <dgm:t>
        <a:bodyPr/>
        <a:lstStyle/>
        <a:p>
          <a:endParaRPr lang="es-ES" sz="1400">
            <a:solidFill>
              <a:schemeClr val="tx1"/>
            </a:solidFill>
            <a:latin typeface="Corbel" pitchFamily="34" charset="0"/>
          </a:endParaRPr>
        </a:p>
      </dgm:t>
    </dgm:pt>
    <dgm:pt modelId="{1F4A3487-5397-49BE-8D5A-49AA21650E6D}" type="sibTrans" cxnId="{6E1E1FF7-276B-4309-9783-F73212AF6140}">
      <dgm:prSet/>
      <dgm:spPr/>
      <dgm:t>
        <a:bodyPr/>
        <a:lstStyle/>
        <a:p>
          <a:endParaRPr lang="es-ES" sz="1400">
            <a:solidFill>
              <a:schemeClr val="tx1"/>
            </a:solidFill>
            <a:latin typeface="Corbel" pitchFamily="34" charset="0"/>
          </a:endParaRPr>
        </a:p>
      </dgm:t>
    </dgm:pt>
    <dgm:pt modelId="{B952DFC7-47B4-4796-B072-5851AA2386CE}">
      <dgm:prSet phldrT="[Texto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ctr"/>
          <a:r>
            <a:rPr lang="es-ES" sz="1500" dirty="0" smtClean="0">
              <a:solidFill>
                <a:schemeClr val="tx1"/>
              </a:solidFill>
              <a:latin typeface="Corbel" pitchFamily="34" charset="0"/>
              <a:cs typeface="Tahoma" pitchFamily="34" charset="0"/>
            </a:rPr>
            <a:t>Histórico Bien</a:t>
          </a:r>
          <a:endParaRPr lang="es-ES" sz="1500" dirty="0">
            <a:solidFill>
              <a:schemeClr val="tx1"/>
            </a:solidFill>
            <a:latin typeface="Corbel" pitchFamily="34" charset="0"/>
            <a:cs typeface="Tahoma" pitchFamily="34" charset="0"/>
          </a:endParaRPr>
        </a:p>
      </dgm:t>
    </dgm:pt>
    <dgm:pt modelId="{B6D93112-EF6B-455E-B113-6AA58D0E5440}" type="parTrans" cxnId="{FD87D8EC-E524-4D76-8F11-BF0C9095EE59}">
      <dgm:prSet/>
      <dgm:spPr/>
      <dgm:t>
        <a:bodyPr/>
        <a:lstStyle/>
        <a:p>
          <a:endParaRPr lang="es-ES" sz="1400">
            <a:solidFill>
              <a:schemeClr val="tx1"/>
            </a:solidFill>
            <a:latin typeface="Corbel" pitchFamily="34" charset="0"/>
          </a:endParaRPr>
        </a:p>
      </dgm:t>
    </dgm:pt>
    <dgm:pt modelId="{DAFDEFD0-9617-4F00-BE37-D8CFF5980079}" type="sibTrans" cxnId="{FD87D8EC-E524-4D76-8F11-BF0C9095EE59}">
      <dgm:prSet/>
      <dgm:spPr/>
      <dgm:t>
        <a:bodyPr/>
        <a:lstStyle/>
        <a:p>
          <a:endParaRPr lang="es-ES" sz="1400">
            <a:solidFill>
              <a:schemeClr val="tx1"/>
            </a:solidFill>
            <a:latin typeface="Corbel" pitchFamily="34" charset="0"/>
          </a:endParaRPr>
        </a:p>
      </dgm:t>
    </dgm:pt>
    <dgm:pt modelId="{F0C53588-2B0C-4578-94C9-BBBDF1B350A9}">
      <dgm:prSet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ES" sz="1700" b="1" dirty="0" smtClean="0">
              <a:solidFill>
                <a:schemeClr val="tx1"/>
              </a:solidFill>
              <a:latin typeface="Corbel" pitchFamily="34" charset="0"/>
            </a:rPr>
            <a:t>AJUSTES</a:t>
          </a:r>
          <a:endParaRPr lang="es-ES" sz="1700" b="1" dirty="0">
            <a:solidFill>
              <a:schemeClr val="tx1"/>
            </a:solidFill>
            <a:latin typeface="Corbel" pitchFamily="34" charset="0"/>
          </a:endParaRPr>
        </a:p>
      </dgm:t>
    </dgm:pt>
    <dgm:pt modelId="{6C0B18F6-8FF5-4625-8F38-765A461BB095}" type="parTrans" cxnId="{F5628071-8237-4C19-B7AA-DC86A2B93F53}">
      <dgm:prSet/>
      <dgm:spPr/>
      <dgm:t>
        <a:bodyPr/>
        <a:lstStyle/>
        <a:p>
          <a:endParaRPr lang="es-ES" sz="1400">
            <a:solidFill>
              <a:schemeClr val="tx1"/>
            </a:solidFill>
            <a:latin typeface="Corbel" pitchFamily="34" charset="0"/>
          </a:endParaRPr>
        </a:p>
      </dgm:t>
    </dgm:pt>
    <dgm:pt modelId="{BF5C17B6-7020-4BFA-BD51-9C9CC2760F2B}" type="sibTrans" cxnId="{F5628071-8237-4C19-B7AA-DC86A2B93F53}">
      <dgm:prSet/>
      <dgm:spPr/>
      <dgm:t>
        <a:bodyPr/>
        <a:lstStyle/>
        <a:p>
          <a:endParaRPr lang="es-ES" sz="1400">
            <a:solidFill>
              <a:schemeClr val="tx1"/>
            </a:solidFill>
            <a:latin typeface="Corbel" pitchFamily="34" charset="0"/>
          </a:endParaRPr>
        </a:p>
      </dgm:t>
    </dgm:pt>
    <dgm:pt modelId="{BA7A23A2-8931-4009-A652-DB9C064CD65F}">
      <dgm:prSet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ES" sz="1700" b="1" dirty="0" smtClean="0">
              <a:solidFill>
                <a:schemeClr val="tx1"/>
              </a:solidFill>
              <a:latin typeface="Corbel" pitchFamily="34" charset="0"/>
            </a:rPr>
            <a:t>INGRESO DE BIENES</a:t>
          </a:r>
          <a:endParaRPr lang="es-ES" sz="1700" b="1" dirty="0">
            <a:solidFill>
              <a:schemeClr val="tx1"/>
            </a:solidFill>
            <a:latin typeface="Corbel" pitchFamily="34" charset="0"/>
          </a:endParaRPr>
        </a:p>
      </dgm:t>
    </dgm:pt>
    <dgm:pt modelId="{D76DC58A-A7A9-4ED5-9E5A-A2E3BB2068CA}" type="parTrans" cxnId="{CF9AF271-6F6C-4D60-90F7-72687B4402B5}">
      <dgm:prSet/>
      <dgm:spPr/>
      <dgm:t>
        <a:bodyPr/>
        <a:lstStyle/>
        <a:p>
          <a:endParaRPr lang="es-ES" sz="1400">
            <a:solidFill>
              <a:schemeClr val="tx1"/>
            </a:solidFill>
            <a:latin typeface="Corbel" pitchFamily="34" charset="0"/>
          </a:endParaRPr>
        </a:p>
      </dgm:t>
    </dgm:pt>
    <dgm:pt modelId="{FEBB48E8-9229-4AFA-B731-1D14748CD6D1}" type="sibTrans" cxnId="{CF9AF271-6F6C-4D60-90F7-72687B4402B5}">
      <dgm:prSet/>
      <dgm:spPr/>
      <dgm:t>
        <a:bodyPr/>
        <a:lstStyle/>
        <a:p>
          <a:endParaRPr lang="es-ES" sz="1400">
            <a:solidFill>
              <a:schemeClr val="tx1"/>
            </a:solidFill>
            <a:latin typeface="Corbel" pitchFamily="34" charset="0"/>
          </a:endParaRPr>
        </a:p>
      </dgm:t>
    </dgm:pt>
    <dgm:pt modelId="{1B7E6233-EF7F-481C-8CB9-D059C4CFDD6E}">
      <dgm:prSet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ES" sz="1700" b="1" dirty="0" smtClean="0">
              <a:solidFill>
                <a:schemeClr val="tx1"/>
              </a:solidFill>
              <a:latin typeface="Corbel" pitchFamily="34" charset="0"/>
              <a:cs typeface="Tahoma" pitchFamily="34" charset="0"/>
            </a:rPr>
            <a:t>DEPRECIACIÓN</a:t>
          </a:r>
          <a:endParaRPr lang="es-ES" sz="1700" b="1" dirty="0">
            <a:solidFill>
              <a:schemeClr val="tx1"/>
            </a:solidFill>
            <a:latin typeface="Corbel" pitchFamily="34" charset="0"/>
            <a:cs typeface="Tahoma" pitchFamily="34" charset="0"/>
          </a:endParaRPr>
        </a:p>
      </dgm:t>
    </dgm:pt>
    <dgm:pt modelId="{C340EAF2-2199-4486-BBC7-F49A1AD0EA9D}" type="parTrans" cxnId="{9AD13A99-91B5-4A0F-A726-1EFFEC979B39}">
      <dgm:prSet/>
      <dgm:spPr/>
      <dgm:t>
        <a:bodyPr/>
        <a:lstStyle/>
        <a:p>
          <a:endParaRPr lang="es-ES" sz="1400">
            <a:solidFill>
              <a:schemeClr val="tx1"/>
            </a:solidFill>
            <a:latin typeface="Corbel" pitchFamily="34" charset="0"/>
          </a:endParaRPr>
        </a:p>
      </dgm:t>
    </dgm:pt>
    <dgm:pt modelId="{869BAC2D-C88F-438B-99B9-4CEFE9E99C5F}" type="sibTrans" cxnId="{9AD13A99-91B5-4A0F-A726-1EFFEC979B39}">
      <dgm:prSet/>
      <dgm:spPr/>
      <dgm:t>
        <a:bodyPr/>
        <a:lstStyle/>
        <a:p>
          <a:endParaRPr lang="es-ES" sz="1400">
            <a:solidFill>
              <a:schemeClr val="tx1"/>
            </a:solidFill>
            <a:latin typeface="Corbel" pitchFamily="34" charset="0"/>
          </a:endParaRPr>
        </a:p>
      </dgm:t>
    </dgm:pt>
    <dgm:pt modelId="{EFC23515-FA27-4F44-AFDA-A6D13882A5E5}">
      <dgm:prSet phldrT="[Texto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ctr"/>
          <a:r>
            <a:rPr lang="es-ES" sz="1500" dirty="0" smtClean="0">
              <a:solidFill>
                <a:schemeClr val="tx1"/>
              </a:solidFill>
              <a:latin typeface="Corbel" pitchFamily="34" charset="0"/>
              <a:cs typeface="Tahoma" pitchFamily="34" charset="0"/>
            </a:rPr>
            <a:t>Bodegas</a:t>
          </a:r>
          <a:endParaRPr lang="es-ES" sz="1500" dirty="0">
            <a:solidFill>
              <a:schemeClr val="tx1"/>
            </a:solidFill>
            <a:latin typeface="Corbel" pitchFamily="34" charset="0"/>
            <a:cs typeface="Tahoma" pitchFamily="34" charset="0"/>
          </a:endParaRPr>
        </a:p>
      </dgm:t>
    </dgm:pt>
    <dgm:pt modelId="{F1F8578D-E645-4069-AD7E-9DDB54B88867}" type="parTrans" cxnId="{983545C1-E63A-4EAB-8DCE-FC514E34D3E5}">
      <dgm:prSet/>
      <dgm:spPr/>
      <dgm:t>
        <a:bodyPr/>
        <a:lstStyle/>
        <a:p>
          <a:endParaRPr lang="es-ES" sz="1400">
            <a:solidFill>
              <a:schemeClr val="tx1"/>
            </a:solidFill>
            <a:latin typeface="Corbel" pitchFamily="34" charset="0"/>
          </a:endParaRPr>
        </a:p>
      </dgm:t>
    </dgm:pt>
    <dgm:pt modelId="{80DCCE11-BA4A-46B0-AFE1-F61F894F8EF4}" type="sibTrans" cxnId="{983545C1-E63A-4EAB-8DCE-FC514E34D3E5}">
      <dgm:prSet/>
      <dgm:spPr/>
      <dgm:t>
        <a:bodyPr/>
        <a:lstStyle/>
        <a:p>
          <a:endParaRPr lang="es-ES" sz="1400">
            <a:solidFill>
              <a:schemeClr val="tx1"/>
            </a:solidFill>
            <a:latin typeface="Corbel" pitchFamily="34" charset="0"/>
          </a:endParaRPr>
        </a:p>
      </dgm:t>
    </dgm:pt>
    <dgm:pt modelId="{94B15CAE-BA96-4053-8771-E187D482C50E}">
      <dgm:prSet phldrT="[Texto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ctr"/>
          <a:r>
            <a:rPr lang="es-ES" sz="1500" dirty="0" smtClean="0">
              <a:solidFill>
                <a:schemeClr val="tx1"/>
              </a:solidFill>
              <a:latin typeface="Corbel" pitchFamily="34" charset="0"/>
              <a:cs typeface="Tahoma" pitchFamily="34" charset="0"/>
            </a:rPr>
            <a:t>Matriz Contable</a:t>
          </a:r>
          <a:endParaRPr lang="es-ES" sz="1500" dirty="0">
            <a:solidFill>
              <a:schemeClr val="tx1"/>
            </a:solidFill>
            <a:latin typeface="Corbel" pitchFamily="34" charset="0"/>
            <a:cs typeface="Tahoma" pitchFamily="34" charset="0"/>
          </a:endParaRPr>
        </a:p>
      </dgm:t>
    </dgm:pt>
    <dgm:pt modelId="{69E62152-12AB-4EAF-9267-ACEEAC5A748B}" type="parTrans" cxnId="{CA8C637D-18B3-4234-BD9D-CE8BC50C9EAD}">
      <dgm:prSet/>
      <dgm:spPr/>
      <dgm:t>
        <a:bodyPr/>
        <a:lstStyle/>
        <a:p>
          <a:endParaRPr lang="es-ES" sz="1400">
            <a:solidFill>
              <a:schemeClr val="tx1"/>
            </a:solidFill>
            <a:latin typeface="Corbel" pitchFamily="34" charset="0"/>
          </a:endParaRPr>
        </a:p>
      </dgm:t>
    </dgm:pt>
    <dgm:pt modelId="{B624A29F-5781-478D-85D2-EEDB127A1697}" type="sibTrans" cxnId="{CA8C637D-18B3-4234-BD9D-CE8BC50C9EAD}">
      <dgm:prSet/>
      <dgm:spPr/>
      <dgm:t>
        <a:bodyPr/>
        <a:lstStyle/>
        <a:p>
          <a:endParaRPr lang="es-ES" sz="1400">
            <a:solidFill>
              <a:schemeClr val="tx1"/>
            </a:solidFill>
            <a:latin typeface="Corbel" pitchFamily="34" charset="0"/>
          </a:endParaRPr>
        </a:p>
      </dgm:t>
    </dgm:pt>
    <dgm:pt modelId="{098B845A-1C23-496B-ABEA-3414E521E040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ctr"/>
          <a:r>
            <a:rPr lang="es-ES" sz="1500" dirty="0" smtClean="0">
              <a:solidFill>
                <a:schemeClr val="tx1"/>
              </a:solidFill>
              <a:latin typeface="Corbel" pitchFamily="34" charset="0"/>
              <a:cs typeface="Tahoma" pitchFamily="34" charset="0"/>
            </a:rPr>
            <a:t>Ingreso por Acta (Compras)</a:t>
          </a:r>
          <a:endParaRPr lang="es-ES" sz="1500" dirty="0">
            <a:solidFill>
              <a:schemeClr val="tx1"/>
            </a:solidFill>
            <a:latin typeface="Corbel" pitchFamily="34" charset="0"/>
            <a:cs typeface="Tahoma" pitchFamily="34" charset="0"/>
          </a:endParaRPr>
        </a:p>
      </dgm:t>
    </dgm:pt>
    <dgm:pt modelId="{932BB110-60DF-4EBE-81F1-D2804F55F510}" type="parTrans" cxnId="{56812241-EA81-4658-A1FC-0B03C8C566E2}">
      <dgm:prSet/>
      <dgm:spPr/>
      <dgm:t>
        <a:bodyPr/>
        <a:lstStyle/>
        <a:p>
          <a:endParaRPr lang="es-ES" sz="1400">
            <a:solidFill>
              <a:schemeClr val="tx1"/>
            </a:solidFill>
            <a:latin typeface="Corbel" pitchFamily="34" charset="0"/>
          </a:endParaRPr>
        </a:p>
      </dgm:t>
    </dgm:pt>
    <dgm:pt modelId="{9E9AD97A-DDFC-4DD7-B140-A09D32E2FCC5}" type="sibTrans" cxnId="{56812241-EA81-4658-A1FC-0B03C8C566E2}">
      <dgm:prSet/>
      <dgm:spPr/>
      <dgm:t>
        <a:bodyPr/>
        <a:lstStyle/>
        <a:p>
          <a:endParaRPr lang="es-ES" sz="1400">
            <a:solidFill>
              <a:schemeClr val="tx1"/>
            </a:solidFill>
            <a:latin typeface="Corbel" pitchFamily="34" charset="0"/>
          </a:endParaRPr>
        </a:p>
      </dgm:t>
    </dgm:pt>
    <dgm:pt modelId="{93BB1AE1-70C9-4E67-91B4-7A9FE6C5CB1A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ctr"/>
          <a:r>
            <a:rPr lang="es-ES" sz="1500" dirty="0" smtClean="0">
              <a:solidFill>
                <a:schemeClr val="tx1"/>
              </a:solidFill>
              <a:latin typeface="Corbel" pitchFamily="34" charset="0"/>
              <a:cs typeface="Tahoma" pitchFamily="34" charset="0"/>
            </a:rPr>
            <a:t>Donación </a:t>
          </a:r>
          <a:endParaRPr lang="es-ES" sz="1500" dirty="0">
            <a:solidFill>
              <a:schemeClr val="tx1"/>
            </a:solidFill>
            <a:latin typeface="Corbel" pitchFamily="34" charset="0"/>
            <a:cs typeface="Tahoma" pitchFamily="34" charset="0"/>
          </a:endParaRPr>
        </a:p>
      </dgm:t>
    </dgm:pt>
    <dgm:pt modelId="{3CB7A6D3-62D6-4909-AF79-A72F512298FB}" type="parTrans" cxnId="{613A74A9-3281-40D1-9313-E3F0A55B64E6}">
      <dgm:prSet/>
      <dgm:spPr/>
      <dgm:t>
        <a:bodyPr/>
        <a:lstStyle/>
        <a:p>
          <a:endParaRPr lang="es-ES" sz="1400">
            <a:solidFill>
              <a:schemeClr val="tx1"/>
            </a:solidFill>
            <a:latin typeface="Corbel" pitchFamily="34" charset="0"/>
          </a:endParaRPr>
        </a:p>
      </dgm:t>
    </dgm:pt>
    <dgm:pt modelId="{9B9CA9A7-F97E-43AB-A98D-B73C27EF9EF5}" type="sibTrans" cxnId="{613A74A9-3281-40D1-9313-E3F0A55B64E6}">
      <dgm:prSet/>
      <dgm:spPr/>
      <dgm:t>
        <a:bodyPr/>
        <a:lstStyle/>
        <a:p>
          <a:endParaRPr lang="es-ES" sz="1400">
            <a:solidFill>
              <a:schemeClr val="tx1"/>
            </a:solidFill>
            <a:latin typeface="Corbel" pitchFamily="34" charset="0"/>
          </a:endParaRPr>
        </a:p>
      </dgm:t>
    </dgm:pt>
    <dgm:pt modelId="{EE9D6B41-4CE0-44E0-AD4D-534E6F832D4A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ctr"/>
          <a:r>
            <a:rPr lang="es-ES" sz="1500" dirty="0" smtClean="0">
              <a:solidFill>
                <a:schemeClr val="tx1"/>
              </a:solidFill>
              <a:latin typeface="Corbel" pitchFamily="34" charset="0"/>
              <a:cs typeface="Tahoma" pitchFamily="34" charset="0"/>
            </a:rPr>
            <a:t>Traspaso</a:t>
          </a:r>
          <a:endParaRPr lang="es-ES" sz="1500" dirty="0">
            <a:solidFill>
              <a:schemeClr val="tx1"/>
            </a:solidFill>
            <a:latin typeface="Corbel" pitchFamily="34" charset="0"/>
            <a:cs typeface="Tahoma" pitchFamily="34" charset="0"/>
          </a:endParaRPr>
        </a:p>
      </dgm:t>
    </dgm:pt>
    <dgm:pt modelId="{B79788D0-70B8-444A-9F60-EDA1DB4C48AE}" type="parTrans" cxnId="{ABCBCFE2-ADED-432D-ADD7-B888236186B2}">
      <dgm:prSet/>
      <dgm:spPr/>
      <dgm:t>
        <a:bodyPr/>
        <a:lstStyle/>
        <a:p>
          <a:endParaRPr lang="es-ES" sz="1400">
            <a:solidFill>
              <a:schemeClr val="tx1"/>
            </a:solidFill>
            <a:latin typeface="Corbel" pitchFamily="34" charset="0"/>
          </a:endParaRPr>
        </a:p>
      </dgm:t>
    </dgm:pt>
    <dgm:pt modelId="{9A913365-B613-42E8-AF90-F5E8E414D9EE}" type="sibTrans" cxnId="{ABCBCFE2-ADED-432D-ADD7-B888236186B2}">
      <dgm:prSet/>
      <dgm:spPr/>
      <dgm:t>
        <a:bodyPr/>
        <a:lstStyle/>
        <a:p>
          <a:endParaRPr lang="es-ES" sz="1400">
            <a:solidFill>
              <a:schemeClr val="tx1"/>
            </a:solidFill>
            <a:latin typeface="Corbel" pitchFamily="34" charset="0"/>
          </a:endParaRPr>
        </a:p>
      </dgm:t>
    </dgm:pt>
    <dgm:pt modelId="{B7EF73D5-E860-4297-8233-81F8B3FD4AED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ctr"/>
          <a:r>
            <a:rPr lang="es-ES" sz="1500" dirty="0" smtClean="0">
              <a:solidFill>
                <a:schemeClr val="tx1"/>
              </a:solidFill>
              <a:latin typeface="Corbel" pitchFamily="34" charset="0"/>
              <a:cs typeface="Tahoma" pitchFamily="34" charset="0"/>
            </a:rPr>
            <a:t>Venta</a:t>
          </a:r>
          <a:endParaRPr lang="es-ES" sz="1500" dirty="0">
            <a:solidFill>
              <a:schemeClr val="tx1"/>
            </a:solidFill>
            <a:latin typeface="Corbel" pitchFamily="34" charset="0"/>
            <a:cs typeface="Tahoma" pitchFamily="34" charset="0"/>
          </a:endParaRPr>
        </a:p>
      </dgm:t>
    </dgm:pt>
    <dgm:pt modelId="{3AD14B36-E26E-4AF8-9336-D32275136B2D}" type="parTrans" cxnId="{AF7C3163-ED78-41A1-8C08-C48251327E4A}">
      <dgm:prSet/>
      <dgm:spPr/>
      <dgm:t>
        <a:bodyPr/>
        <a:lstStyle/>
        <a:p>
          <a:endParaRPr lang="es-ES" sz="1400">
            <a:solidFill>
              <a:schemeClr val="tx1"/>
            </a:solidFill>
            <a:latin typeface="Corbel" pitchFamily="34" charset="0"/>
          </a:endParaRPr>
        </a:p>
      </dgm:t>
    </dgm:pt>
    <dgm:pt modelId="{E53D98D4-7D3D-482E-AD5E-AFB5D4E6B1E7}" type="sibTrans" cxnId="{AF7C3163-ED78-41A1-8C08-C48251327E4A}">
      <dgm:prSet/>
      <dgm:spPr/>
      <dgm:t>
        <a:bodyPr/>
        <a:lstStyle/>
        <a:p>
          <a:endParaRPr lang="es-ES" sz="1400">
            <a:solidFill>
              <a:schemeClr val="tx1"/>
            </a:solidFill>
            <a:latin typeface="Corbel" pitchFamily="34" charset="0"/>
          </a:endParaRPr>
        </a:p>
      </dgm:t>
    </dgm:pt>
    <dgm:pt modelId="{420D69E8-F672-4F56-A92C-1684A37655D5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ctr"/>
          <a:r>
            <a:rPr lang="es-ES" sz="1500" dirty="0" smtClean="0">
              <a:solidFill>
                <a:schemeClr val="tx1"/>
              </a:solidFill>
              <a:latin typeface="Corbel" pitchFamily="34" charset="0"/>
              <a:cs typeface="Tahoma" pitchFamily="34" charset="0"/>
            </a:rPr>
            <a:t> Por rango de datos (cuenta contable, código de bienes)</a:t>
          </a:r>
          <a:endParaRPr lang="es-ES" sz="1500" dirty="0">
            <a:solidFill>
              <a:schemeClr val="tx1"/>
            </a:solidFill>
            <a:latin typeface="Corbel" pitchFamily="34" charset="0"/>
            <a:cs typeface="Tahoma" pitchFamily="34" charset="0"/>
          </a:endParaRPr>
        </a:p>
      </dgm:t>
    </dgm:pt>
    <dgm:pt modelId="{35092AC8-DCAB-4A32-8984-5DD84610C41D}" type="parTrans" cxnId="{5C0D4A7E-E449-4883-B8EC-BEB13AFBECEB}">
      <dgm:prSet/>
      <dgm:spPr/>
      <dgm:t>
        <a:bodyPr/>
        <a:lstStyle/>
        <a:p>
          <a:endParaRPr lang="es-ES" sz="1400">
            <a:solidFill>
              <a:schemeClr val="tx1"/>
            </a:solidFill>
            <a:latin typeface="Corbel" pitchFamily="34" charset="0"/>
          </a:endParaRPr>
        </a:p>
      </dgm:t>
    </dgm:pt>
    <dgm:pt modelId="{36111015-17D5-419D-848E-DB6A72F2FEBF}" type="sibTrans" cxnId="{5C0D4A7E-E449-4883-B8EC-BEB13AFBECEB}">
      <dgm:prSet/>
      <dgm:spPr/>
      <dgm:t>
        <a:bodyPr/>
        <a:lstStyle/>
        <a:p>
          <a:endParaRPr lang="es-ES" sz="1400">
            <a:solidFill>
              <a:schemeClr val="tx1"/>
            </a:solidFill>
            <a:latin typeface="Corbel" pitchFamily="34" charset="0"/>
          </a:endParaRPr>
        </a:p>
      </dgm:t>
    </dgm:pt>
    <dgm:pt modelId="{BBC3FDEB-335E-4FFF-8761-996E2210DE23}">
      <dgm:prSet phldrT="[Texto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ctr"/>
          <a:r>
            <a:rPr lang="es-ES" sz="1500" smtClean="0">
              <a:solidFill>
                <a:schemeClr val="tx1"/>
              </a:solidFill>
              <a:latin typeface="Corbel" pitchFamily="34" charset="0"/>
              <a:cs typeface="Tahoma" pitchFamily="34" charset="0"/>
            </a:rPr>
            <a:t>Custodios</a:t>
          </a:r>
          <a:endParaRPr lang="es-ES" sz="1500" dirty="0">
            <a:solidFill>
              <a:schemeClr val="tx1"/>
            </a:solidFill>
            <a:latin typeface="Corbel" pitchFamily="34" charset="0"/>
            <a:cs typeface="Tahoma" pitchFamily="34" charset="0"/>
          </a:endParaRPr>
        </a:p>
      </dgm:t>
    </dgm:pt>
    <dgm:pt modelId="{C09A3F16-9B9F-4063-AEAB-78B81A1B7665}" type="parTrans" cxnId="{0A5A41F4-CBA6-4AA7-8F54-011645546956}">
      <dgm:prSet/>
      <dgm:spPr/>
      <dgm:t>
        <a:bodyPr/>
        <a:lstStyle/>
        <a:p>
          <a:endParaRPr lang="es-ES" sz="1400">
            <a:solidFill>
              <a:schemeClr val="tx1"/>
            </a:solidFill>
            <a:latin typeface="Corbel" pitchFamily="34" charset="0"/>
          </a:endParaRPr>
        </a:p>
      </dgm:t>
    </dgm:pt>
    <dgm:pt modelId="{759BB4C5-36A8-46DC-A306-66A82E01F9FA}" type="sibTrans" cxnId="{0A5A41F4-CBA6-4AA7-8F54-011645546956}">
      <dgm:prSet/>
      <dgm:spPr/>
      <dgm:t>
        <a:bodyPr/>
        <a:lstStyle/>
        <a:p>
          <a:endParaRPr lang="es-ES" sz="1400">
            <a:solidFill>
              <a:schemeClr val="tx1"/>
            </a:solidFill>
            <a:latin typeface="Corbel" pitchFamily="34" charset="0"/>
          </a:endParaRPr>
        </a:p>
      </dgm:t>
    </dgm:pt>
    <dgm:pt modelId="{1CAB86BB-544D-477A-8989-BE07718354EB}">
      <dgm:prSet phldrT="[Texto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ctr"/>
          <a:r>
            <a:rPr lang="es-ES" sz="1500" dirty="0" smtClean="0">
              <a:solidFill>
                <a:schemeClr val="tx1"/>
              </a:solidFill>
              <a:latin typeface="Corbel" pitchFamily="34" charset="0"/>
              <a:cs typeface="Tahoma" pitchFamily="34" charset="0"/>
            </a:rPr>
            <a:t>Tipo de Bien</a:t>
          </a:r>
          <a:endParaRPr lang="es-ES" sz="1500" dirty="0">
            <a:solidFill>
              <a:schemeClr val="tx1"/>
            </a:solidFill>
            <a:latin typeface="Corbel" pitchFamily="34" charset="0"/>
            <a:cs typeface="Tahoma" pitchFamily="34" charset="0"/>
          </a:endParaRPr>
        </a:p>
      </dgm:t>
    </dgm:pt>
    <dgm:pt modelId="{81C86F6C-F932-4C58-9FBB-AAD4172351C2}" type="parTrans" cxnId="{20F63E24-9134-41A5-B993-EF458859F465}">
      <dgm:prSet/>
      <dgm:spPr/>
      <dgm:t>
        <a:bodyPr/>
        <a:lstStyle/>
        <a:p>
          <a:endParaRPr lang="es-ES" sz="1400">
            <a:solidFill>
              <a:schemeClr val="tx1"/>
            </a:solidFill>
            <a:latin typeface="Corbel" pitchFamily="34" charset="0"/>
          </a:endParaRPr>
        </a:p>
      </dgm:t>
    </dgm:pt>
    <dgm:pt modelId="{90BF6516-7AE2-489F-96D0-AF61E1A80D7C}" type="sibTrans" cxnId="{20F63E24-9134-41A5-B993-EF458859F465}">
      <dgm:prSet/>
      <dgm:spPr/>
      <dgm:t>
        <a:bodyPr/>
        <a:lstStyle/>
        <a:p>
          <a:endParaRPr lang="es-ES" sz="1400">
            <a:solidFill>
              <a:schemeClr val="tx1"/>
            </a:solidFill>
            <a:latin typeface="Corbel" pitchFamily="34" charset="0"/>
          </a:endParaRPr>
        </a:p>
      </dgm:t>
    </dgm:pt>
    <dgm:pt modelId="{F30E69B5-EDF2-4BC6-A31F-A6D7E79B1A1A}">
      <dgm:prSet phldrT="[Texto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ctr"/>
          <a:endParaRPr lang="es-ES" sz="1500" dirty="0">
            <a:solidFill>
              <a:schemeClr val="tx1"/>
            </a:solidFill>
            <a:latin typeface="Corbel" pitchFamily="34" charset="0"/>
            <a:cs typeface="Tahoma" pitchFamily="34" charset="0"/>
          </a:endParaRPr>
        </a:p>
      </dgm:t>
    </dgm:pt>
    <dgm:pt modelId="{DF645522-B14D-4674-90D6-4CD6BFCC39E3}" type="parTrans" cxnId="{1096F167-9017-447E-8211-C1E2D20C9A1D}">
      <dgm:prSet/>
      <dgm:spPr/>
      <dgm:t>
        <a:bodyPr/>
        <a:lstStyle/>
        <a:p>
          <a:endParaRPr lang="es-ES" sz="1400">
            <a:solidFill>
              <a:schemeClr val="tx1"/>
            </a:solidFill>
            <a:latin typeface="Corbel" pitchFamily="34" charset="0"/>
          </a:endParaRPr>
        </a:p>
      </dgm:t>
    </dgm:pt>
    <dgm:pt modelId="{80A8161A-D032-4F9A-9D15-3FFCAF009B36}" type="sibTrans" cxnId="{1096F167-9017-447E-8211-C1E2D20C9A1D}">
      <dgm:prSet/>
      <dgm:spPr/>
      <dgm:t>
        <a:bodyPr/>
        <a:lstStyle/>
        <a:p>
          <a:endParaRPr lang="es-ES" sz="1400">
            <a:solidFill>
              <a:schemeClr val="tx1"/>
            </a:solidFill>
            <a:latin typeface="Corbel" pitchFamily="34" charset="0"/>
          </a:endParaRPr>
        </a:p>
      </dgm:t>
    </dgm:pt>
    <dgm:pt modelId="{29691BA1-F627-497F-BFC0-3F51FB6D4E2F}">
      <dgm:prSet phldrT="[Texto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ctr"/>
          <a:r>
            <a:rPr lang="es-ES" sz="1500" dirty="0" smtClean="0">
              <a:solidFill>
                <a:schemeClr val="tx1"/>
              </a:solidFill>
              <a:latin typeface="Corbel" pitchFamily="34" charset="0"/>
              <a:cs typeface="Tahoma" pitchFamily="34" charset="0"/>
            </a:rPr>
            <a:t>Institucional Bienes</a:t>
          </a:r>
          <a:endParaRPr lang="es-ES" sz="1500" dirty="0">
            <a:solidFill>
              <a:schemeClr val="tx1"/>
            </a:solidFill>
            <a:latin typeface="Corbel" pitchFamily="34" charset="0"/>
            <a:cs typeface="Tahoma" pitchFamily="34" charset="0"/>
          </a:endParaRPr>
        </a:p>
      </dgm:t>
    </dgm:pt>
    <dgm:pt modelId="{1C708979-866C-4AA1-A68F-DF27152241C3}" type="parTrans" cxnId="{53FC4FF5-BFD3-4E39-AD3B-FE92A15B1AC9}">
      <dgm:prSet/>
      <dgm:spPr/>
      <dgm:t>
        <a:bodyPr/>
        <a:lstStyle/>
        <a:p>
          <a:endParaRPr lang="es-ES" sz="1400">
            <a:solidFill>
              <a:schemeClr val="tx1"/>
            </a:solidFill>
            <a:latin typeface="Corbel" pitchFamily="34" charset="0"/>
          </a:endParaRPr>
        </a:p>
      </dgm:t>
    </dgm:pt>
    <dgm:pt modelId="{300A9C44-D7EB-467F-BC0C-D63531AB6E85}" type="sibTrans" cxnId="{53FC4FF5-BFD3-4E39-AD3B-FE92A15B1AC9}">
      <dgm:prSet/>
      <dgm:spPr/>
      <dgm:t>
        <a:bodyPr/>
        <a:lstStyle/>
        <a:p>
          <a:endParaRPr lang="es-ES" sz="1400">
            <a:solidFill>
              <a:schemeClr val="tx1"/>
            </a:solidFill>
            <a:latin typeface="Corbel" pitchFamily="34" charset="0"/>
          </a:endParaRPr>
        </a:p>
      </dgm:t>
    </dgm:pt>
    <dgm:pt modelId="{45ECEAF8-26ED-4F76-9521-5AB8DD158E6C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ctr"/>
          <a:endParaRPr lang="es-ES" sz="1500" dirty="0">
            <a:solidFill>
              <a:schemeClr val="tx1"/>
            </a:solidFill>
            <a:latin typeface="Corbel" pitchFamily="34" charset="0"/>
            <a:cs typeface="Tahoma" pitchFamily="34" charset="0"/>
          </a:endParaRPr>
        </a:p>
      </dgm:t>
    </dgm:pt>
    <dgm:pt modelId="{C0602259-0F1A-42F9-8230-19934B9FF632}" type="parTrans" cxnId="{FFCF60BF-2937-44CD-8303-0B16B678CA73}">
      <dgm:prSet/>
      <dgm:spPr/>
      <dgm:t>
        <a:bodyPr/>
        <a:lstStyle/>
        <a:p>
          <a:endParaRPr lang="es-EC" sz="1400">
            <a:solidFill>
              <a:schemeClr val="tx1"/>
            </a:solidFill>
            <a:latin typeface="Corbel" pitchFamily="34" charset="0"/>
          </a:endParaRPr>
        </a:p>
      </dgm:t>
    </dgm:pt>
    <dgm:pt modelId="{3FC709D6-C390-4F5F-97CA-6D65421F474C}" type="sibTrans" cxnId="{FFCF60BF-2937-44CD-8303-0B16B678CA73}">
      <dgm:prSet/>
      <dgm:spPr/>
      <dgm:t>
        <a:bodyPr/>
        <a:lstStyle/>
        <a:p>
          <a:endParaRPr lang="es-EC" sz="1400">
            <a:solidFill>
              <a:schemeClr val="tx1"/>
            </a:solidFill>
            <a:latin typeface="Corbel" pitchFamily="34" charset="0"/>
          </a:endParaRPr>
        </a:p>
      </dgm:t>
    </dgm:pt>
    <dgm:pt modelId="{2111BF20-D3D7-4950-A101-217D36112C95}">
      <dgm:prSet phldrT="[Texto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ctr"/>
          <a:r>
            <a:rPr lang="es-ES" sz="1500" dirty="0" smtClean="0">
              <a:solidFill>
                <a:schemeClr val="tx1"/>
              </a:solidFill>
              <a:latin typeface="Corbel" pitchFamily="34" charset="0"/>
              <a:cs typeface="Tahoma" pitchFamily="34" charset="0"/>
            </a:rPr>
            <a:t>Toma Física por Tipo de Bien</a:t>
          </a:r>
          <a:endParaRPr lang="es-ES" sz="1500" dirty="0">
            <a:solidFill>
              <a:schemeClr val="tx1"/>
            </a:solidFill>
            <a:latin typeface="Corbel" pitchFamily="34" charset="0"/>
            <a:cs typeface="Tahoma" pitchFamily="34" charset="0"/>
          </a:endParaRPr>
        </a:p>
      </dgm:t>
    </dgm:pt>
    <dgm:pt modelId="{69053689-2A2D-4F1D-815B-129E39297731}" type="parTrans" cxnId="{580C3B7E-AA31-43ED-A008-DE4CA40A1B72}">
      <dgm:prSet/>
      <dgm:spPr/>
      <dgm:t>
        <a:bodyPr/>
        <a:lstStyle/>
        <a:p>
          <a:endParaRPr lang="es-EC" sz="1400">
            <a:solidFill>
              <a:schemeClr val="tx1"/>
            </a:solidFill>
            <a:latin typeface="Corbel" pitchFamily="34" charset="0"/>
          </a:endParaRPr>
        </a:p>
      </dgm:t>
    </dgm:pt>
    <dgm:pt modelId="{D52FDB85-3A6D-4EE4-842E-218169A63787}" type="sibTrans" cxnId="{580C3B7E-AA31-43ED-A008-DE4CA40A1B72}">
      <dgm:prSet/>
      <dgm:spPr/>
      <dgm:t>
        <a:bodyPr/>
        <a:lstStyle/>
        <a:p>
          <a:endParaRPr lang="es-EC" sz="1400">
            <a:solidFill>
              <a:schemeClr val="tx1"/>
            </a:solidFill>
            <a:latin typeface="Corbel" pitchFamily="34" charset="0"/>
          </a:endParaRPr>
        </a:p>
      </dgm:t>
    </dgm:pt>
    <dgm:pt modelId="{B13B361F-9367-4504-8E40-C7AD1F1C72E3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ctr"/>
          <a:r>
            <a:rPr lang="es-ES" sz="1500" dirty="0" smtClean="0">
              <a:solidFill>
                <a:schemeClr val="tx1"/>
              </a:solidFill>
              <a:latin typeface="Corbel" pitchFamily="34" charset="0"/>
              <a:cs typeface="Tahoma" pitchFamily="34" charset="0"/>
            </a:rPr>
            <a:t>Ingreso por Donación</a:t>
          </a:r>
          <a:endParaRPr lang="es-ES" sz="1500" dirty="0">
            <a:solidFill>
              <a:schemeClr val="tx1"/>
            </a:solidFill>
            <a:latin typeface="Corbel" pitchFamily="34" charset="0"/>
            <a:cs typeface="Tahoma" pitchFamily="34" charset="0"/>
          </a:endParaRPr>
        </a:p>
      </dgm:t>
    </dgm:pt>
    <dgm:pt modelId="{898A5C94-7A3A-4E77-8F3A-70682E506732}" type="parTrans" cxnId="{6AD04C1E-FC5D-48D0-A79D-F4E398BD36F6}">
      <dgm:prSet/>
      <dgm:spPr/>
      <dgm:t>
        <a:bodyPr/>
        <a:lstStyle/>
        <a:p>
          <a:endParaRPr lang="es-ES"/>
        </a:p>
      </dgm:t>
    </dgm:pt>
    <dgm:pt modelId="{4C1D1D64-CAC4-48A1-A9AA-B7FB135576A8}" type="sibTrans" cxnId="{6AD04C1E-FC5D-48D0-A79D-F4E398BD36F6}">
      <dgm:prSet/>
      <dgm:spPr/>
      <dgm:t>
        <a:bodyPr/>
        <a:lstStyle/>
        <a:p>
          <a:endParaRPr lang="es-ES"/>
        </a:p>
      </dgm:t>
    </dgm:pt>
    <dgm:pt modelId="{CEA8799C-6B21-4F64-9A0A-0EE37CB5C037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ctr"/>
          <a:r>
            <a:rPr lang="es-ES" sz="1500" dirty="0" smtClean="0">
              <a:solidFill>
                <a:schemeClr val="tx1"/>
              </a:solidFill>
              <a:latin typeface="Corbel" pitchFamily="34" charset="0"/>
              <a:cs typeface="Tahoma" pitchFamily="34" charset="0"/>
            </a:rPr>
            <a:t>Erogación</a:t>
          </a:r>
          <a:endParaRPr lang="es-ES" sz="1500" dirty="0">
            <a:solidFill>
              <a:schemeClr val="tx1"/>
            </a:solidFill>
            <a:latin typeface="Corbel" pitchFamily="34" charset="0"/>
            <a:cs typeface="Tahoma" pitchFamily="34" charset="0"/>
          </a:endParaRPr>
        </a:p>
      </dgm:t>
    </dgm:pt>
    <dgm:pt modelId="{19047477-A1A7-4A8C-8D2A-6BE53E5B729C}" type="parTrans" cxnId="{A84D360A-1ADF-4A2A-9400-979E24089542}">
      <dgm:prSet/>
      <dgm:spPr/>
      <dgm:t>
        <a:bodyPr/>
        <a:lstStyle/>
        <a:p>
          <a:endParaRPr lang="es-EC"/>
        </a:p>
      </dgm:t>
    </dgm:pt>
    <dgm:pt modelId="{9151ABA0-5FC4-4767-B788-CEEF40A32074}" type="sibTrans" cxnId="{A84D360A-1ADF-4A2A-9400-979E24089542}">
      <dgm:prSet/>
      <dgm:spPr/>
      <dgm:t>
        <a:bodyPr/>
        <a:lstStyle/>
        <a:p>
          <a:endParaRPr lang="es-EC"/>
        </a:p>
      </dgm:t>
    </dgm:pt>
    <dgm:pt modelId="{AC4F69C5-91D6-4D8B-8537-9892763E4E5A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ctr"/>
          <a:r>
            <a:rPr lang="es-ES" sz="1500" dirty="0" smtClean="0">
              <a:solidFill>
                <a:schemeClr val="tx1"/>
              </a:solidFill>
              <a:latin typeface="Corbel" pitchFamily="34" charset="0"/>
              <a:cs typeface="Tahoma" pitchFamily="34" charset="0"/>
            </a:rPr>
            <a:t>Revalorización</a:t>
          </a:r>
          <a:endParaRPr lang="es-ES" sz="1500" dirty="0">
            <a:solidFill>
              <a:schemeClr val="tx1"/>
            </a:solidFill>
            <a:latin typeface="Corbel" pitchFamily="34" charset="0"/>
            <a:cs typeface="Tahoma" pitchFamily="34" charset="0"/>
          </a:endParaRPr>
        </a:p>
      </dgm:t>
    </dgm:pt>
    <dgm:pt modelId="{CC2FB2D0-8089-4BE7-9707-9A4AF5518F8F}" type="parTrans" cxnId="{576434FB-5200-468E-83E6-9E037CBA51B2}">
      <dgm:prSet/>
      <dgm:spPr/>
      <dgm:t>
        <a:bodyPr/>
        <a:lstStyle/>
        <a:p>
          <a:endParaRPr lang="es-EC"/>
        </a:p>
      </dgm:t>
    </dgm:pt>
    <dgm:pt modelId="{6CABD46C-D3F2-4CC4-A294-BEDEBF8D736E}" type="sibTrans" cxnId="{576434FB-5200-468E-83E6-9E037CBA51B2}">
      <dgm:prSet/>
      <dgm:spPr/>
      <dgm:t>
        <a:bodyPr/>
        <a:lstStyle/>
        <a:p>
          <a:endParaRPr lang="es-EC"/>
        </a:p>
      </dgm:t>
    </dgm:pt>
    <dgm:pt modelId="{6AA32BAC-3429-487E-864E-A1B4315D8824}" type="pres">
      <dgm:prSet presAssocID="{1F08E6CA-693E-4CBD-A275-90AFA7FDE01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CAED9D5-4C83-4B4B-830C-A5359FF8C903}" type="pres">
      <dgm:prSet presAssocID="{1F08E6CA-693E-4CBD-A275-90AFA7FDE017}" presName="tSp" presStyleCnt="0"/>
      <dgm:spPr/>
    </dgm:pt>
    <dgm:pt modelId="{1C22D411-A6C0-4066-8858-3AF791E7489F}" type="pres">
      <dgm:prSet presAssocID="{1F08E6CA-693E-4CBD-A275-90AFA7FDE017}" presName="bSp" presStyleCnt="0"/>
      <dgm:spPr/>
    </dgm:pt>
    <dgm:pt modelId="{18F4D1EE-3881-4496-B19D-9DAE8E341B1C}" type="pres">
      <dgm:prSet presAssocID="{1F08E6CA-693E-4CBD-A275-90AFA7FDE017}" presName="process" presStyleCnt="0"/>
      <dgm:spPr/>
    </dgm:pt>
    <dgm:pt modelId="{A70C7E1A-312D-4D1D-ADFB-A416C5783168}" type="pres">
      <dgm:prSet presAssocID="{F9ABDCA9-60D3-4926-9FB5-14D72786A11D}" presName="composite1" presStyleCnt="0"/>
      <dgm:spPr/>
    </dgm:pt>
    <dgm:pt modelId="{648F20DE-2D12-418D-A42E-841334C15F68}" type="pres">
      <dgm:prSet presAssocID="{F9ABDCA9-60D3-4926-9FB5-14D72786A11D}" presName="dummyNode1" presStyleLbl="node1" presStyleIdx="0" presStyleCnt="6"/>
      <dgm:spPr/>
    </dgm:pt>
    <dgm:pt modelId="{07B4E401-60FB-4FEE-BAA7-FE1201B229C9}" type="pres">
      <dgm:prSet presAssocID="{F9ABDCA9-60D3-4926-9FB5-14D72786A11D}" presName="childNode1" presStyleLbl="bgAcc1" presStyleIdx="0" presStyleCnt="6" custScaleX="212242" custScaleY="388167" custLinFactNeighborX="6672" custLinFactNeighborY="-2710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FC9A559-A6F6-48AF-A29C-FD64C5E49F06}" type="pres">
      <dgm:prSet presAssocID="{F9ABDCA9-60D3-4926-9FB5-14D72786A11D}" presName="childNode1tx" presStyleLbl="bgAcc1" presStyleIdx="0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492BC6A-504E-4927-9746-064617DA1171}" type="pres">
      <dgm:prSet presAssocID="{F9ABDCA9-60D3-4926-9FB5-14D72786A11D}" presName="parentNode1" presStyleLbl="node1" presStyleIdx="0" presStyleCnt="6" custScaleX="225076" custScaleY="188660" custLinFactY="84752" custLinFactNeighborX="-14266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5F7D49A-7CBE-4338-A4B3-82C4D82E30A6}" type="pres">
      <dgm:prSet presAssocID="{F9ABDCA9-60D3-4926-9FB5-14D72786A11D}" presName="connSite1" presStyleCnt="0"/>
      <dgm:spPr/>
    </dgm:pt>
    <dgm:pt modelId="{8549D5D4-8574-47DD-B77A-9056D73E39BF}" type="pres">
      <dgm:prSet presAssocID="{A93B7E02-7851-480F-8128-2BEAB24869C9}" presName="Name9" presStyleLbl="sibTrans2D1" presStyleIdx="0" presStyleCnt="5"/>
      <dgm:spPr/>
      <dgm:t>
        <a:bodyPr/>
        <a:lstStyle/>
        <a:p>
          <a:endParaRPr lang="es-ES"/>
        </a:p>
      </dgm:t>
    </dgm:pt>
    <dgm:pt modelId="{2A5CC074-F54D-49ED-9E4B-5C645802B316}" type="pres">
      <dgm:prSet presAssocID="{BA7A23A2-8931-4009-A652-DB9C064CD65F}" presName="composite2" presStyleCnt="0"/>
      <dgm:spPr/>
    </dgm:pt>
    <dgm:pt modelId="{ED29F1BA-8393-4A46-AEB3-27822AA31FB5}" type="pres">
      <dgm:prSet presAssocID="{BA7A23A2-8931-4009-A652-DB9C064CD65F}" presName="dummyNode2" presStyleLbl="node1" presStyleIdx="0" presStyleCnt="6"/>
      <dgm:spPr/>
    </dgm:pt>
    <dgm:pt modelId="{589A84DF-363F-4B4F-8BA7-87854C551C3A}" type="pres">
      <dgm:prSet presAssocID="{BA7A23A2-8931-4009-A652-DB9C064CD65F}" presName="childNode2" presStyleLbl="bgAcc1" presStyleIdx="1" presStyleCnt="6" custScaleX="234603" custScaleY="370497" custLinFactNeighborX="858" custLinFactNeighborY="-4099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CCE6F44-6727-4949-8E09-21D982024B0D}" type="pres">
      <dgm:prSet presAssocID="{BA7A23A2-8931-4009-A652-DB9C064CD65F}" presName="childNode2tx" presStyleLbl="bgAcc1" presStyleIdx="1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CA1F810-B4DD-4CA9-BB2E-48316F7875E3}" type="pres">
      <dgm:prSet presAssocID="{BA7A23A2-8931-4009-A652-DB9C064CD65F}" presName="parentNode2" presStyleLbl="node1" presStyleIdx="1" presStyleCnt="6" custScaleX="256231" custScaleY="228564" custLinFactY="-131348" custLinFactNeighborX="-20013" custLinFactNeighborY="-200000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285B844-D798-4E4D-AF48-BF72D8B78250}" type="pres">
      <dgm:prSet presAssocID="{BA7A23A2-8931-4009-A652-DB9C064CD65F}" presName="connSite2" presStyleCnt="0"/>
      <dgm:spPr/>
    </dgm:pt>
    <dgm:pt modelId="{F44DAEDB-5BAB-4CC5-A515-E3A2CBFCCED3}" type="pres">
      <dgm:prSet presAssocID="{FEBB48E8-9229-4AFA-B731-1D14748CD6D1}" presName="Name18" presStyleLbl="sibTrans2D1" presStyleIdx="1" presStyleCnt="5" custLinFactNeighborX="12705" custLinFactNeighborY="-1839"/>
      <dgm:spPr/>
      <dgm:t>
        <a:bodyPr/>
        <a:lstStyle/>
        <a:p>
          <a:endParaRPr lang="es-ES"/>
        </a:p>
      </dgm:t>
    </dgm:pt>
    <dgm:pt modelId="{763D4B47-5786-436C-AFF6-7A3204A3DF4C}" type="pres">
      <dgm:prSet presAssocID="{F0C53588-2B0C-4578-94C9-BBBDF1B350A9}" presName="composite1" presStyleCnt="0"/>
      <dgm:spPr/>
    </dgm:pt>
    <dgm:pt modelId="{41D1F124-4D58-454E-B4A7-8D61DBDE6D9F}" type="pres">
      <dgm:prSet presAssocID="{F0C53588-2B0C-4578-94C9-BBBDF1B350A9}" presName="dummyNode1" presStyleLbl="node1" presStyleIdx="1" presStyleCnt="6"/>
      <dgm:spPr/>
    </dgm:pt>
    <dgm:pt modelId="{20128D01-8923-4A55-9E63-73D9AD7A0F8A}" type="pres">
      <dgm:prSet presAssocID="{F0C53588-2B0C-4578-94C9-BBBDF1B350A9}" presName="childNode1" presStyleLbl="bgAcc1" presStyleIdx="2" presStyleCnt="6" custScaleX="223597" custScaleY="316519" custLinFactNeighborX="5735" custLinFactNeighborY="-4524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592F26E-9BCC-426A-AAA2-061924863018}" type="pres">
      <dgm:prSet presAssocID="{F0C53588-2B0C-4578-94C9-BBBDF1B350A9}" presName="childNode1tx" presStyleLbl="bgAcc1" presStyleIdx="2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5679D88-4426-42B9-A98B-D81D0D9E5D63}" type="pres">
      <dgm:prSet presAssocID="{F0C53588-2B0C-4578-94C9-BBBDF1B350A9}" presName="parentNode1" presStyleLbl="node1" presStyleIdx="2" presStyleCnt="6" custScaleX="246565" custScaleY="158856" custLinFactY="67102" custLinFactNeighborX="-15654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E7E3E09-D224-482E-A421-195B86825A6F}" type="pres">
      <dgm:prSet presAssocID="{F0C53588-2B0C-4578-94C9-BBBDF1B350A9}" presName="connSite1" presStyleCnt="0"/>
      <dgm:spPr/>
    </dgm:pt>
    <dgm:pt modelId="{92AC809E-77B2-4A40-880B-8B7E75AD09CE}" type="pres">
      <dgm:prSet presAssocID="{BF5C17B6-7020-4BFA-BD51-9C9CC2760F2B}" presName="Name9" presStyleLbl="sibTrans2D1" presStyleIdx="2" presStyleCnt="5"/>
      <dgm:spPr/>
      <dgm:t>
        <a:bodyPr/>
        <a:lstStyle/>
        <a:p>
          <a:endParaRPr lang="es-ES"/>
        </a:p>
      </dgm:t>
    </dgm:pt>
    <dgm:pt modelId="{BF69017D-A606-46F4-95CC-E402E5433B1D}" type="pres">
      <dgm:prSet presAssocID="{1B7E6233-EF7F-481C-8CB9-D059C4CFDD6E}" presName="composite2" presStyleCnt="0"/>
      <dgm:spPr/>
    </dgm:pt>
    <dgm:pt modelId="{D84F09EE-CD43-4F8E-8CCC-07561493ADDF}" type="pres">
      <dgm:prSet presAssocID="{1B7E6233-EF7F-481C-8CB9-D059C4CFDD6E}" presName="dummyNode2" presStyleLbl="node1" presStyleIdx="2" presStyleCnt="6"/>
      <dgm:spPr/>
    </dgm:pt>
    <dgm:pt modelId="{EE52B5AB-75D1-414E-BFBC-61528EB019BD}" type="pres">
      <dgm:prSet presAssocID="{1B7E6233-EF7F-481C-8CB9-D059C4CFDD6E}" presName="childNode2" presStyleLbl="bgAcc1" presStyleIdx="3" presStyleCnt="6" custScaleX="206473" custScaleY="327048" custLinFactNeighborX="29379" custLinFactNeighborY="-3054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FA9CB7-8014-471C-A8C0-242BE516144D}" type="pres">
      <dgm:prSet presAssocID="{1B7E6233-EF7F-481C-8CB9-D059C4CFDD6E}" presName="childNode2tx" presStyleLbl="bgAcc1" presStyleIdx="3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1E8B04F-5D31-487D-9660-1306D8D8BBBF}" type="pres">
      <dgm:prSet presAssocID="{1B7E6233-EF7F-481C-8CB9-D059C4CFDD6E}" presName="parentNode2" presStyleLbl="node1" presStyleIdx="3" presStyleCnt="6" custScaleX="268343" custScaleY="149485" custLinFactY="-114438" custLinFactNeighborX="8378" custLinFactNeighborY="-200000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10E007C-F59E-479E-BEF1-8AFDE4B01E3D}" type="pres">
      <dgm:prSet presAssocID="{1B7E6233-EF7F-481C-8CB9-D059C4CFDD6E}" presName="connSite2" presStyleCnt="0"/>
      <dgm:spPr/>
    </dgm:pt>
    <dgm:pt modelId="{D016A5B9-A0AF-48FE-9747-AD6550DE135E}" type="pres">
      <dgm:prSet presAssocID="{869BAC2D-C88F-438B-99B9-4CEFE9E99C5F}" presName="Name18" presStyleLbl="sibTrans2D1" presStyleIdx="3" presStyleCnt="5"/>
      <dgm:spPr/>
      <dgm:t>
        <a:bodyPr/>
        <a:lstStyle/>
        <a:p>
          <a:endParaRPr lang="es-ES"/>
        </a:p>
      </dgm:t>
    </dgm:pt>
    <dgm:pt modelId="{7BDF3B39-394A-4D14-9F09-082A0CF47110}" type="pres">
      <dgm:prSet presAssocID="{33435868-9BA3-4FEB-80E5-356B2CCA5871}" presName="composite1" presStyleCnt="0"/>
      <dgm:spPr/>
    </dgm:pt>
    <dgm:pt modelId="{515DA4F9-124F-4DAA-AA20-89ADF134025A}" type="pres">
      <dgm:prSet presAssocID="{33435868-9BA3-4FEB-80E5-356B2CCA5871}" presName="dummyNode1" presStyleLbl="node1" presStyleIdx="3" presStyleCnt="6"/>
      <dgm:spPr/>
    </dgm:pt>
    <dgm:pt modelId="{965DB00B-08BD-49E5-8F98-AD24EDE6FC28}" type="pres">
      <dgm:prSet presAssocID="{33435868-9BA3-4FEB-80E5-356B2CCA5871}" presName="childNode1" presStyleLbl="bgAcc1" presStyleIdx="4" presStyleCnt="6" custScaleX="214829" custScaleY="307900" custLinFactNeighborX="2455" custLinFactNeighborY="-2512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AA9D182-C4FA-41AF-B4C1-5C82E41CFC56}" type="pres">
      <dgm:prSet presAssocID="{33435868-9BA3-4FEB-80E5-356B2CCA5871}" presName="childNode1tx" presStyleLbl="bgAcc1" presStyleIdx="4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EC149BE-3940-4AA3-93E6-81B34E20BA15}" type="pres">
      <dgm:prSet presAssocID="{33435868-9BA3-4FEB-80E5-356B2CCA5871}" presName="parentNode1" presStyleLbl="node1" presStyleIdx="4" presStyleCnt="6" custScaleX="211269" custScaleY="189060" custLinFactY="100000" custLinFactNeighborX="-15728" custLinFactNeighborY="11413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2B6B63F-A50C-4385-8DD3-EC7DCA30A2EB}" type="pres">
      <dgm:prSet presAssocID="{33435868-9BA3-4FEB-80E5-356B2CCA5871}" presName="connSite1" presStyleCnt="0"/>
      <dgm:spPr/>
    </dgm:pt>
    <dgm:pt modelId="{2B64DC4D-8EB3-49C1-90C1-02820BDA57FB}" type="pres">
      <dgm:prSet presAssocID="{3198194D-B0EF-464C-A97D-2ED39D9E1977}" presName="Name9" presStyleLbl="sibTrans2D1" presStyleIdx="4" presStyleCnt="5"/>
      <dgm:spPr/>
      <dgm:t>
        <a:bodyPr/>
        <a:lstStyle/>
        <a:p>
          <a:endParaRPr lang="es-ES"/>
        </a:p>
      </dgm:t>
    </dgm:pt>
    <dgm:pt modelId="{C3CC08A9-B3FA-45CF-B455-4C8B359D8317}" type="pres">
      <dgm:prSet presAssocID="{7A8E111B-EF52-4499-AD0A-4B0C0C4F5BFF}" presName="composite2" presStyleCnt="0"/>
      <dgm:spPr/>
    </dgm:pt>
    <dgm:pt modelId="{221769CA-D5C4-433F-BD1F-99B4B0098390}" type="pres">
      <dgm:prSet presAssocID="{7A8E111B-EF52-4499-AD0A-4B0C0C4F5BFF}" presName="dummyNode2" presStyleLbl="node1" presStyleIdx="4" presStyleCnt="6"/>
      <dgm:spPr/>
    </dgm:pt>
    <dgm:pt modelId="{70EAB8EC-C717-4917-986E-686E9B027157}" type="pres">
      <dgm:prSet presAssocID="{7A8E111B-EF52-4499-AD0A-4B0C0C4F5BFF}" presName="childNode2" presStyleLbl="bgAcc1" presStyleIdx="5" presStyleCnt="6" custScaleX="235254" custScaleY="451027" custLinFactNeighborX="15769" custLinFactNeighborY="-3398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FED3FBA-748A-49FB-B075-226E2A1FD51A}" type="pres">
      <dgm:prSet presAssocID="{7A8E111B-EF52-4499-AD0A-4B0C0C4F5BFF}" presName="childNode2tx" presStyleLbl="bgAcc1" presStyleIdx="5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665CBEA-B695-4376-A867-77D095B63D12}" type="pres">
      <dgm:prSet presAssocID="{7A8E111B-EF52-4499-AD0A-4B0C0C4F5BFF}" presName="parentNode2" presStyleLbl="node1" presStyleIdx="5" presStyleCnt="6" custScaleX="233134" custScaleY="180628" custLinFactY="-200000" custLinFactNeighborX="-15921" custLinFactNeighborY="-22013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DCAE3E7-7674-4D3B-AE7F-ADB9041ABA81}" type="pres">
      <dgm:prSet presAssocID="{7A8E111B-EF52-4499-AD0A-4B0C0C4F5BFF}" presName="connSite2" presStyleCnt="0"/>
      <dgm:spPr/>
    </dgm:pt>
  </dgm:ptLst>
  <dgm:cxnLst>
    <dgm:cxn modelId="{AB8DA4C1-3436-4A0E-B5CC-CFE64FB433CD}" type="presOf" srcId="{FEBB48E8-9229-4AFA-B731-1D14748CD6D1}" destId="{F44DAEDB-5BAB-4CC5-A515-E3A2CBFCCED3}" srcOrd="0" destOrd="0" presId="urn:microsoft.com/office/officeart/2005/8/layout/hProcess4"/>
    <dgm:cxn modelId="{7DBA4607-6AC6-4720-91DA-4CC0B1C137C8}" type="presOf" srcId="{1B7E6233-EF7F-481C-8CB9-D059C4CFDD6E}" destId="{91E8B04F-5D31-487D-9660-1306D8D8BBBF}" srcOrd="0" destOrd="0" presId="urn:microsoft.com/office/officeart/2005/8/layout/hProcess4"/>
    <dgm:cxn modelId="{535A60FE-3C33-4628-AC55-EEC4F3179C40}" type="presOf" srcId="{B13B361F-9367-4504-8E40-C7AD1F1C72E3}" destId="{589A84DF-363F-4B4F-8BA7-87854C551C3A}" srcOrd="0" destOrd="1" presId="urn:microsoft.com/office/officeart/2005/8/layout/hProcess4"/>
    <dgm:cxn modelId="{2734645D-7680-44B3-80FB-5D16517E56B6}" type="presOf" srcId="{CEA8799C-6B21-4F64-9A0A-0EE37CB5C037}" destId="{20128D01-8923-4A55-9E63-73D9AD7A0F8A}" srcOrd="0" destOrd="4" presId="urn:microsoft.com/office/officeart/2005/8/layout/hProcess4"/>
    <dgm:cxn modelId="{920E1233-70CE-4F60-955B-3755C5956A17}" type="presOf" srcId="{0E38BE27-4D98-4B56-A570-BB8C3E549125}" destId="{70EAB8EC-C717-4917-986E-686E9B027157}" srcOrd="0" destOrd="0" presId="urn:microsoft.com/office/officeart/2005/8/layout/hProcess4"/>
    <dgm:cxn modelId="{B018C46B-C889-49F5-BA6A-681DADEBD33A}" type="presOf" srcId="{BBC3FDEB-335E-4FFF-8761-996E2210DE23}" destId="{5FED3FBA-748A-49FB-B075-226E2A1FD51A}" srcOrd="1" destOrd="1" presId="urn:microsoft.com/office/officeart/2005/8/layout/hProcess4"/>
    <dgm:cxn modelId="{20F63E24-9134-41A5-B993-EF458859F465}" srcId="{7A8E111B-EF52-4499-AD0A-4B0C0C4F5BFF}" destId="{1CAB86BB-544D-477A-8989-BE07718354EB}" srcOrd="2" destOrd="0" parTransId="{81C86F6C-F932-4C58-9FBB-AAD4172351C2}" sibTransId="{90BF6516-7AE2-489F-96D0-AF61E1A80D7C}"/>
    <dgm:cxn modelId="{33719478-FFE9-4320-8913-70856C221349}" type="presOf" srcId="{29691BA1-F627-497F-BFC0-3F51FB6D4E2F}" destId="{70EAB8EC-C717-4917-986E-686E9B027157}" srcOrd="0" destOrd="4" presId="urn:microsoft.com/office/officeart/2005/8/layout/hProcess4"/>
    <dgm:cxn modelId="{262B20DD-DB04-464F-8C0E-77A1E6C759DA}" srcId="{F9ABDCA9-60D3-4926-9FB5-14D72786A11D}" destId="{FC0E0723-972E-4055-B12F-1E1650849B09}" srcOrd="0" destOrd="0" parTransId="{34522ED0-E2DB-493E-BA94-2384FC5C5D9B}" sibTransId="{9217B501-6AD5-41B0-AEE3-079649AD32D9}"/>
    <dgm:cxn modelId="{576434FB-5200-468E-83E6-9E037CBA51B2}" srcId="{F0C53588-2B0C-4578-94C9-BBBDF1B350A9}" destId="{AC4F69C5-91D6-4D8B-8537-9892763E4E5A}" srcOrd="5" destOrd="0" parTransId="{CC2FB2D0-8089-4BE7-9707-9A4AF5518F8F}" sibTransId="{6CABD46C-D3F2-4CC4-A294-BEDEBF8D736E}"/>
    <dgm:cxn modelId="{490DC5DC-253B-4E65-969B-4D83A7B6EC5A}" type="presOf" srcId="{94B15CAE-BA96-4053-8771-E187D482C50E}" destId="{4FC9A559-A6F6-48AF-A29C-FD64C5E49F06}" srcOrd="1" destOrd="2" presId="urn:microsoft.com/office/officeart/2005/8/layout/hProcess4"/>
    <dgm:cxn modelId="{BBC89874-57BF-49B0-A8F1-AF9AD7FE9CA7}" type="presOf" srcId="{869BAC2D-C88F-438B-99B9-4CEFE9E99C5F}" destId="{D016A5B9-A0AF-48FE-9747-AD6550DE135E}" srcOrd="0" destOrd="0" presId="urn:microsoft.com/office/officeart/2005/8/layout/hProcess4"/>
    <dgm:cxn modelId="{6AD04C1E-FC5D-48D0-A79D-F4E398BD36F6}" srcId="{BA7A23A2-8931-4009-A652-DB9C064CD65F}" destId="{B13B361F-9367-4504-8E40-C7AD1F1C72E3}" srcOrd="1" destOrd="0" parTransId="{898A5C94-7A3A-4E77-8F3A-70682E506732}" sibTransId="{4C1D1D64-CAC4-48A1-A9AA-B7FB135576A8}"/>
    <dgm:cxn modelId="{91E0EC4D-22C1-42C6-940F-0070F5FD1FBC}" type="presOf" srcId="{EFC23515-FA27-4F44-AFDA-A6D13882A5E5}" destId="{4FC9A559-A6F6-48AF-A29C-FD64C5E49F06}" srcOrd="1" destOrd="1" presId="urn:microsoft.com/office/officeart/2005/8/layout/hProcess4"/>
    <dgm:cxn modelId="{4F4020C1-DC03-4D0F-8CAA-7945474018C2}" type="presOf" srcId="{420D69E8-F672-4F56-A92C-1684A37655D5}" destId="{EE52B5AB-75D1-414E-BFBC-61528EB019BD}" srcOrd="0" destOrd="0" presId="urn:microsoft.com/office/officeart/2005/8/layout/hProcess4"/>
    <dgm:cxn modelId="{807516D2-A4BF-4551-A772-18AD3A12FCBB}" type="presOf" srcId="{2111BF20-D3D7-4950-A101-217D36112C95}" destId="{965DB00B-08BD-49E5-8F98-AD24EDE6FC28}" srcOrd="0" destOrd="1" presId="urn:microsoft.com/office/officeart/2005/8/layout/hProcess4"/>
    <dgm:cxn modelId="{10BB66F1-EC0E-48AC-BFF9-1BED908E65C4}" type="presOf" srcId="{F30E69B5-EDF2-4BC6-A31F-A6D7E79B1A1A}" destId="{70EAB8EC-C717-4917-986E-686E9B027157}" srcOrd="0" destOrd="5" presId="urn:microsoft.com/office/officeart/2005/8/layout/hProcess4"/>
    <dgm:cxn modelId="{6DAB5F33-4DB3-4616-A2F0-6D049B756374}" type="presOf" srcId="{93BB1AE1-70C9-4E67-91B4-7A9FE6C5CB1A}" destId="{F592F26E-9BCC-426A-AAA2-061924863018}" srcOrd="1" destOrd="1" presId="urn:microsoft.com/office/officeart/2005/8/layout/hProcess4"/>
    <dgm:cxn modelId="{5137F2F4-AD8F-457B-8749-06F95F7C2989}" type="presOf" srcId="{F9ABDCA9-60D3-4926-9FB5-14D72786A11D}" destId="{9492BC6A-504E-4927-9746-064617DA1171}" srcOrd="0" destOrd="0" presId="urn:microsoft.com/office/officeart/2005/8/layout/hProcess4"/>
    <dgm:cxn modelId="{20417B39-3AD7-44EC-A241-4230C497074C}" type="presOf" srcId="{FC0E0723-972E-4055-B12F-1E1650849B09}" destId="{4FC9A559-A6F6-48AF-A29C-FD64C5E49F06}" srcOrd="1" destOrd="0" presId="urn:microsoft.com/office/officeart/2005/8/layout/hProcess4"/>
    <dgm:cxn modelId="{A84D360A-1ADF-4A2A-9400-979E24089542}" srcId="{F0C53588-2B0C-4578-94C9-BBBDF1B350A9}" destId="{CEA8799C-6B21-4F64-9A0A-0EE37CB5C037}" srcOrd="4" destOrd="0" parTransId="{19047477-A1A7-4A8C-8D2A-6BE53E5B729C}" sibTransId="{9151ABA0-5FC4-4767-B788-CEEF40A32074}"/>
    <dgm:cxn modelId="{9AD13A99-91B5-4A0F-A726-1EFFEC979B39}" srcId="{1F08E6CA-693E-4CBD-A275-90AFA7FDE017}" destId="{1B7E6233-EF7F-481C-8CB9-D059C4CFDD6E}" srcOrd="3" destOrd="0" parTransId="{C340EAF2-2199-4486-BBC7-F49A1AD0EA9D}" sibTransId="{869BAC2D-C88F-438B-99B9-4CEFE9E99C5F}"/>
    <dgm:cxn modelId="{4F32779C-8C7D-41CC-850E-7431003F87D3}" type="presOf" srcId="{93BB1AE1-70C9-4E67-91B4-7A9FE6C5CB1A}" destId="{20128D01-8923-4A55-9E63-73D9AD7A0F8A}" srcOrd="0" destOrd="1" presId="urn:microsoft.com/office/officeart/2005/8/layout/hProcess4"/>
    <dgm:cxn modelId="{88C9F480-1242-4025-98AB-6060C81F5AD4}" type="presOf" srcId="{B7EF73D5-E860-4297-8233-81F8B3FD4AED}" destId="{F592F26E-9BCC-426A-AAA2-061924863018}" srcOrd="1" destOrd="3" presId="urn:microsoft.com/office/officeart/2005/8/layout/hProcess4"/>
    <dgm:cxn modelId="{53FC4FF5-BFD3-4E39-AD3B-FE92A15B1AC9}" srcId="{7A8E111B-EF52-4499-AD0A-4B0C0C4F5BFF}" destId="{29691BA1-F627-497F-BFC0-3F51FB6D4E2F}" srcOrd="4" destOrd="0" parTransId="{1C708979-866C-4AA1-A68F-DF27152241C3}" sibTransId="{300A9C44-D7EB-467F-BC0C-D63531AB6E85}"/>
    <dgm:cxn modelId="{3032965D-68B4-4C55-9D83-1D441E7A34DE}" type="presOf" srcId="{94B15CAE-BA96-4053-8771-E187D482C50E}" destId="{07B4E401-60FB-4FEE-BAA7-FE1201B229C9}" srcOrd="0" destOrd="2" presId="urn:microsoft.com/office/officeart/2005/8/layout/hProcess4"/>
    <dgm:cxn modelId="{983545C1-E63A-4EAB-8DCE-FC514E34D3E5}" srcId="{F9ABDCA9-60D3-4926-9FB5-14D72786A11D}" destId="{EFC23515-FA27-4F44-AFDA-A6D13882A5E5}" srcOrd="1" destOrd="0" parTransId="{F1F8578D-E645-4069-AD7E-9DDB54B88867}" sibTransId="{80DCCE11-BA4A-46B0-AFE1-F61F894F8EF4}"/>
    <dgm:cxn modelId="{56812241-EA81-4658-A1FC-0B03C8C566E2}" srcId="{BA7A23A2-8931-4009-A652-DB9C064CD65F}" destId="{098B845A-1C23-496B-ABEA-3414E521E040}" srcOrd="0" destOrd="0" parTransId="{932BB110-60DF-4EBE-81F1-D2804F55F510}" sibTransId="{9E9AD97A-DDFC-4DD7-B140-A09D32E2FCC5}"/>
    <dgm:cxn modelId="{FFCF60BF-2937-44CD-8303-0B16B678CA73}" srcId="{F0C53588-2B0C-4578-94C9-BBBDF1B350A9}" destId="{45ECEAF8-26ED-4F76-9521-5AB8DD158E6C}" srcOrd="0" destOrd="0" parTransId="{C0602259-0F1A-42F9-8230-19934B9FF632}" sibTransId="{3FC709D6-C390-4F5F-97CA-6D65421F474C}"/>
    <dgm:cxn modelId="{580C3B7E-AA31-43ED-A008-DE4CA40A1B72}" srcId="{33435868-9BA3-4FEB-80E5-356B2CCA5871}" destId="{2111BF20-D3D7-4950-A101-217D36112C95}" srcOrd="1" destOrd="0" parTransId="{69053689-2A2D-4F1D-815B-129E39297731}" sibTransId="{D52FDB85-3A6D-4EE4-842E-218169A63787}"/>
    <dgm:cxn modelId="{FD87D8EC-E524-4D76-8F11-BF0C9095EE59}" srcId="{7A8E111B-EF52-4499-AD0A-4B0C0C4F5BFF}" destId="{B952DFC7-47B4-4796-B072-5851AA2386CE}" srcOrd="3" destOrd="0" parTransId="{B6D93112-EF6B-455E-B113-6AA58D0E5440}" sibTransId="{DAFDEFD0-9617-4F00-BE37-D8CFF5980079}"/>
    <dgm:cxn modelId="{5C0D4A7E-E449-4883-B8EC-BEB13AFBECEB}" srcId="{1B7E6233-EF7F-481C-8CB9-D059C4CFDD6E}" destId="{420D69E8-F672-4F56-A92C-1684A37655D5}" srcOrd="0" destOrd="0" parTransId="{35092AC8-DCAB-4A32-8984-5DD84610C41D}" sibTransId="{36111015-17D5-419D-848E-DB6A72F2FEBF}"/>
    <dgm:cxn modelId="{319262B4-A007-48BA-886E-021640FE3D46}" type="presOf" srcId="{B952DFC7-47B4-4796-B072-5851AA2386CE}" destId="{5FED3FBA-748A-49FB-B075-226E2A1FD51A}" srcOrd="1" destOrd="3" presId="urn:microsoft.com/office/officeart/2005/8/layout/hProcess4"/>
    <dgm:cxn modelId="{1D13F678-0CDC-4DA0-B19C-43DC67377868}" type="presOf" srcId="{EE9D6B41-4CE0-44E0-AD4D-534E6F832D4A}" destId="{F592F26E-9BCC-426A-AAA2-061924863018}" srcOrd="1" destOrd="2" presId="urn:microsoft.com/office/officeart/2005/8/layout/hProcess4"/>
    <dgm:cxn modelId="{CA8C637D-18B3-4234-BD9D-CE8BC50C9EAD}" srcId="{F9ABDCA9-60D3-4926-9FB5-14D72786A11D}" destId="{94B15CAE-BA96-4053-8771-E187D482C50E}" srcOrd="2" destOrd="0" parTransId="{69E62152-12AB-4EAF-9267-ACEEAC5A748B}" sibTransId="{B624A29F-5781-478D-85D2-EEDB127A1697}"/>
    <dgm:cxn modelId="{7BD93857-9641-4A3D-9677-364BB6C8551B}" type="presOf" srcId="{1CAB86BB-544D-477A-8989-BE07718354EB}" destId="{5FED3FBA-748A-49FB-B075-226E2A1FD51A}" srcOrd="1" destOrd="2" presId="urn:microsoft.com/office/officeart/2005/8/layout/hProcess4"/>
    <dgm:cxn modelId="{613A74A9-3281-40D1-9313-E3F0A55B64E6}" srcId="{F0C53588-2B0C-4578-94C9-BBBDF1B350A9}" destId="{93BB1AE1-70C9-4E67-91B4-7A9FE6C5CB1A}" srcOrd="1" destOrd="0" parTransId="{3CB7A6D3-62D6-4909-AF79-A72F512298FB}" sibTransId="{9B9CA9A7-F97E-43AB-A98D-B73C27EF9EF5}"/>
    <dgm:cxn modelId="{8C31941D-1343-4A85-822D-2D98D3E58088}" type="presOf" srcId="{2111BF20-D3D7-4950-A101-217D36112C95}" destId="{FAA9D182-C4FA-41AF-B4C1-5C82E41CFC56}" srcOrd="1" destOrd="1" presId="urn:microsoft.com/office/officeart/2005/8/layout/hProcess4"/>
    <dgm:cxn modelId="{EF27E370-1BB7-4629-B34C-91BE1F9F106A}" type="presOf" srcId="{BBC3FDEB-335E-4FFF-8761-996E2210DE23}" destId="{70EAB8EC-C717-4917-986E-686E9B027157}" srcOrd="0" destOrd="1" presId="urn:microsoft.com/office/officeart/2005/8/layout/hProcess4"/>
    <dgm:cxn modelId="{1096F167-9017-447E-8211-C1E2D20C9A1D}" srcId="{7A8E111B-EF52-4499-AD0A-4B0C0C4F5BFF}" destId="{F30E69B5-EDF2-4BC6-A31F-A6D7E79B1A1A}" srcOrd="5" destOrd="0" parTransId="{DF645522-B14D-4674-90D6-4CD6BFCC39E3}" sibTransId="{80A8161A-D032-4F9A-9D15-3FFCAF009B36}"/>
    <dgm:cxn modelId="{4EDD727D-E9D1-4E2B-A095-E8B54037461C}" type="presOf" srcId="{B7EF73D5-E860-4297-8233-81F8B3FD4AED}" destId="{20128D01-8923-4A55-9E63-73D9AD7A0F8A}" srcOrd="0" destOrd="3" presId="urn:microsoft.com/office/officeart/2005/8/layout/hProcess4"/>
    <dgm:cxn modelId="{C6DCEAE5-ED1C-435A-A75A-79ECE2894644}" type="presOf" srcId="{420D69E8-F672-4F56-A92C-1684A37655D5}" destId="{90FA9CB7-8014-471C-A8C0-242BE516144D}" srcOrd="1" destOrd="0" presId="urn:microsoft.com/office/officeart/2005/8/layout/hProcess4"/>
    <dgm:cxn modelId="{4604EC00-2380-4069-A594-63D5689FC2F3}" type="presOf" srcId="{1F08E6CA-693E-4CBD-A275-90AFA7FDE017}" destId="{6AA32BAC-3429-487E-864E-A1B4315D8824}" srcOrd="0" destOrd="0" presId="urn:microsoft.com/office/officeart/2005/8/layout/hProcess4"/>
    <dgm:cxn modelId="{4F21E7F1-2889-4BD0-97A9-A9F8B0D82BFA}" srcId="{1F08E6CA-693E-4CBD-A275-90AFA7FDE017}" destId="{33435868-9BA3-4FEB-80E5-356B2CCA5871}" srcOrd="4" destOrd="0" parTransId="{D14D20B1-49E2-4711-99A9-DD46A0CFF693}" sibTransId="{3198194D-B0EF-464C-A97D-2ED39D9E1977}"/>
    <dgm:cxn modelId="{203F8D17-3641-44EE-8431-00851F5D7635}" type="presOf" srcId="{29691BA1-F627-497F-BFC0-3F51FB6D4E2F}" destId="{5FED3FBA-748A-49FB-B075-226E2A1FD51A}" srcOrd="1" destOrd="4" presId="urn:microsoft.com/office/officeart/2005/8/layout/hProcess4"/>
    <dgm:cxn modelId="{F3B3C19B-CAA9-4C45-ABBB-E7240B8D06F9}" type="presOf" srcId="{EFC23515-FA27-4F44-AFDA-A6D13882A5E5}" destId="{07B4E401-60FB-4FEE-BAA7-FE1201B229C9}" srcOrd="0" destOrd="1" presId="urn:microsoft.com/office/officeart/2005/8/layout/hProcess4"/>
    <dgm:cxn modelId="{70036B37-2D3B-4818-9C8B-04D0301A151B}" type="presOf" srcId="{91AE911D-E72B-4297-95C8-114B3627A9BE}" destId="{FAA9D182-C4FA-41AF-B4C1-5C82E41CFC56}" srcOrd="1" destOrd="0" presId="urn:microsoft.com/office/officeart/2005/8/layout/hProcess4"/>
    <dgm:cxn modelId="{6E1E1FF7-276B-4309-9783-F73212AF6140}" srcId="{7A8E111B-EF52-4499-AD0A-4B0C0C4F5BFF}" destId="{0E38BE27-4D98-4B56-A570-BB8C3E549125}" srcOrd="0" destOrd="0" parTransId="{F9DE1E5E-3521-4C65-8877-E0230500F3CC}" sibTransId="{1F4A3487-5397-49BE-8D5A-49AA21650E6D}"/>
    <dgm:cxn modelId="{174F2BF8-C2BA-470E-AC0E-1E734A4E2166}" type="presOf" srcId="{098B845A-1C23-496B-ABEA-3414E521E040}" destId="{ACCE6F44-6727-4949-8E09-21D982024B0D}" srcOrd="1" destOrd="0" presId="urn:microsoft.com/office/officeart/2005/8/layout/hProcess4"/>
    <dgm:cxn modelId="{91D3C222-24D6-4360-98D3-A9E1F2F141F3}" type="presOf" srcId="{F30E69B5-EDF2-4BC6-A31F-A6D7E79B1A1A}" destId="{5FED3FBA-748A-49FB-B075-226E2A1FD51A}" srcOrd="1" destOrd="5" presId="urn:microsoft.com/office/officeart/2005/8/layout/hProcess4"/>
    <dgm:cxn modelId="{07EAA7F4-4B59-4C65-8AA7-65EB8C2AB35A}" srcId="{1F08E6CA-693E-4CBD-A275-90AFA7FDE017}" destId="{7A8E111B-EF52-4499-AD0A-4B0C0C4F5BFF}" srcOrd="5" destOrd="0" parTransId="{FA09C920-DBC9-4148-9F19-7860C948DD7A}" sibTransId="{DE48575F-5B60-46C4-8F2A-5DADDC83D204}"/>
    <dgm:cxn modelId="{A0BB4300-6C28-4AD2-84B6-E60BF3A978D3}" srcId="{1F08E6CA-693E-4CBD-A275-90AFA7FDE017}" destId="{F9ABDCA9-60D3-4926-9FB5-14D72786A11D}" srcOrd="0" destOrd="0" parTransId="{71BC45A4-8AF7-4C89-9C88-7C8A00121B54}" sibTransId="{A93B7E02-7851-480F-8128-2BEAB24869C9}"/>
    <dgm:cxn modelId="{274A0A49-D778-4BB0-82F5-849F4690B142}" type="presOf" srcId="{AC4F69C5-91D6-4D8B-8537-9892763E4E5A}" destId="{20128D01-8923-4A55-9E63-73D9AD7A0F8A}" srcOrd="0" destOrd="5" presId="urn:microsoft.com/office/officeart/2005/8/layout/hProcess4"/>
    <dgm:cxn modelId="{AA57CE80-02FD-47DB-A7D9-F5FE189817F6}" type="presOf" srcId="{BA7A23A2-8931-4009-A652-DB9C064CD65F}" destId="{BCA1F810-B4DD-4CA9-BB2E-48316F7875E3}" srcOrd="0" destOrd="0" presId="urn:microsoft.com/office/officeart/2005/8/layout/hProcess4"/>
    <dgm:cxn modelId="{46F257F8-9145-4154-B004-9004A1C87690}" type="presOf" srcId="{1CAB86BB-544D-477A-8989-BE07718354EB}" destId="{70EAB8EC-C717-4917-986E-686E9B027157}" srcOrd="0" destOrd="2" presId="urn:microsoft.com/office/officeart/2005/8/layout/hProcess4"/>
    <dgm:cxn modelId="{85E97A7A-A2F4-44A0-8C75-97E91AC1C63D}" type="presOf" srcId="{098B845A-1C23-496B-ABEA-3414E521E040}" destId="{589A84DF-363F-4B4F-8BA7-87854C551C3A}" srcOrd="0" destOrd="0" presId="urn:microsoft.com/office/officeart/2005/8/layout/hProcess4"/>
    <dgm:cxn modelId="{F1C7D31C-E836-44FD-9D2E-6D0DBE71937E}" type="presOf" srcId="{45ECEAF8-26ED-4F76-9521-5AB8DD158E6C}" destId="{20128D01-8923-4A55-9E63-73D9AD7A0F8A}" srcOrd="0" destOrd="0" presId="urn:microsoft.com/office/officeart/2005/8/layout/hProcess4"/>
    <dgm:cxn modelId="{9360F982-E5D6-423E-A95D-B59BA135E908}" type="presOf" srcId="{7A8E111B-EF52-4499-AD0A-4B0C0C4F5BFF}" destId="{1665CBEA-B695-4376-A867-77D095B63D12}" srcOrd="0" destOrd="0" presId="urn:microsoft.com/office/officeart/2005/8/layout/hProcess4"/>
    <dgm:cxn modelId="{88E8BED2-5C73-4199-824B-C717AD200871}" type="presOf" srcId="{B13B361F-9367-4504-8E40-C7AD1F1C72E3}" destId="{ACCE6F44-6727-4949-8E09-21D982024B0D}" srcOrd="1" destOrd="1" presId="urn:microsoft.com/office/officeart/2005/8/layout/hProcess4"/>
    <dgm:cxn modelId="{F156944C-AF88-4250-9E9E-AE2406986B70}" type="presOf" srcId="{33435868-9BA3-4FEB-80E5-356B2CCA5871}" destId="{BEC149BE-3940-4AA3-93E6-81B34E20BA15}" srcOrd="0" destOrd="0" presId="urn:microsoft.com/office/officeart/2005/8/layout/hProcess4"/>
    <dgm:cxn modelId="{AF7C3163-ED78-41A1-8C08-C48251327E4A}" srcId="{F0C53588-2B0C-4578-94C9-BBBDF1B350A9}" destId="{B7EF73D5-E860-4297-8233-81F8B3FD4AED}" srcOrd="3" destOrd="0" parTransId="{3AD14B36-E26E-4AF8-9336-D32275136B2D}" sibTransId="{E53D98D4-7D3D-482E-AD5E-AFB5D4E6B1E7}"/>
    <dgm:cxn modelId="{C429B739-1D04-4726-9AC8-86F229134F96}" type="presOf" srcId="{EE9D6B41-4CE0-44E0-AD4D-534E6F832D4A}" destId="{20128D01-8923-4A55-9E63-73D9AD7A0F8A}" srcOrd="0" destOrd="2" presId="urn:microsoft.com/office/officeart/2005/8/layout/hProcess4"/>
    <dgm:cxn modelId="{F5628071-8237-4C19-B7AA-DC86A2B93F53}" srcId="{1F08E6CA-693E-4CBD-A275-90AFA7FDE017}" destId="{F0C53588-2B0C-4578-94C9-BBBDF1B350A9}" srcOrd="2" destOrd="0" parTransId="{6C0B18F6-8FF5-4625-8F38-765A461BB095}" sibTransId="{BF5C17B6-7020-4BFA-BD51-9C9CC2760F2B}"/>
    <dgm:cxn modelId="{4B80AC21-9088-4C70-9957-239AE352BC57}" type="presOf" srcId="{F11CE2AE-AB36-423B-910A-1E78BC9C6AF0}" destId="{07B4E401-60FB-4FEE-BAA7-FE1201B229C9}" srcOrd="0" destOrd="3" presId="urn:microsoft.com/office/officeart/2005/8/layout/hProcess4"/>
    <dgm:cxn modelId="{292CBB1C-782E-4AE3-B7A6-5061EDA19148}" type="presOf" srcId="{A93B7E02-7851-480F-8128-2BEAB24869C9}" destId="{8549D5D4-8574-47DD-B77A-9056D73E39BF}" srcOrd="0" destOrd="0" presId="urn:microsoft.com/office/officeart/2005/8/layout/hProcess4"/>
    <dgm:cxn modelId="{25D83270-AEA5-4D02-B066-F24061D0E9C8}" type="presOf" srcId="{3198194D-B0EF-464C-A97D-2ED39D9E1977}" destId="{2B64DC4D-8EB3-49C1-90C1-02820BDA57FB}" srcOrd="0" destOrd="0" presId="urn:microsoft.com/office/officeart/2005/8/layout/hProcess4"/>
    <dgm:cxn modelId="{ADEAE912-7FFB-4B6B-8273-57E2B497E2E5}" type="presOf" srcId="{F0C53588-2B0C-4578-94C9-BBBDF1B350A9}" destId="{35679D88-4426-42B9-A98B-D81D0D9E5D63}" srcOrd="0" destOrd="0" presId="urn:microsoft.com/office/officeart/2005/8/layout/hProcess4"/>
    <dgm:cxn modelId="{9C59AF04-5F8A-46D5-A301-596456EE9F13}" srcId="{F9ABDCA9-60D3-4926-9FB5-14D72786A11D}" destId="{F11CE2AE-AB36-423B-910A-1E78BC9C6AF0}" srcOrd="3" destOrd="0" parTransId="{5F7571FE-81E4-42A0-86FD-3B5E84568092}" sibTransId="{4B9601B6-ADBD-492D-A7B0-1B9598FD2E6D}"/>
    <dgm:cxn modelId="{CFA86A09-B3E7-445D-990A-751381D76F6D}" type="presOf" srcId="{0E38BE27-4D98-4B56-A570-BB8C3E549125}" destId="{5FED3FBA-748A-49FB-B075-226E2A1FD51A}" srcOrd="1" destOrd="0" presId="urn:microsoft.com/office/officeart/2005/8/layout/hProcess4"/>
    <dgm:cxn modelId="{EC282379-0DD1-45E9-965B-6B15CD49D503}" type="presOf" srcId="{BF5C17B6-7020-4BFA-BD51-9C9CC2760F2B}" destId="{92AC809E-77B2-4A40-880B-8B7E75AD09CE}" srcOrd="0" destOrd="0" presId="urn:microsoft.com/office/officeart/2005/8/layout/hProcess4"/>
    <dgm:cxn modelId="{26A5D14E-C6B0-4811-8807-63810D54628D}" type="presOf" srcId="{F11CE2AE-AB36-423B-910A-1E78BC9C6AF0}" destId="{4FC9A559-A6F6-48AF-A29C-FD64C5E49F06}" srcOrd="1" destOrd="3" presId="urn:microsoft.com/office/officeart/2005/8/layout/hProcess4"/>
    <dgm:cxn modelId="{6156BC12-30E0-49E3-884F-6D166557E014}" srcId="{33435868-9BA3-4FEB-80E5-356B2CCA5871}" destId="{91AE911D-E72B-4297-95C8-114B3627A9BE}" srcOrd="0" destOrd="0" parTransId="{AB34839D-484D-4E02-98FA-5BFC1A18E723}" sibTransId="{15D9126F-63A0-47DC-973D-2EC4F4FC9223}"/>
    <dgm:cxn modelId="{8E31FFDD-8D2C-47B8-8EB8-604FDC3B2C02}" type="presOf" srcId="{AC4F69C5-91D6-4D8B-8537-9892763E4E5A}" destId="{F592F26E-9BCC-426A-AAA2-061924863018}" srcOrd="1" destOrd="5" presId="urn:microsoft.com/office/officeart/2005/8/layout/hProcess4"/>
    <dgm:cxn modelId="{0A5A41F4-CBA6-4AA7-8F54-011645546956}" srcId="{7A8E111B-EF52-4499-AD0A-4B0C0C4F5BFF}" destId="{BBC3FDEB-335E-4FFF-8761-996E2210DE23}" srcOrd="1" destOrd="0" parTransId="{C09A3F16-9B9F-4063-AEAB-78B81A1B7665}" sibTransId="{759BB4C5-36A8-46DC-A306-66A82E01F9FA}"/>
    <dgm:cxn modelId="{2731F4CE-50BB-4D5C-B651-F8E12F1BB6B9}" type="presOf" srcId="{CEA8799C-6B21-4F64-9A0A-0EE37CB5C037}" destId="{F592F26E-9BCC-426A-AAA2-061924863018}" srcOrd="1" destOrd="4" presId="urn:microsoft.com/office/officeart/2005/8/layout/hProcess4"/>
    <dgm:cxn modelId="{ABCBCFE2-ADED-432D-ADD7-B888236186B2}" srcId="{F0C53588-2B0C-4578-94C9-BBBDF1B350A9}" destId="{EE9D6B41-4CE0-44E0-AD4D-534E6F832D4A}" srcOrd="2" destOrd="0" parTransId="{B79788D0-70B8-444A-9F60-EDA1DB4C48AE}" sibTransId="{9A913365-B613-42E8-AF90-F5E8E414D9EE}"/>
    <dgm:cxn modelId="{CF9AF271-6F6C-4D60-90F7-72687B4402B5}" srcId="{1F08E6CA-693E-4CBD-A275-90AFA7FDE017}" destId="{BA7A23A2-8931-4009-A652-DB9C064CD65F}" srcOrd="1" destOrd="0" parTransId="{D76DC58A-A7A9-4ED5-9E5A-A2E3BB2068CA}" sibTransId="{FEBB48E8-9229-4AFA-B731-1D14748CD6D1}"/>
    <dgm:cxn modelId="{1801FFBC-8866-4C87-9C22-F18008A0F167}" type="presOf" srcId="{45ECEAF8-26ED-4F76-9521-5AB8DD158E6C}" destId="{F592F26E-9BCC-426A-AAA2-061924863018}" srcOrd="1" destOrd="0" presId="urn:microsoft.com/office/officeart/2005/8/layout/hProcess4"/>
    <dgm:cxn modelId="{25A31B57-B83F-432E-84FC-772AA60B8A35}" type="presOf" srcId="{FC0E0723-972E-4055-B12F-1E1650849B09}" destId="{07B4E401-60FB-4FEE-BAA7-FE1201B229C9}" srcOrd="0" destOrd="0" presId="urn:microsoft.com/office/officeart/2005/8/layout/hProcess4"/>
    <dgm:cxn modelId="{69793FE8-6F9D-4DFF-93D1-8B9CF5C3B676}" type="presOf" srcId="{B952DFC7-47B4-4796-B072-5851AA2386CE}" destId="{70EAB8EC-C717-4917-986E-686E9B027157}" srcOrd="0" destOrd="3" presId="urn:microsoft.com/office/officeart/2005/8/layout/hProcess4"/>
    <dgm:cxn modelId="{0197CD06-A6F4-46A2-B41A-4EA4C8170466}" type="presOf" srcId="{91AE911D-E72B-4297-95C8-114B3627A9BE}" destId="{965DB00B-08BD-49E5-8F98-AD24EDE6FC28}" srcOrd="0" destOrd="0" presId="urn:microsoft.com/office/officeart/2005/8/layout/hProcess4"/>
    <dgm:cxn modelId="{01CB2BB2-6D44-4475-926C-23069061CA84}" type="presParOf" srcId="{6AA32BAC-3429-487E-864E-A1B4315D8824}" destId="{FCAED9D5-4C83-4B4B-830C-A5359FF8C903}" srcOrd="0" destOrd="0" presId="urn:microsoft.com/office/officeart/2005/8/layout/hProcess4"/>
    <dgm:cxn modelId="{5C630D9F-2BE5-464E-9EB2-E8234E1F0F9C}" type="presParOf" srcId="{6AA32BAC-3429-487E-864E-A1B4315D8824}" destId="{1C22D411-A6C0-4066-8858-3AF791E7489F}" srcOrd="1" destOrd="0" presId="urn:microsoft.com/office/officeart/2005/8/layout/hProcess4"/>
    <dgm:cxn modelId="{4C41BA14-D449-4C3E-937B-3C5E1BEFBE95}" type="presParOf" srcId="{6AA32BAC-3429-487E-864E-A1B4315D8824}" destId="{18F4D1EE-3881-4496-B19D-9DAE8E341B1C}" srcOrd="2" destOrd="0" presId="urn:microsoft.com/office/officeart/2005/8/layout/hProcess4"/>
    <dgm:cxn modelId="{428D2D80-3E4E-40C0-960B-F386B4130962}" type="presParOf" srcId="{18F4D1EE-3881-4496-B19D-9DAE8E341B1C}" destId="{A70C7E1A-312D-4D1D-ADFB-A416C5783168}" srcOrd="0" destOrd="0" presId="urn:microsoft.com/office/officeart/2005/8/layout/hProcess4"/>
    <dgm:cxn modelId="{24C92B2D-B837-417F-BA3F-A40731047F90}" type="presParOf" srcId="{A70C7E1A-312D-4D1D-ADFB-A416C5783168}" destId="{648F20DE-2D12-418D-A42E-841334C15F68}" srcOrd="0" destOrd="0" presId="urn:microsoft.com/office/officeart/2005/8/layout/hProcess4"/>
    <dgm:cxn modelId="{43712D91-D1AB-4BF7-8298-9350B7800AB0}" type="presParOf" srcId="{A70C7E1A-312D-4D1D-ADFB-A416C5783168}" destId="{07B4E401-60FB-4FEE-BAA7-FE1201B229C9}" srcOrd="1" destOrd="0" presId="urn:microsoft.com/office/officeart/2005/8/layout/hProcess4"/>
    <dgm:cxn modelId="{05CC46A3-B0C5-415D-9594-5F1B72BABFEB}" type="presParOf" srcId="{A70C7E1A-312D-4D1D-ADFB-A416C5783168}" destId="{4FC9A559-A6F6-48AF-A29C-FD64C5E49F06}" srcOrd="2" destOrd="0" presId="urn:microsoft.com/office/officeart/2005/8/layout/hProcess4"/>
    <dgm:cxn modelId="{A74FA9D8-68D8-4B4E-8056-1086D6E22678}" type="presParOf" srcId="{A70C7E1A-312D-4D1D-ADFB-A416C5783168}" destId="{9492BC6A-504E-4927-9746-064617DA1171}" srcOrd="3" destOrd="0" presId="urn:microsoft.com/office/officeart/2005/8/layout/hProcess4"/>
    <dgm:cxn modelId="{80667BAE-7417-40A7-B0D3-B4ED55E8C6A9}" type="presParOf" srcId="{A70C7E1A-312D-4D1D-ADFB-A416C5783168}" destId="{65F7D49A-7CBE-4338-A4B3-82C4D82E30A6}" srcOrd="4" destOrd="0" presId="urn:microsoft.com/office/officeart/2005/8/layout/hProcess4"/>
    <dgm:cxn modelId="{3EF7A5F2-41A7-4882-9070-7BEFF2455148}" type="presParOf" srcId="{18F4D1EE-3881-4496-B19D-9DAE8E341B1C}" destId="{8549D5D4-8574-47DD-B77A-9056D73E39BF}" srcOrd="1" destOrd="0" presId="urn:microsoft.com/office/officeart/2005/8/layout/hProcess4"/>
    <dgm:cxn modelId="{54B8077D-AF6B-471D-9249-9CC6ACC51E6D}" type="presParOf" srcId="{18F4D1EE-3881-4496-B19D-9DAE8E341B1C}" destId="{2A5CC074-F54D-49ED-9E4B-5C645802B316}" srcOrd="2" destOrd="0" presId="urn:microsoft.com/office/officeart/2005/8/layout/hProcess4"/>
    <dgm:cxn modelId="{8BD78659-9855-46F0-A0F5-5EFE28C92706}" type="presParOf" srcId="{2A5CC074-F54D-49ED-9E4B-5C645802B316}" destId="{ED29F1BA-8393-4A46-AEB3-27822AA31FB5}" srcOrd="0" destOrd="0" presId="urn:microsoft.com/office/officeart/2005/8/layout/hProcess4"/>
    <dgm:cxn modelId="{11B6B106-DA24-4E71-BA37-BE57C3C941F0}" type="presParOf" srcId="{2A5CC074-F54D-49ED-9E4B-5C645802B316}" destId="{589A84DF-363F-4B4F-8BA7-87854C551C3A}" srcOrd="1" destOrd="0" presId="urn:microsoft.com/office/officeart/2005/8/layout/hProcess4"/>
    <dgm:cxn modelId="{639CAB8B-DED1-4342-98DC-6DA2E41953DE}" type="presParOf" srcId="{2A5CC074-F54D-49ED-9E4B-5C645802B316}" destId="{ACCE6F44-6727-4949-8E09-21D982024B0D}" srcOrd="2" destOrd="0" presId="urn:microsoft.com/office/officeart/2005/8/layout/hProcess4"/>
    <dgm:cxn modelId="{A02A6B60-D0FA-4DAB-962E-D7CE1442318A}" type="presParOf" srcId="{2A5CC074-F54D-49ED-9E4B-5C645802B316}" destId="{BCA1F810-B4DD-4CA9-BB2E-48316F7875E3}" srcOrd="3" destOrd="0" presId="urn:microsoft.com/office/officeart/2005/8/layout/hProcess4"/>
    <dgm:cxn modelId="{CB7CD983-E81B-43DB-9794-9F6444608170}" type="presParOf" srcId="{2A5CC074-F54D-49ED-9E4B-5C645802B316}" destId="{D285B844-D798-4E4D-AF48-BF72D8B78250}" srcOrd="4" destOrd="0" presId="urn:microsoft.com/office/officeart/2005/8/layout/hProcess4"/>
    <dgm:cxn modelId="{5D271A21-AD00-4036-9DEB-F9F74002C256}" type="presParOf" srcId="{18F4D1EE-3881-4496-B19D-9DAE8E341B1C}" destId="{F44DAEDB-5BAB-4CC5-A515-E3A2CBFCCED3}" srcOrd="3" destOrd="0" presId="urn:microsoft.com/office/officeart/2005/8/layout/hProcess4"/>
    <dgm:cxn modelId="{42AB8177-30C3-4146-9BBA-6C0FACB6AC2D}" type="presParOf" srcId="{18F4D1EE-3881-4496-B19D-9DAE8E341B1C}" destId="{763D4B47-5786-436C-AFF6-7A3204A3DF4C}" srcOrd="4" destOrd="0" presId="urn:microsoft.com/office/officeart/2005/8/layout/hProcess4"/>
    <dgm:cxn modelId="{1FCD6A24-C97F-4505-AC3B-C92C5D0A20B2}" type="presParOf" srcId="{763D4B47-5786-436C-AFF6-7A3204A3DF4C}" destId="{41D1F124-4D58-454E-B4A7-8D61DBDE6D9F}" srcOrd="0" destOrd="0" presId="urn:microsoft.com/office/officeart/2005/8/layout/hProcess4"/>
    <dgm:cxn modelId="{33B75CB6-117D-4932-9814-CCCB695F795F}" type="presParOf" srcId="{763D4B47-5786-436C-AFF6-7A3204A3DF4C}" destId="{20128D01-8923-4A55-9E63-73D9AD7A0F8A}" srcOrd="1" destOrd="0" presId="urn:microsoft.com/office/officeart/2005/8/layout/hProcess4"/>
    <dgm:cxn modelId="{24054C3B-EE9F-4F51-B5C6-59572E496ADE}" type="presParOf" srcId="{763D4B47-5786-436C-AFF6-7A3204A3DF4C}" destId="{F592F26E-9BCC-426A-AAA2-061924863018}" srcOrd="2" destOrd="0" presId="urn:microsoft.com/office/officeart/2005/8/layout/hProcess4"/>
    <dgm:cxn modelId="{6588A9BB-38A0-432E-999E-3AFEEDE0C708}" type="presParOf" srcId="{763D4B47-5786-436C-AFF6-7A3204A3DF4C}" destId="{35679D88-4426-42B9-A98B-D81D0D9E5D63}" srcOrd="3" destOrd="0" presId="urn:microsoft.com/office/officeart/2005/8/layout/hProcess4"/>
    <dgm:cxn modelId="{498898FE-538A-4D45-B9FF-65B0903CD63A}" type="presParOf" srcId="{763D4B47-5786-436C-AFF6-7A3204A3DF4C}" destId="{FE7E3E09-D224-482E-A421-195B86825A6F}" srcOrd="4" destOrd="0" presId="urn:microsoft.com/office/officeart/2005/8/layout/hProcess4"/>
    <dgm:cxn modelId="{63C4FAE3-365C-4FA5-8A37-8113163FD3DC}" type="presParOf" srcId="{18F4D1EE-3881-4496-B19D-9DAE8E341B1C}" destId="{92AC809E-77B2-4A40-880B-8B7E75AD09CE}" srcOrd="5" destOrd="0" presId="urn:microsoft.com/office/officeart/2005/8/layout/hProcess4"/>
    <dgm:cxn modelId="{DFCBDC7C-84C6-4646-B707-E4F62F1F0348}" type="presParOf" srcId="{18F4D1EE-3881-4496-B19D-9DAE8E341B1C}" destId="{BF69017D-A606-46F4-95CC-E402E5433B1D}" srcOrd="6" destOrd="0" presId="urn:microsoft.com/office/officeart/2005/8/layout/hProcess4"/>
    <dgm:cxn modelId="{6B8B9732-35E2-4386-B2F5-18946F06F16A}" type="presParOf" srcId="{BF69017D-A606-46F4-95CC-E402E5433B1D}" destId="{D84F09EE-CD43-4F8E-8CCC-07561493ADDF}" srcOrd="0" destOrd="0" presId="urn:microsoft.com/office/officeart/2005/8/layout/hProcess4"/>
    <dgm:cxn modelId="{F53BFF0C-A221-44A0-A39C-E7A3F84D3237}" type="presParOf" srcId="{BF69017D-A606-46F4-95CC-E402E5433B1D}" destId="{EE52B5AB-75D1-414E-BFBC-61528EB019BD}" srcOrd="1" destOrd="0" presId="urn:microsoft.com/office/officeart/2005/8/layout/hProcess4"/>
    <dgm:cxn modelId="{E53ED3EE-1EFD-4BA0-A935-275051D9EC70}" type="presParOf" srcId="{BF69017D-A606-46F4-95CC-E402E5433B1D}" destId="{90FA9CB7-8014-471C-A8C0-242BE516144D}" srcOrd="2" destOrd="0" presId="urn:microsoft.com/office/officeart/2005/8/layout/hProcess4"/>
    <dgm:cxn modelId="{B1623944-3F13-45E5-BCA3-E790DC04CE9C}" type="presParOf" srcId="{BF69017D-A606-46F4-95CC-E402E5433B1D}" destId="{91E8B04F-5D31-487D-9660-1306D8D8BBBF}" srcOrd="3" destOrd="0" presId="urn:microsoft.com/office/officeart/2005/8/layout/hProcess4"/>
    <dgm:cxn modelId="{9BC31651-E41D-44AC-90D5-322AD737F84E}" type="presParOf" srcId="{BF69017D-A606-46F4-95CC-E402E5433B1D}" destId="{410E007C-F59E-479E-BEF1-8AFDE4B01E3D}" srcOrd="4" destOrd="0" presId="urn:microsoft.com/office/officeart/2005/8/layout/hProcess4"/>
    <dgm:cxn modelId="{933487A7-77FF-454F-BBB7-5A092ECC14BB}" type="presParOf" srcId="{18F4D1EE-3881-4496-B19D-9DAE8E341B1C}" destId="{D016A5B9-A0AF-48FE-9747-AD6550DE135E}" srcOrd="7" destOrd="0" presId="urn:microsoft.com/office/officeart/2005/8/layout/hProcess4"/>
    <dgm:cxn modelId="{DF2929F3-3423-4D68-AE0E-9D3BB2DA6222}" type="presParOf" srcId="{18F4D1EE-3881-4496-B19D-9DAE8E341B1C}" destId="{7BDF3B39-394A-4D14-9F09-082A0CF47110}" srcOrd="8" destOrd="0" presId="urn:microsoft.com/office/officeart/2005/8/layout/hProcess4"/>
    <dgm:cxn modelId="{91DECE2D-4A23-41A5-8F5B-F8D36D3085DE}" type="presParOf" srcId="{7BDF3B39-394A-4D14-9F09-082A0CF47110}" destId="{515DA4F9-124F-4DAA-AA20-89ADF134025A}" srcOrd="0" destOrd="0" presId="urn:microsoft.com/office/officeart/2005/8/layout/hProcess4"/>
    <dgm:cxn modelId="{1E47B837-BB81-4A55-8635-A4F8329EF0B7}" type="presParOf" srcId="{7BDF3B39-394A-4D14-9F09-082A0CF47110}" destId="{965DB00B-08BD-49E5-8F98-AD24EDE6FC28}" srcOrd="1" destOrd="0" presId="urn:microsoft.com/office/officeart/2005/8/layout/hProcess4"/>
    <dgm:cxn modelId="{00BF5CD5-3972-4374-8938-91ED3C86B455}" type="presParOf" srcId="{7BDF3B39-394A-4D14-9F09-082A0CF47110}" destId="{FAA9D182-C4FA-41AF-B4C1-5C82E41CFC56}" srcOrd="2" destOrd="0" presId="urn:microsoft.com/office/officeart/2005/8/layout/hProcess4"/>
    <dgm:cxn modelId="{A3928D9E-79CB-456A-99DC-8E5DEE6BF8BF}" type="presParOf" srcId="{7BDF3B39-394A-4D14-9F09-082A0CF47110}" destId="{BEC149BE-3940-4AA3-93E6-81B34E20BA15}" srcOrd="3" destOrd="0" presId="urn:microsoft.com/office/officeart/2005/8/layout/hProcess4"/>
    <dgm:cxn modelId="{A61F843F-128E-4809-8818-565A3A8ADB98}" type="presParOf" srcId="{7BDF3B39-394A-4D14-9F09-082A0CF47110}" destId="{C2B6B63F-A50C-4385-8DD3-EC7DCA30A2EB}" srcOrd="4" destOrd="0" presId="urn:microsoft.com/office/officeart/2005/8/layout/hProcess4"/>
    <dgm:cxn modelId="{FE632C78-F2B7-416D-946A-CECF0370654F}" type="presParOf" srcId="{18F4D1EE-3881-4496-B19D-9DAE8E341B1C}" destId="{2B64DC4D-8EB3-49C1-90C1-02820BDA57FB}" srcOrd="9" destOrd="0" presId="urn:microsoft.com/office/officeart/2005/8/layout/hProcess4"/>
    <dgm:cxn modelId="{6A5904AB-9F5C-4BD2-A1F0-CAA7AAD271E9}" type="presParOf" srcId="{18F4D1EE-3881-4496-B19D-9DAE8E341B1C}" destId="{C3CC08A9-B3FA-45CF-B455-4C8B359D8317}" srcOrd="10" destOrd="0" presId="urn:microsoft.com/office/officeart/2005/8/layout/hProcess4"/>
    <dgm:cxn modelId="{9D4A0804-1A27-47FC-AB6B-E5502C8CF487}" type="presParOf" srcId="{C3CC08A9-B3FA-45CF-B455-4C8B359D8317}" destId="{221769CA-D5C4-433F-BD1F-99B4B0098390}" srcOrd="0" destOrd="0" presId="urn:microsoft.com/office/officeart/2005/8/layout/hProcess4"/>
    <dgm:cxn modelId="{448CEE66-00C3-4066-BEEB-4CD3747CE99A}" type="presParOf" srcId="{C3CC08A9-B3FA-45CF-B455-4C8B359D8317}" destId="{70EAB8EC-C717-4917-986E-686E9B027157}" srcOrd="1" destOrd="0" presId="urn:microsoft.com/office/officeart/2005/8/layout/hProcess4"/>
    <dgm:cxn modelId="{0C5DEF5E-2035-4140-A57A-C73B9029DCA7}" type="presParOf" srcId="{C3CC08A9-B3FA-45CF-B455-4C8B359D8317}" destId="{5FED3FBA-748A-49FB-B075-226E2A1FD51A}" srcOrd="2" destOrd="0" presId="urn:microsoft.com/office/officeart/2005/8/layout/hProcess4"/>
    <dgm:cxn modelId="{E8DAF2F6-901A-4103-80B0-2150CEDAB01F}" type="presParOf" srcId="{C3CC08A9-B3FA-45CF-B455-4C8B359D8317}" destId="{1665CBEA-B695-4376-A867-77D095B63D12}" srcOrd="3" destOrd="0" presId="urn:microsoft.com/office/officeart/2005/8/layout/hProcess4"/>
    <dgm:cxn modelId="{2487DE58-37AA-45D4-9DBA-B84A6D40A8E0}" type="presParOf" srcId="{C3CC08A9-B3FA-45CF-B455-4C8B359D8317}" destId="{9DCAE3E7-7674-4D3B-AE7F-ADB9041ABA81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4EB1EF0-0696-4428-BA69-728495CD3177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449251F5-653F-479E-B698-4D6F566B6BD3}">
      <dgm:prSet phldrT="[Texto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ES" sz="2000" b="1" dirty="0" smtClean="0">
              <a:latin typeface="Corbel" pitchFamily="34" charset="0"/>
            </a:rPr>
            <a:t>eSBYE</a:t>
          </a:r>
          <a:endParaRPr lang="es-ES" sz="2000" b="1" dirty="0">
            <a:latin typeface="Corbel" pitchFamily="34" charset="0"/>
          </a:endParaRPr>
        </a:p>
      </dgm:t>
    </dgm:pt>
    <dgm:pt modelId="{42037E9D-7268-4F27-A48E-13BD090162E0}" type="parTrans" cxnId="{B9AA70AE-56F4-41AD-830C-54A64F9B28C4}">
      <dgm:prSet/>
      <dgm:spPr/>
      <dgm:t>
        <a:bodyPr/>
        <a:lstStyle/>
        <a:p>
          <a:endParaRPr lang="es-ES" sz="1800">
            <a:latin typeface="Corbel" pitchFamily="34" charset="0"/>
          </a:endParaRPr>
        </a:p>
      </dgm:t>
    </dgm:pt>
    <dgm:pt modelId="{3F505DC6-561E-412A-8C1A-482CD2BBBE8C}" type="sibTrans" cxnId="{B9AA70AE-56F4-41AD-830C-54A64F9B28C4}">
      <dgm:prSet/>
      <dgm:spPr/>
      <dgm:t>
        <a:bodyPr/>
        <a:lstStyle/>
        <a:p>
          <a:endParaRPr lang="es-ES" sz="1800">
            <a:latin typeface="Corbel" pitchFamily="34" charset="0"/>
          </a:endParaRPr>
        </a:p>
      </dgm:t>
    </dgm:pt>
    <dgm:pt modelId="{28A674A4-80B2-425D-99AA-D9B37926FDEB}">
      <dgm:prSet phldrT="[Texto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ES" sz="1800" b="1" dirty="0" smtClean="0">
              <a:solidFill>
                <a:schemeClr val="tx1"/>
              </a:solidFill>
              <a:latin typeface="Corbel" pitchFamily="34" charset="0"/>
            </a:rPr>
            <a:t>SECTORIAL</a:t>
          </a:r>
          <a:endParaRPr lang="es-ES" sz="1800" b="1" dirty="0">
            <a:solidFill>
              <a:schemeClr val="tx1"/>
            </a:solidFill>
            <a:latin typeface="Corbel" pitchFamily="34" charset="0"/>
          </a:endParaRPr>
        </a:p>
      </dgm:t>
    </dgm:pt>
    <dgm:pt modelId="{AD705F93-B8BF-47F2-8C4B-3B7A8CE3BF4D}" type="parTrans" cxnId="{821B0491-C1D5-436B-9977-30270CDA5AAF}">
      <dgm:prSet custT="1"/>
      <dgm:spPr/>
      <dgm:t>
        <a:bodyPr/>
        <a:lstStyle/>
        <a:p>
          <a:endParaRPr lang="es-ES" sz="1800">
            <a:latin typeface="Corbel" pitchFamily="34" charset="0"/>
          </a:endParaRPr>
        </a:p>
      </dgm:t>
    </dgm:pt>
    <dgm:pt modelId="{4BB4549E-C989-472C-976C-D9142F1903FD}" type="sibTrans" cxnId="{821B0491-C1D5-436B-9977-30270CDA5AAF}">
      <dgm:prSet/>
      <dgm:spPr/>
      <dgm:t>
        <a:bodyPr/>
        <a:lstStyle/>
        <a:p>
          <a:endParaRPr lang="es-ES" sz="1800">
            <a:latin typeface="Corbel" pitchFamily="34" charset="0"/>
          </a:endParaRPr>
        </a:p>
      </dgm:t>
    </dgm:pt>
    <dgm:pt modelId="{C5F1E5E8-D4F8-4C85-AC25-57B0D7C70298}">
      <dgm:prSet phldrT="[Texto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ES" sz="1800" dirty="0" smtClean="0">
              <a:latin typeface="Corbel" pitchFamily="34" charset="0"/>
            </a:rPr>
            <a:t>Por Número de Sectoriales</a:t>
          </a:r>
          <a:endParaRPr lang="es-ES" sz="1800" dirty="0">
            <a:latin typeface="Corbel" pitchFamily="34" charset="0"/>
          </a:endParaRPr>
        </a:p>
      </dgm:t>
    </dgm:pt>
    <dgm:pt modelId="{BEB0734A-B8FA-4F7F-9F65-BD3ECBAB1B7B}" type="parTrans" cxnId="{06913724-F528-41C3-8484-7B73C9C2D65F}">
      <dgm:prSet custT="1"/>
      <dgm:spPr/>
      <dgm:t>
        <a:bodyPr/>
        <a:lstStyle/>
        <a:p>
          <a:endParaRPr lang="es-ES" sz="1800">
            <a:latin typeface="Corbel" pitchFamily="34" charset="0"/>
          </a:endParaRPr>
        </a:p>
      </dgm:t>
    </dgm:pt>
    <dgm:pt modelId="{2379F351-AE25-4366-8D68-A1D0388B29B8}" type="sibTrans" cxnId="{06913724-F528-41C3-8484-7B73C9C2D65F}">
      <dgm:prSet/>
      <dgm:spPr/>
      <dgm:t>
        <a:bodyPr/>
        <a:lstStyle/>
        <a:p>
          <a:endParaRPr lang="es-ES" sz="1800">
            <a:latin typeface="Corbel" pitchFamily="34" charset="0"/>
          </a:endParaRPr>
        </a:p>
      </dgm:t>
    </dgm:pt>
    <dgm:pt modelId="{9B0CD896-3CB7-4F7A-A935-C45DD7F22A49}">
      <dgm:prSet phldrT="[Texto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ES" sz="1800" b="1" dirty="0" smtClean="0">
              <a:solidFill>
                <a:schemeClr val="tx1"/>
              </a:solidFill>
              <a:latin typeface="Corbel" pitchFamily="34" charset="0"/>
            </a:rPr>
            <a:t>ENTIDAD</a:t>
          </a:r>
          <a:endParaRPr lang="es-ES" sz="1800" b="1" dirty="0">
            <a:solidFill>
              <a:schemeClr val="tx1"/>
            </a:solidFill>
            <a:latin typeface="Corbel" pitchFamily="34" charset="0"/>
          </a:endParaRPr>
        </a:p>
      </dgm:t>
    </dgm:pt>
    <dgm:pt modelId="{A7E5E077-B1D3-429A-BC15-349A00448BAC}" type="parTrans" cxnId="{3BE7CE50-A6EC-46CA-A6E6-E56543B368E8}">
      <dgm:prSet custT="1"/>
      <dgm:spPr/>
      <dgm:t>
        <a:bodyPr/>
        <a:lstStyle/>
        <a:p>
          <a:endParaRPr lang="es-ES" sz="1800">
            <a:latin typeface="Corbel" pitchFamily="34" charset="0"/>
          </a:endParaRPr>
        </a:p>
      </dgm:t>
    </dgm:pt>
    <dgm:pt modelId="{8AABBA8D-ECC2-440D-AAB4-417E2E6F8F76}" type="sibTrans" cxnId="{3BE7CE50-A6EC-46CA-A6E6-E56543B368E8}">
      <dgm:prSet/>
      <dgm:spPr/>
      <dgm:t>
        <a:bodyPr/>
        <a:lstStyle/>
        <a:p>
          <a:endParaRPr lang="es-ES" sz="1800">
            <a:latin typeface="Corbel" pitchFamily="34" charset="0"/>
          </a:endParaRPr>
        </a:p>
      </dgm:t>
    </dgm:pt>
    <dgm:pt modelId="{8B5AAEA3-5D37-4201-A3D9-52733A1A5ABE}">
      <dgm:prSet phldrT="[Texto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ES" sz="1800" dirty="0" smtClean="0">
              <a:latin typeface="Corbel" pitchFamily="34" charset="0"/>
            </a:rPr>
            <a:t>Por Tipo de Ingreso</a:t>
          </a:r>
          <a:endParaRPr lang="es-ES" sz="1800" dirty="0">
            <a:latin typeface="Corbel" pitchFamily="34" charset="0"/>
          </a:endParaRPr>
        </a:p>
      </dgm:t>
    </dgm:pt>
    <dgm:pt modelId="{8B5EBEC5-653B-49EF-B891-B1FCA5386EFA}" type="parTrans" cxnId="{35395437-7462-4F2C-AC21-13055F6A9D59}">
      <dgm:prSet custT="1"/>
      <dgm:spPr/>
      <dgm:t>
        <a:bodyPr/>
        <a:lstStyle/>
        <a:p>
          <a:endParaRPr lang="es-ES" sz="1800">
            <a:latin typeface="Corbel" pitchFamily="34" charset="0"/>
          </a:endParaRPr>
        </a:p>
      </dgm:t>
    </dgm:pt>
    <dgm:pt modelId="{2C554CC8-5D33-4DBA-A483-244F4A35A1BC}" type="sibTrans" cxnId="{35395437-7462-4F2C-AC21-13055F6A9D59}">
      <dgm:prSet/>
      <dgm:spPr/>
      <dgm:t>
        <a:bodyPr/>
        <a:lstStyle/>
        <a:p>
          <a:endParaRPr lang="es-ES" sz="1800">
            <a:latin typeface="Corbel" pitchFamily="34" charset="0"/>
          </a:endParaRPr>
        </a:p>
      </dgm:t>
    </dgm:pt>
    <dgm:pt modelId="{F584796D-9E4F-4F38-B792-DCECE5D2BFDE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ES" sz="1800" dirty="0" smtClean="0">
              <a:latin typeface="Corbel" pitchFamily="34" charset="0"/>
            </a:rPr>
            <a:t>Por Número de Entidades</a:t>
          </a:r>
          <a:endParaRPr lang="es-ES" sz="1800" dirty="0">
            <a:latin typeface="Corbel" pitchFamily="34" charset="0"/>
          </a:endParaRPr>
        </a:p>
      </dgm:t>
    </dgm:pt>
    <dgm:pt modelId="{9D14F1F0-1DA6-4967-9B4B-967F62FD75BE}" type="parTrans" cxnId="{89A83B30-00FB-4700-9E05-8FEC2BB99735}">
      <dgm:prSet custT="1"/>
      <dgm:spPr/>
      <dgm:t>
        <a:bodyPr/>
        <a:lstStyle/>
        <a:p>
          <a:endParaRPr lang="es-ES" sz="1800">
            <a:latin typeface="Corbel" pitchFamily="34" charset="0"/>
          </a:endParaRPr>
        </a:p>
      </dgm:t>
    </dgm:pt>
    <dgm:pt modelId="{D02BF6E5-8999-4DDC-88B1-4D14C7EA4D79}" type="sibTrans" cxnId="{89A83B30-00FB-4700-9E05-8FEC2BB99735}">
      <dgm:prSet/>
      <dgm:spPr/>
      <dgm:t>
        <a:bodyPr/>
        <a:lstStyle/>
        <a:p>
          <a:endParaRPr lang="es-ES" sz="1800">
            <a:latin typeface="Corbel" pitchFamily="34" charset="0"/>
          </a:endParaRPr>
        </a:p>
      </dgm:t>
    </dgm:pt>
    <dgm:pt modelId="{474FA88D-3DE1-49CD-8627-79C31BFA7017}">
      <dgm:prSet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ES" sz="1800" dirty="0" smtClean="0">
              <a:latin typeface="Corbel" pitchFamily="34" charset="0"/>
            </a:rPr>
            <a:t>Por Número de Bienes</a:t>
          </a:r>
          <a:endParaRPr lang="es-ES" sz="1800" dirty="0">
            <a:latin typeface="Corbel" pitchFamily="34" charset="0"/>
          </a:endParaRPr>
        </a:p>
      </dgm:t>
    </dgm:pt>
    <dgm:pt modelId="{88C034FA-D4F4-4970-A2A9-87D767C644F7}" type="parTrans" cxnId="{07A27F0E-E404-4CB3-8A25-CA91AF0BBD6C}">
      <dgm:prSet custT="1"/>
      <dgm:spPr/>
      <dgm:t>
        <a:bodyPr/>
        <a:lstStyle/>
        <a:p>
          <a:endParaRPr lang="es-ES" sz="1800">
            <a:latin typeface="Corbel" pitchFamily="34" charset="0"/>
          </a:endParaRPr>
        </a:p>
      </dgm:t>
    </dgm:pt>
    <dgm:pt modelId="{9DA88DDC-4A01-44D6-A493-B4BE5F676DC8}" type="sibTrans" cxnId="{07A27F0E-E404-4CB3-8A25-CA91AF0BBD6C}">
      <dgm:prSet/>
      <dgm:spPr/>
      <dgm:t>
        <a:bodyPr/>
        <a:lstStyle/>
        <a:p>
          <a:endParaRPr lang="es-ES" sz="1800">
            <a:latin typeface="Corbel" pitchFamily="34" charset="0"/>
          </a:endParaRPr>
        </a:p>
      </dgm:t>
    </dgm:pt>
    <dgm:pt modelId="{A53CA52C-7CCD-4F7A-85DB-3C05B1EC8BD1}">
      <dgm:prSet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ES" sz="1800" dirty="0" smtClean="0">
              <a:latin typeface="Corbel" pitchFamily="34" charset="0"/>
            </a:rPr>
            <a:t>Por Tipo de Ingreso</a:t>
          </a:r>
          <a:endParaRPr lang="es-ES" sz="1800" dirty="0">
            <a:latin typeface="Corbel" pitchFamily="34" charset="0"/>
          </a:endParaRPr>
        </a:p>
      </dgm:t>
    </dgm:pt>
    <dgm:pt modelId="{23187E49-2FA5-4D31-8C16-8738EACDEEA5}" type="parTrans" cxnId="{ACC7CB08-7927-4DEF-A9B7-2B68C572AEEF}">
      <dgm:prSet custT="1"/>
      <dgm:spPr/>
      <dgm:t>
        <a:bodyPr/>
        <a:lstStyle/>
        <a:p>
          <a:endParaRPr lang="es-ES" sz="1800">
            <a:latin typeface="Corbel" pitchFamily="34" charset="0"/>
          </a:endParaRPr>
        </a:p>
      </dgm:t>
    </dgm:pt>
    <dgm:pt modelId="{FE90FE4A-10CF-4825-9566-8BE174EA9C81}" type="sibTrans" cxnId="{ACC7CB08-7927-4DEF-A9B7-2B68C572AEEF}">
      <dgm:prSet/>
      <dgm:spPr/>
      <dgm:t>
        <a:bodyPr/>
        <a:lstStyle/>
        <a:p>
          <a:endParaRPr lang="es-ES" sz="1800">
            <a:latin typeface="Corbel" pitchFamily="34" charset="0"/>
          </a:endParaRPr>
        </a:p>
      </dgm:t>
    </dgm:pt>
    <dgm:pt modelId="{D55B9D8E-34CE-4DD4-BE65-B66EFCA9052E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EC" sz="1800" b="1" dirty="0" smtClean="0">
              <a:solidFill>
                <a:schemeClr val="tx1"/>
              </a:solidFill>
              <a:latin typeface="Corbel" pitchFamily="34" charset="0"/>
            </a:rPr>
            <a:t>TIPO DE BIEN</a:t>
          </a:r>
          <a:endParaRPr lang="es-EC" sz="1800" b="1" dirty="0">
            <a:solidFill>
              <a:schemeClr val="tx1"/>
            </a:solidFill>
            <a:latin typeface="Corbel" pitchFamily="34" charset="0"/>
          </a:endParaRPr>
        </a:p>
      </dgm:t>
    </dgm:pt>
    <dgm:pt modelId="{0596A664-3442-4301-B259-D1F3481ABF97}" type="parTrans" cxnId="{A2D682B7-E715-4AB8-8FEA-CB4AECE0E6EB}">
      <dgm:prSet custT="1"/>
      <dgm:spPr/>
      <dgm:t>
        <a:bodyPr/>
        <a:lstStyle/>
        <a:p>
          <a:endParaRPr lang="es-EC" sz="1800">
            <a:latin typeface="Corbel" pitchFamily="34" charset="0"/>
          </a:endParaRPr>
        </a:p>
      </dgm:t>
    </dgm:pt>
    <dgm:pt modelId="{BE2D4EE3-4680-46DD-ABF0-9D2D65F96BBF}" type="sibTrans" cxnId="{A2D682B7-E715-4AB8-8FEA-CB4AECE0E6EB}">
      <dgm:prSet/>
      <dgm:spPr/>
      <dgm:t>
        <a:bodyPr/>
        <a:lstStyle/>
        <a:p>
          <a:endParaRPr lang="es-EC" sz="1800">
            <a:latin typeface="Corbel" pitchFamily="34" charset="0"/>
          </a:endParaRPr>
        </a:p>
      </dgm:t>
    </dgm:pt>
    <dgm:pt modelId="{EF013A53-DED1-4A21-92E3-34F2ECA1105D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EC" sz="1800" dirty="0" smtClean="0">
              <a:latin typeface="Corbel" pitchFamily="34" charset="0"/>
            </a:rPr>
            <a:t>Número de Bienes </a:t>
          </a:r>
          <a:endParaRPr lang="es-EC" sz="1800" dirty="0">
            <a:latin typeface="Corbel" pitchFamily="34" charset="0"/>
          </a:endParaRPr>
        </a:p>
      </dgm:t>
    </dgm:pt>
    <dgm:pt modelId="{A5DE6B0A-DFF6-42E4-AC1E-A33D0A8211F4}" type="parTrans" cxnId="{CC452AD1-78CE-4CC6-A220-4376C79E3A1F}">
      <dgm:prSet custT="1"/>
      <dgm:spPr/>
      <dgm:t>
        <a:bodyPr/>
        <a:lstStyle/>
        <a:p>
          <a:endParaRPr lang="es-EC" sz="1800">
            <a:latin typeface="Corbel" pitchFamily="34" charset="0"/>
          </a:endParaRPr>
        </a:p>
      </dgm:t>
    </dgm:pt>
    <dgm:pt modelId="{BBC8318D-7E33-405A-8BFF-F48010D3CB92}" type="sibTrans" cxnId="{CC452AD1-78CE-4CC6-A220-4376C79E3A1F}">
      <dgm:prSet/>
      <dgm:spPr/>
      <dgm:t>
        <a:bodyPr/>
        <a:lstStyle/>
        <a:p>
          <a:endParaRPr lang="es-EC" sz="1800">
            <a:latin typeface="Corbel" pitchFamily="34" charset="0"/>
          </a:endParaRPr>
        </a:p>
      </dgm:t>
    </dgm:pt>
    <dgm:pt modelId="{F8F59ECB-37CF-4569-B77E-67AD2C96B55A}">
      <dgm:prSet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EC" sz="1800" dirty="0" smtClean="0">
              <a:latin typeface="Corbel" pitchFamily="34" charset="0"/>
            </a:rPr>
            <a:t>Por Características</a:t>
          </a:r>
          <a:endParaRPr lang="es-EC" sz="1800" dirty="0">
            <a:latin typeface="Corbel" pitchFamily="34" charset="0"/>
          </a:endParaRPr>
        </a:p>
      </dgm:t>
    </dgm:pt>
    <dgm:pt modelId="{7AC218E9-9340-4494-9B8E-FB48A7E4AA88}" type="parTrans" cxnId="{B1421CEA-00F3-4A99-9FAD-B312252A5BB7}">
      <dgm:prSet/>
      <dgm:spPr/>
      <dgm:t>
        <a:bodyPr/>
        <a:lstStyle/>
        <a:p>
          <a:endParaRPr lang="es-EC"/>
        </a:p>
      </dgm:t>
    </dgm:pt>
    <dgm:pt modelId="{487F0054-CDD9-48DF-AD25-67463FAC8C35}" type="sibTrans" cxnId="{B1421CEA-00F3-4A99-9FAD-B312252A5BB7}">
      <dgm:prSet/>
      <dgm:spPr/>
      <dgm:t>
        <a:bodyPr/>
        <a:lstStyle/>
        <a:p>
          <a:endParaRPr lang="es-EC"/>
        </a:p>
      </dgm:t>
    </dgm:pt>
    <dgm:pt modelId="{4E3AB619-C46D-4205-ACE5-7DDFFD1BE06B}" type="pres">
      <dgm:prSet presAssocID="{B4EB1EF0-0696-4428-BA69-728495CD317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2BE839F-6388-4F0D-B940-622F9342BA4C}" type="pres">
      <dgm:prSet presAssocID="{449251F5-653F-479E-B698-4D6F566B6BD3}" presName="root1" presStyleCnt="0"/>
      <dgm:spPr/>
    </dgm:pt>
    <dgm:pt modelId="{A4121153-ED61-47F9-B644-CC1992BD8932}" type="pres">
      <dgm:prSet presAssocID="{449251F5-653F-479E-B698-4D6F566B6BD3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A15023B3-6D7F-4D45-B48F-8A09FA08DA6E}" type="pres">
      <dgm:prSet presAssocID="{449251F5-653F-479E-B698-4D6F566B6BD3}" presName="level2hierChild" presStyleCnt="0"/>
      <dgm:spPr/>
    </dgm:pt>
    <dgm:pt modelId="{5B68FE52-ED43-44F9-B71E-FEFC23606D5D}" type="pres">
      <dgm:prSet presAssocID="{AD705F93-B8BF-47F2-8C4B-3B7A8CE3BF4D}" presName="conn2-1" presStyleLbl="parChTrans1D2" presStyleIdx="0" presStyleCnt="3"/>
      <dgm:spPr/>
      <dgm:t>
        <a:bodyPr/>
        <a:lstStyle/>
        <a:p>
          <a:endParaRPr lang="es-ES"/>
        </a:p>
      </dgm:t>
    </dgm:pt>
    <dgm:pt modelId="{6FFCA688-BEFB-4E70-965D-619999633A43}" type="pres">
      <dgm:prSet presAssocID="{AD705F93-B8BF-47F2-8C4B-3B7A8CE3BF4D}" presName="connTx" presStyleLbl="parChTrans1D2" presStyleIdx="0" presStyleCnt="3"/>
      <dgm:spPr/>
      <dgm:t>
        <a:bodyPr/>
        <a:lstStyle/>
        <a:p>
          <a:endParaRPr lang="es-ES"/>
        </a:p>
      </dgm:t>
    </dgm:pt>
    <dgm:pt modelId="{71EBADEC-1552-495F-8891-6B0632E2AC31}" type="pres">
      <dgm:prSet presAssocID="{28A674A4-80B2-425D-99AA-D9B37926FDEB}" presName="root2" presStyleCnt="0"/>
      <dgm:spPr/>
    </dgm:pt>
    <dgm:pt modelId="{4C0D4773-4FF7-49A3-A898-EAE5EA03FD5C}" type="pres">
      <dgm:prSet presAssocID="{28A674A4-80B2-425D-99AA-D9B37926FDEB}" presName="LevelTwoTextNode" presStyleLbl="node2" presStyleIdx="0" presStyleCnt="3" custLinFactNeighborX="1121" custLinFactNeighborY="-7141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831E7D62-6036-49A7-8335-0FB68B12C078}" type="pres">
      <dgm:prSet presAssocID="{28A674A4-80B2-425D-99AA-D9B37926FDEB}" presName="level3hierChild" presStyleCnt="0"/>
      <dgm:spPr/>
    </dgm:pt>
    <dgm:pt modelId="{9ADAC0C0-7F0E-4BB4-A5C1-6F9AA343D6C8}" type="pres">
      <dgm:prSet presAssocID="{BEB0734A-B8FA-4F7F-9F65-BD3ECBAB1B7B}" presName="conn2-1" presStyleLbl="parChTrans1D3" presStyleIdx="0" presStyleCnt="3"/>
      <dgm:spPr/>
      <dgm:t>
        <a:bodyPr/>
        <a:lstStyle/>
        <a:p>
          <a:endParaRPr lang="es-ES"/>
        </a:p>
      </dgm:t>
    </dgm:pt>
    <dgm:pt modelId="{34C96CCA-9803-488A-AD6F-C786D815DD02}" type="pres">
      <dgm:prSet presAssocID="{BEB0734A-B8FA-4F7F-9F65-BD3ECBAB1B7B}" presName="connTx" presStyleLbl="parChTrans1D3" presStyleIdx="0" presStyleCnt="3"/>
      <dgm:spPr/>
      <dgm:t>
        <a:bodyPr/>
        <a:lstStyle/>
        <a:p>
          <a:endParaRPr lang="es-ES"/>
        </a:p>
      </dgm:t>
    </dgm:pt>
    <dgm:pt modelId="{D86EFB60-7561-4A14-BD61-B33810BBC2DB}" type="pres">
      <dgm:prSet presAssocID="{C5F1E5E8-D4F8-4C85-AC25-57B0D7C70298}" presName="root2" presStyleCnt="0"/>
      <dgm:spPr/>
    </dgm:pt>
    <dgm:pt modelId="{25CFA1A7-1CBE-4C3E-AB97-FA5167CF4200}" type="pres">
      <dgm:prSet presAssocID="{C5F1E5E8-D4F8-4C85-AC25-57B0D7C70298}" presName="LevelTwoTextNode" presStyleLbl="node3" presStyleIdx="0" presStyleCnt="3" custLinFactNeighborX="2580" custLinFactNeighborY="-7141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3A03CD68-50D4-466A-9F3D-9D0D166E0AF3}" type="pres">
      <dgm:prSet presAssocID="{C5F1E5E8-D4F8-4C85-AC25-57B0D7C70298}" presName="level3hierChild" presStyleCnt="0"/>
      <dgm:spPr/>
    </dgm:pt>
    <dgm:pt modelId="{E3ECC9D0-4755-4A10-9213-F15B4834B1DD}" type="pres">
      <dgm:prSet presAssocID="{9D14F1F0-1DA6-4967-9B4B-967F62FD75BE}" presName="conn2-1" presStyleLbl="parChTrans1D4" presStyleIdx="0" presStyleCnt="4"/>
      <dgm:spPr/>
      <dgm:t>
        <a:bodyPr/>
        <a:lstStyle/>
        <a:p>
          <a:endParaRPr lang="es-ES"/>
        </a:p>
      </dgm:t>
    </dgm:pt>
    <dgm:pt modelId="{A8EC6D04-B221-40CD-8986-AD16CEB8758F}" type="pres">
      <dgm:prSet presAssocID="{9D14F1F0-1DA6-4967-9B4B-967F62FD75BE}" presName="connTx" presStyleLbl="parChTrans1D4" presStyleIdx="0" presStyleCnt="4"/>
      <dgm:spPr/>
      <dgm:t>
        <a:bodyPr/>
        <a:lstStyle/>
        <a:p>
          <a:endParaRPr lang="es-ES"/>
        </a:p>
      </dgm:t>
    </dgm:pt>
    <dgm:pt modelId="{D0F1A447-3E61-4D80-B9F9-3414970040C9}" type="pres">
      <dgm:prSet presAssocID="{F584796D-9E4F-4F38-B792-DCECE5D2BFDE}" presName="root2" presStyleCnt="0"/>
      <dgm:spPr/>
    </dgm:pt>
    <dgm:pt modelId="{3EEEBD35-DCDC-4F9B-A9F8-EEDA68508874}" type="pres">
      <dgm:prSet presAssocID="{F584796D-9E4F-4F38-B792-DCECE5D2BFDE}" presName="LevelTwoTextNode" presStyleLbl="node4" presStyleIdx="0" presStyleCnt="4" custLinFactNeighborX="4040" custLinFactNeighborY="-7141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DB34E7A6-254C-432F-A331-9275A9FDD040}" type="pres">
      <dgm:prSet presAssocID="{F584796D-9E4F-4F38-B792-DCECE5D2BFDE}" presName="level3hierChild" presStyleCnt="0"/>
      <dgm:spPr/>
    </dgm:pt>
    <dgm:pt modelId="{2A5F67F3-F54C-4AC2-9066-E48D388972E5}" type="pres">
      <dgm:prSet presAssocID="{23187E49-2FA5-4D31-8C16-8738EACDEEA5}" presName="conn2-1" presStyleLbl="parChTrans1D4" presStyleIdx="1" presStyleCnt="4"/>
      <dgm:spPr/>
      <dgm:t>
        <a:bodyPr/>
        <a:lstStyle/>
        <a:p>
          <a:endParaRPr lang="es-ES"/>
        </a:p>
      </dgm:t>
    </dgm:pt>
    <dgm:pt modelId="{C2A97B69-D0F0-4DFA-853C-7EFB962C7AD5}" type="pres">
      <dgm:prSet presAssocID="{23187E49-2FA5-4D31-8C16-8738EACDEEA5}" presName="connTx" presStyleLbl="parChTrans1D4" presStyleIdx="1" presStyleCnt="4"/>
      <dgm:spPr/>
      <dgm:t>
        <a:bodyPr/>
        <a:lstStyle/>
        <a:p>
          <a:endParaRPr lang="es-ES"/>
        </a:p>
      </dgm:t>
    </dgm:pt>
    <dgm:pt modelId="{854AE889-CB1F-4699-A020-CAF0527E9D04}" type="pres">
      <dgm:prSet presAssocID="{A53CA52C-7CCD-4F7A-85DB-3C05B1EC8BD1}" presName="root2" presStyleCnt="0"/>
      <dgm:spPr/>
    </dgm:pt>
    <dgm:pt modelId="{2635493F-2B23-4503-A7D7-E7C849563315}" type="pres">
      <dgm:prSet presAssocID="{A53CA52C-7CCD-4F7A-85DB-3C05B1EC8BD1}" presName="LevelTwoTextNode" presStyleLbl="node4" presStyleIdx="1" presStyleCnt="4" custLinFactNeighborX="481" custLinFactNeighborY="-72427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A2F7F9DF-CC59-49AD-82B2-190C24742762}" type="pres">
      <dgm:prSet presAssocID="{A53CA52C-7CCD-4F7A-85DB-3C05B1EC8BD1}" presName="level3hierChild" presStyleCnt="0"/>
      <dgm:spPr/>
    </dgm:pt>
    <dgm:pt modelId="{70E4A702-5F74-4268-95AD-A914B7E60EC8}" type="pres">
      <dgm:prSet presAssocID="{A7E5E077-B1D3-429A-BC15-349A00448BAC}" presName="conn2-1" presStyleLbl="parChTrans1D2" presStyleIdx="1" presStyleCnt="3"/>
      <dgm:spPr/>
      <dgm:t>
        <a:bodyPr/>
        <a:lstStyle/>
        <a:p>
          <a:endParaRPr lang="es-ES"/>
        </a:p>
      </dgm:t>
    </dgm:pt>
    <dgm:pt modelId="{F1787CFF-5134-4B1F-9986-78EB8E1D270C}" type="pres">
      <dgm:prSet presAssocID="{A7E5E077-B1D3-429A-BC15-349A00448BAC}" presName="connTx" presStyleLbl="parChTrans1D2" presStyleIdx="1" presStyleCnt="3"/>
      <dgm:spPr/>
      <dgm:t>
        <a:bodyPr/>
        <a:lstStyle/>
        <a:p>
          <a:endParaRPr lang="es-ES"/>
        </a:p>
      </dgm:t>
    </dgm:pt>
    <dgm:pt modelId="{82B5B249-0C0F-4061-8199-AFB504EBF89C}" type="pres">
      <dgm:prSet presAssocID="{9B0CD896-3CB7-4F7A-A935-C45DD7F22A49}" presName="root2" presStyleCnt="0"/>
      <dgm:spPr/>
    </dgm:pt>
    <dgm:pt modelId="{50A38293-8EED-4EBD-AA4A-6E409662E6C3}" type="pres">
      <dgm:prSet presAssocID="{9B0CD896-3CB7-4F7A-A935-C45DD7F22A49}" presName="LevelTwoTextNode" presStyleLbl="node2" presStyleIdx="1" presStyleCnt="3" custLinFactNeighborX="-5030" custLinFactNeighborY="2408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05CF1F91-3232-4535-BC59-64E18C48E950}" type="pres">
      <dgm:prSet presAssocID="{9B0CD896-3CB7-4F7A-A935-C45DD7F22A49}" presName="level3hierChild" presStyleCnt="0"/>
      <dgm:spPr/>
    </dgm:pt>
    <dgm:pt modelId="{6D770F43-8C44-4CE1-879A-B2B1D5D40AAF}" type="pres">
      <dgm:prSet presAssocID="{8B5EBEC5-653B-49EF-B891-B1FCA5386EFA}" presName="conn2-1" presStyleLbl="parChTrans1D3" presStyleIdx="1" presStyleCnt="3"/>
      <dgm:spPr/>
      <dgm:t>
        <a:bodyPr/>
        <a:lstStyle/>
        <a:p>
          <a:endParaRPr lang="es-ES"/>
        </a:p>
      </dgm:t>
    </dgm:pt>
    <dgm:pt modelId="{B2C69FD3-7FC6-4E25-92CD-8084BEA49857}" type="pres">
      <dgm:prSet presAssocID="{8B5EBEC5-653B-49EF-B891-B1FCA5386EFA}" presName="connTx" presStyleLbl="parChTrans1D3" presStyleIdx="1" presStyleCnt="3"/>
      <dgm:spPr/>
      <dgm:t>
        <a:bodyPr/>
        <a:lstStyle/>
        <a:p>
          <a:endParaRPr lang="es-ES"/>
        </a:p>
      </dgm:t>
    </dgm:pt>
    <dgm:pt modelId="{D6ED0E07-8EDC-42DA-ADC0-0FCA7B557E30}" type="pres">
      <dgm:prSet presAssocID="{8B5AAEA3-5D37-4201-A3D9-52733A1A5ABE}" presName="root2" presStyleCnt="0"/>
      <dgm:spPr/>
    </dgm:pt>
    <dgm:pt modelId="{979C7FF8-4E50-4B50-8148-48E0D12B942A}" type="pres">
      <dgm:prSet presAssocID="{8B5AAEA3-5D37-4201-A3D9-52733A1A5ABE}" presName="LevelTwoTextNode" presStyleLbl="node3" presStyleIdx="1" presStyleCnt="3" custLinFactNeighborY="215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0EA4FBC6-5687-462A-B8DC-573B16F6483F}" type="pres">
      <dgm:prSet presAssocID="{8B5AAEA3-5D37-4201-A3D9-52733A1A5ABE}" presName="level3hierChild" presStyleCnt="0"/>
      <dgm:spPr/>
    </dgm:pt>
    <dgm:pt modelId="{F1DCBA62-6F86-4D6F-BBCA-B32206856126}" type="pres">
      <dgm:prSet presAssocID="{88C034FA-D4F4-4970-A2A9-87D767C644F7}" presName="conn2-1" presStyleLbl="parChTrans1D4" presStyleIdx="2" presStyleCnt="4"/>
      <dgm:spPr/>
      <dgm:t>
        <a:bodyPr/>
        <a:lstStyle/>
        <a:p>
          <a:endParaRPr lang="es-ES"/>
        </a:p>
      </dgm:t>
    </dgm:pt>
    <dgm:pt modelId="{B5BF9EFA-5347-4723-B634-0A7B19115462}" type="pres">
      <dgm:prSet presAssocID="{88C034FA-D4F4-4970-A2A9-87D767C644F7}" presName="connTx" presStyleLbl="parChTrans1D4" presStyleIdx="2" presStyleCnt="4"/>
      <dgm:spPr/>
      <dgm:t>
        <a:bodyPr/>
        <a:lstStyle/>
        <a:p>
          <a:endParaRPr lang="es-ES"/>
        </a:p>
      </dgm:t>
    </dgm:pt>
    <dgm:pt modelId="{DF34A915-81B5-4E23-8F8A-BB563F12D208}" type="pres">
      <dgm:prSet presAssocID="{474FA88D-3DE1-49CD-8627-79C31BFA7017}" presName="root2" presStyleCnt="0"/>
      <dgm:spPr/>
    </dgm:pt>
    <dgm:pt modelId="{73B004B7-7898-4032-90B9-AB07A1604811}" type="pres">
      <dgm:prSet presAssocID="{474FA88D-3DE1-49CD-8627-79C31BFA7017}" presName="LevelTwoTextNode" presStyleLbl="node4" presStyleIdx="2" presStyleCnt="4" custLinFactNeighborY="215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FEBDEBAF-D70F-4271-B43C-A284C4CAB01F}" type="pres">
      <dgm:prSet presAssocID="{474FA88D-3DE1-49CD-8627-79C31BFA7017}" presName="level3hierChild" presStyleCnt="0"/>
      <dgm:spPr/>
    </dgm:pt>
    <dgm:pt modelId="{CBD32261-B520-4915-86FF-C2192F7A5E49}" type="pres">
      <dgm:prSet presAssocID="{0596A664-3442-4301-B259-D1F3481ABF97}" presName="conn2-1" presStyleLbl="parChTrans1D2" presStyleIdx="2" presStyleCnt="3"/>
      <dgm:spPr/>
      <dgm:t>
        <a:bodyPr/>
        <a:lstStyle/>
        <a:p>
          <a:endParaRPr lang="es-EC"/>
        </a:p>
      </dgm:t>
    </dgm:pt>
    <dgm:pt modelId="{8B3F0C1C-69A6-42C8-9467-4DCB5C9F3DA9}" type="pres">
      <dgm:prSet presAssocID="{0596A664-3442-4301-B259-D1F3481ABF97}" presName="connTx" presStyleLbl="parChTrans1D2" presStyleIdx="2" presStyleCnt="3"/>
      <dgm:spPr/>
      <dgm:t>
        <a:bodyPr/>
        <a:lstStyle/>
        <a:p>
          <a:endParaRPr lang="es-EC"/>
        </a:p>
      </dgm:t>
    </dgm:pt>
    <dgm:pt modelId="{D1288672-7D11-438A-9B58-941C33F47DF6}" type="pres">
      <dgm:prSet presAssocID="{D55B9D8E-34CE-4DD4-BE65-B66EFCA9052E}" presName="root2" presStyleCnt="0"/>
      <dgm:spPr/>
    </dgm:pt>
    <dgm:pt modelId="{31A618A4-6F2D-49AC-AA8E-5A9FF7A953C2}" type="pres">
      <dgm:prSet presAssocID="{D55B9D8E-34CE-4DD4-BE65-B66EFCA9052E}" presName="LevelTwoTextNode" presStyleLbl="node2" presStyleIdx="2" presStyleCnt="3" custLinFactNeighborX="-665" custLinFactNeighborY="81177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3088375F-5E2C-4F96-96AF-AD9048862232}" type="pres">
      <dgm:prSet presAssocID="{D55B9D8E-34CE-4DD4-BE65-B66EFCA9052E}" presName="level3hierChild" presStyleCnt="0"/>
      <dgm:spPr/>
    </dgm:pt>
    <dgm:pt modelId="{E5597A55-E2F1-4DCA-BAA9-D7298E5F29F2}" type="pres">
      <dgm:prSet presAssocID="{A5DE6B0A-DFF6-42E4-AC1E-A33D0A8211F4}" presName="conn2-1" presStyleLbl="parChTrans1D3" presStyleIdx="2" presStyleCnt="3"/>
      <dgm:spPr/>
      <dgm:t>
        <a:bodyPr/>
        <a:lstStyle/>
        <a:p>
          <a:endParaRPr lang="es-EC"/>
        </a:p>
      </dgm:t>
    </dgm:pt>
    <dgm:pt modelId="{0DCB7AE7-EBC1-47FE-B662-7CD472F047DD}" type="pres">
      <dgm:prSet presAssocID="{A5DE6B0A-DFF6-42E4-AC1E-A33D0A8211F4}" presName="connTx" presStyleLbl="parChTrans1D3" presStyleIdx="2" presStyleCnt="3"/>
      <dgm:spPr/>
      <dgm:t>
        <a:bodyPr/>
        <a:lstStyle/>
        <a:p>
          <a:endParaRPr lang="es-EC"/>
        </a:p>
      </dgm:t>
    </dgm:pt>
    <dgm:pt modelId="{36F6BB76-2F1B-4E30-84A1-56CB272BAF64}" type="pres">
      <dgm:prSet presAssocID="{EF013A53-DED1-4A21-92E3-34F2ECA1105D}" presName="root2" presStyleCnt="0"/>
      <dgm:spPr/>
    </dgm:pt>
    <dgm:pt modelId="{836C583D-0347-49CA-83E2-DA85A61D35B0}" type="pres">
      <dgm:prSet presAssocID="{EF013A53-DED1-4A21-92E3-34F2ECA1105D}" presName="LevelTwoTextNode" presStyleLbl="node3" presStyleIdx="2" presStyleCnt="3" custLinFactNeighborX="5511" custLinFactNeighborY="81177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EE65D50D-1329-4CF2-B659-796553695234}" type="pres">
      <dgm:prSet presAssocID="{EF013A53-DED1-4A21-92E3-34F2ECA1105D}" presName="level3hierChild" presStyleCnt="0"/>
      <dgm:spPr/>
    </dgm:pt>
    <dgm:pt modelId="{9E94AF1F-0AD8-4DB5-B85D-293624E834C6}" type="pres">
      <dgm:prSet presAssocID="{7AC218E9-9340-4494-9B8E-FB48A7E4AA88}" presName="conn2-1" presStyleLbl="parChTrans1D4" presStyleIdx="3" presStyleCnt="4"/>
      <dgm:spPr/>
      <dgm:t>
        <a:bodyPr/>
        <a:lstStyle/>
        <a:p>
          <a:endParaRPr lang="es-EC"/>
        </a:p>
      </dgm:t>
    </dgm:pt>
    <dgm:pt modelId="{F03B2489-6E40-4B51-8E59-B923122CD975}" type="pres">
      <dgm:prSet presAssocID="{7AC218E9-9340-4494-9B8E-FB48A7E4AA88}" presName="connTx" presStyleLbl="parChTrans1D4" presStyleIdx="3" presStyleCnt="4"/>
      <dgm:spPr/>
      <dgm:t>
        <a:bodyPr/>
        <a:lstStyle/>
        <a:p>
          <a:endParaRPr lang="es-EC"/>
        </a:p>
      </dgm:t>
    </dgm:pt>
    <dgm:pt modelId="{C1E25D7C-F1E5-4949-A3EE-CE654E10158F}" type="pres">
      <dgm:prSet presAssocID="{F8F59ECB-37CF-4569-B77E-67AD2C96B55A}" presName="root2" presStyleCnt="0"/>
      <dgm:spPr/>
    </dgm:pt>
    <dgm:pt modelId="{69ABC015-2B4B-4536-92DC-6D7A8B0B0657}" type="pres">
      <dgm:prSet presAssocID="{F8F59ECB-37CF-4569-B77E-67AD2C96B55A}" presName="LevelTwoTextNode" presStyleLbl="node4" presStyleIdx="3" presStyleCnt="4" custScaleX="108882" custScaleY="108066" custLinFactNeighborX="2153" custLinFactNeighborY="82215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3B1E0D49-EF4B-4337-9B61-E37C95DF5355}" type="pres">
      <dgm:prSet presAssocID="{F8F59ECB-37CF-4569-B77E-67AD2C96B55A}" presName="level3hierChild" presStyleCnt="0"/>
      <dgm:spPr/>
    </dgm:pt>
  </dgm:ptLst>
  <dgm:cxnLst>
    <dgm:cxn modelId="{BF57CDAB-EB53-4110-B002-6D9DFA4EFFBE}" type="presOf" srcId="{A5DE6B0A-DFF6-42E4-AC1E-A33D0A8211F4}" destId="{0DCB7AE7-EBC1-47FE-B662-7CD472F047DD}" srcOrd="1" destOrd="0" presId="urn:microsoft.com/office/officeart/2005/8/layout/hierarchy2"/>
    <dgm:cxn modelId="{8FCA8BF6-1440-42B6-834F-E1F8D4597CB7}" type="presOf" srcId="{449251F5-653F-479E-B698-4D6F566B6BD3}" destId="{A4121153-ED61-47F9-B644-CC1992BD8932}" srcOrd="0" destOrd="0" presId="urn:microsoft.com/office/officeart/2005/8/layout/hierarchy2"/>
    <dgm:cxn modelId="{B16593B7-75A2-40BE-A1E5-675208D4A5D8}" type="presOf" srcId="{D55B9D8E-34CE-4DD4-BE65-B66EFCA9052E}" destId="{31A618A4-6F2D-49AC-AA8E-5A9FF7A953C2}" srcOrd="0" destOrd="0" presId="urn:microsoft.com/office/officeart/2005/8/layout/hierarchy2"/>
    <dgm:cxn modelId="{3BEDE7D1-B717-40DA-ACFA-89995D082AAD}" type="presOf" srcId="{8B5EBEC5-653B-49EF-B891-B1FCA5386EFA}" destId="{B2C69FD3-7FC6-4E25-92CD-8084BEA49857}" srcOrd="1" destOrd="0" presId="urn:microsoft.com/office/officeart/2005/8/layout/hierarchy2"/>
    <dgm:cxn modelId="{49305163-3CF1-40C2-955A-191506C828C0}" type="presOf" srcId="{EF013A53-DED1-4A21-92E3-34F2ECA1105D}" destId="{836C583D-0347-49CA-83E2-DA85A61D35B0}" srcOrd="0" destOrd="0" presId="urn:microsoft.com/office/officeart/2005/8/layout/hierarchy2"/>
    <dgm:cxn modelId="{7EDE9671-8068-4250-BEC5-D70BE9E366BF}" type="presOf" srcId="{A7E5E077-B1D3-429A-BC15-349A00448BAC}" destId="{70E4A702-5F74-4268-95AD-A914B7E60EC8}" srcOrd="0" destOrd="0" presId="urn:microsoft.com/office/officeart/2005/8/layout/hierarchy2"/>
    <dgm:cxn modelId="{E87D6B41-B4B1-4F49-8FB1-B6ECA1A03ECE}" type="presOf" srcId="{F8F59ECB-37CF-4569-B77E-67AD2C96B55A}" destId="{69ABC015-2B4B-4536-92DC-6D7A8B0B0657}" srcOrd="0" destOrd="0" presId="urn:microsoft.com/office/officeart/2005/8/layout/hierarchy2"/>
    <dgm:cxn modelId="{9608B158-C6FB-4CCD-9A40-781F5DDC1EFE}" type="presOf" srcId="{AD705F93-B8BF-47F2-8C4B-3B7A8CE3BF4D}" destId="{6FFCA688-BEFB-4E70-965D-619999633A43}" srcOrd="1" destOrd="0" presId="urn:microsoft.com/office/officeart/2005/8/layout/hierarchy2"/>
    <dgm:cxn modelId="{B1421CEA-00F3-4A99-9FAD-B312252A5BB7}" srcId="{EF013A53-DED1-4A21-92E3-34F2ECA1105D}" destId="{F8F59ECB-37CF-4569-B77E-67AD2C96B55A}" srcOrd="0" destOrd="0" parTransId="{7AC218E9-9340-4494-9B8E-FB48A7E4AA88}" sibTransId="{487F0054-CDD9-48DF-AD25-67463FAC8C35}"/>
    <dgm:cxn modelId="{ED6984B6-658D-4079-A401-56DD4F2656C2}" type="presOf" srcId="{BEB0734A-B8FA-4F7F-9F65-BD3ECBAB1B7B}" destId="{9ADAC0C0-7F0E-4BB4-A5C1-6F9AA343D6C8}" srcOrd="0" destOrd="0" presId="urn:microsoft.com/office/officeart/2005/8/layout/hierarchy2"/>
    <dgm:cxn modelId="{ACC7CB08-7927-4DEF-A9B7-2B68C572AEEF}" srcId="{F584796D-9E4F-4F38-B792-DCECE5D2BFDE}" destId="{A53CA52C-7CCD-4F7A-85DB-3C05B1EC8BD1}" srcOrd="0" destOrd="0" parTransId="{23187E49-2FA5-4D31-8C16-8738EACDEEA5}" sibTransId="{FE90FE4A-10CF-4825-9566-8BE174EA9C81}"/>
    <dgm:cxn modelId="{CAA1B5A2-91A6-476C-B6B5-EC5B7C0DC378}" type="presOf" srcId="{8B5EBEC5-653B-49EF-B891-B1FCA5386EFA}" destId="{6D770F43-8C44-4CE1-879A-B2B1D5D40AAF}" srcOrd="0" destOrd="0" presId="urn:microsoft.com/office/officeart/2005/8/layout/hierarchy2"/>
    <dgm:cxn modelId="{821B0491-C1D5-436B-9977-30270CDA5AAF}" srcId="{449251F5-653F-479E-B698-4D6F566B6BD3}" destId="{28A674A4-80B2-425D-99AA-D9B37926FDEB}" srcOrd="0" destOrd="0" parTransId="{AD705F93-B8BF-47F2-8C4B-3B7A8CE3BF4D}" sibTransId="{4BB4549E-C989-472C-976C-D9142F1903FD}"/>
    <dgm:cxn modelId="{E50C7E3B-4ADF-463F-A7B0-EE1F86648F0E}" type="presOf" srcId="{A7E5E077-B1D3-429A-BC15-349A00448BAC}" destId="{F1787CFF-5134-4B1F-9986-78EB8E1D270C}" srcOrd="1" destOrd="0" presId="urn:microsoft.com/office/officeart/2005/8/layout/hierarchy2"/>
    <dgm:cxn modelId="{068ABA1F-CEC0-417E-A91A-A2513BBF5059}" type="presOf" srcId="{0596A664-3442-4301-B259-D1F3481ABF97}" destId="{8B3F0C1C-69A6-42C8-9467-4DCB5C9F3DA9}" srcOrd="1" destOrd="0" presId="urn:microsoft.com/office/officeart/2005/8/layout/hierarchy2"/>
    <dgm:cxn modelId="{119F1305-F4CF-449C-8A90-B746D6947EB4}" type="presOf" srcId="{F584796D-9E4F-4F38-B792-DCECE5D2BFDE}" destId="{3EEEBD35-DCDC-4F9B-A9F8-EEDA68508874}" srcOrd="0" destOrd="0" presId="urn:microsoft.com/office/officeart/2005/8/layout/hierarchy2"/>
    <dgm:cxn modelId="{06913724-F528-41C3-8484-7B73C9C2D65F}" srcId="{28A674A4-80B2-425D-99AA-D9B37926FDEB}" destId="{C5F1E5E8-D4F8-4C85-AC25-57B0D7C70298}" srcOrd="0" destOrd="0" parTransId="{BEB0734A-B8FA-4F7F-9F65-BD3ECBAB1B7B}" sibTransId="{2379F351-AE25-4366-8D68-A1D0388B29B8}"/>
    <dgm:cxn modelId="{F5E36D4F-6952-460C-B230-6A22F6D68AF3}" type="presOf" srcId="{474FA88D-3DE1-49CD-8627-79C31BFA7017}" destId="{73B004B7-7898-4032-90B9-AB07A1604811}" srcOrd="0" destOrd="0" presId="urn:microsoft.com/office/officeart/2005/8/layout/hierarchy2"/>
    <dgm:cxn modelId="{AE6874EF-9E28-4BB4-8A23-581BAB8AAA9F}" type="presOf" srcId="{BEB0734A-B8FA-4F7F-9F65-BD3ECBAB1B7B}" destId="{34C96CCA-9803-488A-AD6F-C786D815DD02}" srcOrd="1" destOrd="0" presId="urn:microsoft.com/office/officeart/2005/8/layout/hierarchy2"/>
    <dgm:cxn modelId="{35395437-7462-4F2C-AC21-13055F6A9D59}" srcId="{9B0CD896-3CB7-4F7A-A935-C45DD7F22A49}" destId="{8B5AAEA3-5D37-4201-A3D9-52733A1A5ABE}" srcOrd="0" destOrd="0" parTransId="{8B5EBEC5-653B-49EF-B891-B1FCA5386EFA}" sibTransId="{2C554CC8-5D33-4DBA-A483-244F4A35A1BC}"/>
    <dgm:cxn modelId="{908866F3-756F-4A98-B28C-DFC1E34CCF12}" type="presOf" srcId="{23187E49-2FA5-4D31-8C16-8738EACDEEA5}" destId="{C2A97B69-D0F0-4DFA-853C-7EFB962C7AD5}" srcOrd="1" destOrd="0" presId="urn:microsoft.com/office/officeart/2005/8/layout/hierarchy2"/>
    <dgm:cxn modelId="{7F8F606B-B8A3-4A03-AD19-13DE7AEF74FE}" type="presOf" srcId="{A53CA52C-7CCD-4F7A-85DB-3C05B1EC8BD1}" destId="{2635493F-2B23-4503-A7D7-E7C849563315}" srcOrd="0" destOrd="0" presId="urn:microsoft.com/office/officeart/2005/8/layout/hierarchy2"/>
    <dgm:cxn modelId="{A2D682B7-E715-4AB8-8FEA-CB4AECE0E6EB}" srcId="{449251F5-653F-479E-B698-4D6F566B6BD3}" destId="{D55B9D8E-34CE-4DD4-BE65-B66EFCA9052E}" srcOrd="2" destOrd="0" parTransId="{0596A664-3442-4301-B259-D1F3481ABF97}" sibTransId="{BE2D4EE3-4680-46DD-ABF0-9D2D65F96BBF}"/>
    <dgm:cxn modelId="{3BE7CE50-A6EC-46CA-A6E6-E56543B368E8}" srcId="{449251F5-653F-479E-B698-4D6F566B6BD3}" destId="{9B0CD896-3CB7-4F7A-A935-C45DD7F22A49}" srcOrd="1" destOrd="0" parTransId="{A7E5E077-B1D3-429A-BC15-349A00448BAC}" sibTransId="{8AABBA8D-ECC2-440D-AAB4-417E2E6F8F76}"/>
    <dgm:cxn modelId="{C643AFC7-6C55-4A06-BB8D-9C337231AE64}" type="presOf" srcId="{A5DE6B0A-DFF6-42E4-AC1E-A33D0A8211F4}" destId="{E5597A55-E2F1-4DCA-BAA9-D7298E5F29F2}" srcOrd="0" destOrd="0" presId="urn:microsoft.com/office/officeart/2005/8/layout/hierarchy2"/>
    <dgm:cxn modelId="{89A83B30-00FB-4700-9E05-8FEC2BB99735}" srcId="{C5F1E5E8-D4F8-4C85-AC25-57B0D7C70298}" destId="{F584796D-9E4F-4F38-B792-DCECE5D2BFDE}" srcOrd="0" destOrd="0" parTransId="{9D14F1F0-1DA6-4967-9B4B-967F62FD75BE}" sibTransId="{D02BF6E5-8999-4DDC-88B1-4D14C7EA4D79}"/>
    <dgm:cxn modelId="{D1353D93-8D04-436C-869A-7FC64D16ADD2}" type="presOf" srcId="{AD705F93-B8BF-47F2-8C4B-3B7A8CE3BF4D}" destId="{5B68FE52-ED43-44F9-B71E-FEFC23606D5D}" srcOrd="0" destOrd="0" presId="urn:microsoft.com/office/officeart/2005/8/layout/hierarchy2"/>
    <dgm:cxn modelId="{07A27F0E-E404-4CB3-8A25-CA91AF0BBD6C}" srcId="{8B5AAEA3-5D37-4201-A3D9-52733A1A5ABE}" destId="{474FA88D-3DE1-49CD-8627-79C31BFA7017}" srcOrd="0" destOrd="0" parTransId="{88C034FA-D4F4-4970-A2A9-87D767C644F7}" sibTransId="{9DA88DDC-4A01-44D6-A493-B4BE5F676DC8}"/>
    <dgm:cxn modelId="{D99992D0-CCDC-4C81-8CA1-C87FE474B1A8}" type="presOf" srcId="{0596A664-3442-4301-B259-D1F3481ABF97}" destId="{CBD32261-B520-4915-86FF-C2192F7A5E49}" srcOrd="0" destOrd="0" presId="urn:microsoft.com/office/officeart/2005/8/layout/hierarchy2"/>
    <dgm:cxn modelId="{266ED2FD-AA53-4356-93F2-048C8F63C685}" type="presOf" srcId="{8B5AAEA3-5D37-4201-A3D9-52733A1A5ABE}" destId="{979C7FF8-4E50-4B50-8148-48E0D12B942A}" srcOrd="0" destOrd="0" presId="urn:microsoft.com/office/officeart/2005/8/layout/hierarchy2"/>
    <dgm:cxn modelId="{6AB7CB65-657B-4CEC-B361-6BE71A6F8F35}" type="presOf" srcId="{7AC218E9-9340-4494-9B8E-FB48A7E4AA88}" destId="{9E94AF1F-0AD8-4DB5-B85D-293624E834C6}" srcOrd="0" destOrd="0" presId="urn:microsoft.com/office/officeart/2005/8/layout/hierarchy2"/>
    <dgm:cxn modelId="{2710F075-5242-485E-BA61-54EF4B75C4A4}" type="presOf" srcId="{C5F1E5E8-D4F8-4C85-AC25-57B0D7C70298}" destId="{25CFA1A7-1CBE-4C3E-AB97-FA5167CF4200}" srcOrd="0" destOrd="0" presId="urn:microsoft.com/office/officeart/2005/8/layout/hierarchy2"/>
    <dgm:cxn modelId="{866EC235-DBD8-487C-8B01-D8D285F7891A}" type="presOf" srcId="{88C034FA-D4F4-4970-A2A9-87D767C644F7}" destId="{F1DCBA62-6F86-4D6F-BBCA-B32206856126}" srcOrd="0" destOrd="0" presId="urn:microsoft.com/office/officeart/2005/8/layout/hierarchy2"/>
    <dgm:cxn modelId="{B9AA70AE-56F4-41AD-830C-54A64F9B28C4}" srcId="{B4EB1EF0-0696-4428-BA69-728495CD3177}" destId="{449251F5-653F-479E-B698-4D6F566B6BD3}" srcOrd="0" destOrd="0" parTransId="{42037E9D-7268-4F27-A48E-13BD090162E0}" sibTransId="{3F505DC6-561E-412A-8C1A-482CD2BBBE8C}"/>
    <dgm:cxn modelId="{D808018B-3BE9-4017-8DFB-8E6F4748EDDD}" type="presOf" srcId="{9D14F1F0-1DA6-4967-9B4B-967F62FD75BE}" destId="{E3ECC9D0-4755-4A10-9213-F15B4834B1DD}" srcOrd="0" destOrd="0" presId="urn:microsoft.com/office/officeart/2005/8/layout/hierarchy2"/>
    <dgm:cxn modelId="{E09DF5FB-DACC-49D2-A1BF-D31162DAFC98}" type="presOf" srcId="{88C034FA-D4F4-4970-A2A9-87D767C644F7}" destId="{B5BF9EFA-5347-4723-B634-0A7B19115462}" srcOrd="1" destOrd="0" presId="urn:microsoft.com/office/officeart/2005/8/layout/hierarchy2"/>
    <dgm:cxn modelId="{B2CBEADA-65D5-41E0-9665-578A7477AAC0}" type="presOf" srcId="{28A674A4-80B2-425D-99AA-D9B37926FDEB}" destId="{4C0D4773-4FF7-49A3-A898-EAE5EA03FD5C}" srcOrd="0" destOrd="0" presId="urn:microsoft.com/office/officeart/2005/8/layout/hierarchy2"/>
    <dgm:cxn modelId="{AD292B4B-1F62-47FB-AE03-46BD19D31602}" type="presOf" srcId="{B4EB1EF0-0696-4428-BA69-728495CD3177}" destId="{4E3AB619-C46D-4205-ACE5-7DDFFD1BE06B}" srcOrd="0" destOrd="0" presId="urn:microsoft.com/office/officeart/2005/8/layout/hierarchy2"/>
    <dgm:cxn modelId="{4E9A5FE0-C550-464B-A93B-8CC13985C4C5}" type="presOf" srcId="{9B0CD896-3CB7-4F7A-A935-C45DD7F22A49}" destId="{50A38293-8EED-4EBD-AA4A-6E409662E6C3}" srcOrd="0" destOrd="0" presId="urn:microsoft.com/office/officeart/2005/8/layout/hierarchy2"/>
    <dgm:cxn modelId="{CC452AD1-78CE-4CC6-A220-4376C79E3A1F}" srcId="{D55B9D8E-34CE-4DD4-BE65-B66EFCA9052E}" destId="{EF013A53-DED1-4A21-92E3-34F2ECA1105D}" srcOrd="0" destOrd="0" parTransId="{A5DE6B0A-DFF6-42E4-AC1E-A33D0A8211F4}" sibTransId="{BBC8318D-7E33-405A-8BFF-F48010D3CB92}"/>
    <dgm:cxn modelId="{0B64537F-96DE-4ED3-9205-320A62C4EB50}" type="presOf" srcId="{23187E49-2FA5-4D31-8C16-8738EACDEEA5}" destId="{2A5F67F3-F54C-4AC2-9066-E48D388972E5}" srcOrd="0" destOrd="0" presId="urn:microsoft.com/office/officeart/2005/8/layout/hierarchy2"/>
    <dgm:cxn modelId="{3EDAF8BD-5E7E-4253-94D7-ABEF1850B914}" type="presOf" srcId="{9D14F1F0-1DA6-4967-9B4B-967F62FD75BE}" destId="{A8EC6D04-B221-40CD-8986-AD16CEB8758F}" srcOrd="1" destOrd="0" presId="urn:microsoft.com/office/officeart/2005/8/layout/hierarchy2"/>
    <dgm:cxn modelId="{093052A6-AEDF-4C34-91F0-0B116B0BD005}" type="presOf" srcId="{7AC218E9-9340-4494-9B8E-FB48A7E4AA88}" destId="{F03B2489-6E40-4B51-8E59-B923122CD975}" srcOrd="1" destOrd="0" presId="urn:microsoft.com/office/officeart/2005/8/layout/hierarchy2"/>
    <dgm:cxn modelId="{30701F3F-AD2F-426F-BBDA-904049606522}" type="presParOf" srcId="{4E3AB619-C46D-4205-ACE5-7DDFFD1BE06B}" destId="{42BE839F-6388-4F0D-B940-622F9342BA4C}" srcOrd="0" destOrd="0" presId="urn:microsoft.com/office/officeart/2005/8/layout/hierarchy2"/>
    <dgm:cxn modelId="{55DA0950-FB90-4E19-8434-C947011C6E73}" type="presParOf" srcId="{42BE839F-6388-4F0D-B940-622F9342BA4C}" destId="{A4121153-ED61-47F9-B644-CC1992BD8932}" srcOrd="0" destOrd="0" presId="urn:microsoft.com/office/officeart/2005/8/layout/hierarchy2"/>
    <dgm:cxn modelId="{1314DF81-025E-4B56-9106-053C52E22F73}" type="presParOf" srcId="{42BE839F-6388-4F0D-B940-622F9342BA4C}" destId="{A15023B3-6D7F-4D45-B48F-8A09FA08DA6E}" srcOrd="1" destOrd="0" presId="urn:microsoft.com/office/officeart/2005/8/layout/hierarchy2"/>
    <dgm:cxn modelId="{60968AB0-A398-4E4C-89FB-0D28E5475750}" type="presParOf" srcId="{A15023B3-6D7F-4D45-B48F-8A09FA08DA6E}" destId="{5B68FE52-ED43-44F9-B71E-FEFC23606D5D}" srcOrd="0" destOrd="0" presId="urn:microsoft.com/office/officeart/2005/8/layout/hierarchy2"/>
    <dgm:cxn modelId="{C3BCCA0B-A269-4D7A-99E3-25F1D4F30170}" type="presParOf" srcId="{5B68FE52-ED43-44F9-B71E-FEFC23606D5D}" destId="{6FFCA688-BEFB-4E70-965D-619999633A43}" srcOrd="0" destOrd="0" presId="urn:microsoft.com/office/officeart/2005/8/layout/hierarchy2"/>
    <dgm:cxn modelId="{A2552793-8C19-4AD5-B040-ED683FB24E99}" type="presParOf" srcId="{A15023B3-6D7F-4D45-B48F-8A09FA08DA6E}" destId="{71EBADEC-1552-495F-8891-6B0632E2AC31}" srcOrd="1" destOrd="0" presId="urn:microsoft.com/office/officeart/2005/8/layout/hierarchy2"/>
    <dgm:cxn modelId="{D654BE8A-BB09-4371-A782-CA3A0CEE712B}" type="presParOf" srcId="{71EBADEC-1552-495F-8891-6B0632E2AC31}" destId="{4C0D4773-4FF7-49A3-A898-EAE5EA03FD5C}" srcOrd="0" destOrd="0" presId="urn:microsoft.com/office/officeart/2005/8/layout/hierarchy2"/>
    <dgm:cxn modelId="{34E43FCE-091E-4ABE-941A-BE886A2A1AD7}" type="presParOf" srcId="{71EBADEC-1552-495F-8891-6B0632E2AC31}" destId="{831E7D62-6036-49A7-8335-0FB68B12C078}" srcOrd="1" destOrd="0" presId="urn:microsoft.com/office/officeart/2005/8/layout/hierarchy2"/>
    <dgm:cxn modelId="{21A25696-FDDD-4808-BCA9-B0A6AB56E7C2}" type="presParOf" srcId="{831E7D62-6036-49A7-8335-0FB68B12C078}" destId="{9ADAC0C0-7F0E-4BB4-A5C1-6F9AA343D6C8}" srcOrd="0" destOrd="0" presId="urn:microsoft.com/office/officeart/2005/8/layout/hierarchy2"/>
    <dgm:cxn modelId="{397D38F6-6D1F-4809-9B99-B6A408FD34FE}" type="presParOf" srcId="{9ADAC0C0-7F0E-4BB4-A5C1-6F9AA343D6C8}" destId="{34C96CCA-9803-488A-AD6F-C786D815DD02}" srcOrd="0" destOrd="0" presId="urn:microsoft.com/office/officeart/2005/8/layout/hierarchy2"/>
    <dgm:cxn modelId="{BCCE6C20-B494-4F46-88EB-9F05636F0F17}" type="presParOf" srcId="{831E7D62-6036-49A7-8335-0FB68B12C078}" destId="{D86EFB60-7561-4A14-BD61-B33810BBC2DB}" srcOrd="1" destOrd="0" presId="urn:microsoft.com/office/officeart/2005/8/layout/hierarchy2"/>
    <dgm:cxn modelId="{2638F3A4-7D63-4581-96BE-C64E3D8F87E6}" type="presParOf" srcId="{D86EFB60-7561-4A14-BD61-B33810BBC2DB}" destId="{25CFA1A7-1CBE-4C3E-AB97-FA5167CF4200}" srcOrd="0" destOrd="0" presId="urn:microsoft.com/office/officeart/2005/8/layout/hierarchy2"/>
    <dgm:cxn modelId="{2E7A2D84-AD3A-465A-B7DD-40664D439910}" type="presParOf" srcId="{D86EFB60-7561-4A14-BD61-B33810BBC2DB}" destId="{3A03CD68-50D4-466A-9F3D-9D0D166E0AF3}" srcOrd="1" destOrd="0" presId="urn:microsoft.com/office/officeart/2005/8/layout/hierarchy2"/>
    <dgm:cxn modelId="{556914BB-9D9E-4451-9232-7C821931E7C4}" type="presParOf" srcId="{3A03CD68-50D4-466A-9F3D-9D0D166E0AF3}" destId="{E3ECC9D0-4755-4A10-9213-F15B4834B1DD}" srcOrd="0" destOrd="0" presId="urn:microsoft.com/office/officeart/2005/8/layout/hierarchy2"/>
    <dgm:cxn modelId="{E2375754-2CF1-41D8-BDAD-798876D5D001}" type="presParOf" srcId="{E3ECC9D0-4755-4A10-9213-F15B4834B1DD}" destId="{A8EC6D04-B221-40CD-8986-AD16CEB8758F}" srcOrd="0" destOrd="0" presId="urn:microsoft.com/office/officeart/2005/8/layout/hierarchy2"/>
    <dgm:cxn modelId="{69B8CDD8-A47F-4B9F-BA71-2C0924CAD306}" type="presParOf" srcId="{3A03CD68-50D4-466A-9F3D-9D0D166E0AF3}" destId="{D0F1A447-3E61-4D80-B9F9-3414970040C9}" srcOrd="1" destOrd="0" presId="urn:microsoft.com/office/officeart/2005/8/layout/hierarchy2"/>
    <dgm:cxn modelId="{01FAE49D-4A54-4390-B24D-6D0C92574248}" type="presParOf" srcId="{D0F1A447-3E61-4D80-B9F9-3414970040C9}" destId="{3EEEBD35-DCDC-4F9B-A9F8-EEDA68508874}" srcOrd="0" destOrd="0" presId="urn:microsoft.com/office/officeart/2005/8/layout/hierarchy2"/>
    <dgm:cxn modelId="{2C66EF02-2020-4F6C-9557-99F2B81CB6ED}" type="presParOf" srcId="{D0F1A447-3E61-4D80-B9F9-3414970040C9}" destId="{DB34E7A6-254C-432F-A331-9275A9FDD040}" srcOrd="1" destOrd="0" presId="urn:microsoft.com/office/officeart/2005/8/layout/hierarchy2"/>
    <dgm:cxn modelId="{7EF996A4-E7FE-411B-B1C4-6BE7308778F0}" type="presParOf" srcId="{DB34E7A6-254C-432F-A331-9275A9FDD040}" destId="{2A5F67F3-F54C-4AC2-9066-E48D388972E5}" srcOrd="0" destOrd="0" presId="urn:microsoft.com/office/officeart/2005/8/layout/hierarchy2"/>
    <dgm:cxn modelId="{E99DE7A4-7842-4691-BA10-463894596D0D}" type="presParOf" srcId="{2A5F67F3-F54C-4AC2-9066-E48D388972E5}" destId="{C2A97B69-D0F0-4DFA-853C-7EFB962C7AD5}" srcOrd="0" destOrd="0" presId="urn:microsoft.com/office/officeart/2005/8/layout/hierarchy2"/>
    <dgm:cxn modelId="{190AE1BD-8F58-4EC8-A6EA-A06B9E4873F7}" type="presParOf" srcId="{DB34E7A6-254C-432F-A331-9275A9FDD040}" destId="{854AE889-CB1F-4699-A020-CAF0527E9D04}" srcOrd="1" destOrd="0" presId="urn:microsoft.com/office/officeart/2005/8/layout/hierarchy2"/>
    <dgm:cxn modelId="{E1C9D2A0-1F30-421B-954A-D568300F0DA7}" type="presParOf" srcId="{854AE889-CB1F-4699-A020-CAF0527E9D04}" destId="{2635493F-2B23-4503-A7D7-E7C849563315}" srcOrd="0" destOrd="0" presId="urn:microsoft.com/office/officeart/2005/8/layout/hierarchy2"/>
    <dgm:cxn modelId="{553CAEB6-86D1-4746-A2B8-C07C8E51B83E}" type="presParOf" srcId="{854AE889-CB1F-4699-A020-CAF0527E9D04}" destId="{A2F7F9DF-CC59-49AD-82B2-190C24742762}" srcOrd="1" destOrd="0" presId="urn:microsoft.com/office/officeart/2005/8/layout/hierarchy2"/>
    <dgm:cxn modelId="{7C41D0F9-4EBD-4980-9F0E-F97DB5612A61}" type="presParOf" srcId="{A15023B3-6D7F-4D45-B48F-8A09FA08DA6E}" destId="{70E4A702-5F74-4268-95AD-A914B7E60EC8}" srcOrd="2" destOrd="0" presId="urn:microsoft.com/office/officeart/2005/8/layout/hierarchy2"/>
    <dgm:cxn modelId="{DDFB42B7-5583-470F-9ED1-E9653DE96902}" type="presParOf" srcId="{70E4A702-5F74-4268-95AD-A914B7E60EC8}" destId="{F1787CFF-5134-4B1F-9986-78EB8E1D270C}" srcOrd="0" destOrd="0" presId="urn:microsoft.com/office/officeart/2005/8/layout/hierarchy2"/>
    <dgm:cxn modelId="{F57B40E5-5480-4E45-B09A-7BE0612C7DB7}" type="presParOf" srcId="{A15023B3-6D7F-4D45-B48F-8A09FA08DA6E}" destId="{82B5B249-0C0F-4061-8199-AFB504EBF89C}" srcOrd="3" destOrd="0" presId="urn:microsoft.com/office/officeart/2005/8/layout/hierarchy2"/>
    <dgm:cxn modelId="{AD7CF377-0118-497E-AC90-DA35E65C90F2}" type="presParOf" srcId="{82B5B249-0C0F-4061-8199-AFB504EBF89C}" destId="{50A38293-8EED-4EBD-AA4A-6E409662E6C3}" srcOrd="0" destOrd="0" presId="urn:microsoft.com/office/officeart/2005/8/layout/hierarchy2"/>
    <dgm:cxn modelId="{60815D13-6226-4A0E-9656-6494C8897BE2}" type="presParOf" srcId="{82B5B249-0C0F-4061-8199-AFB504EBF89C}" destId="{05CF1F91-3232-4535-BC59-64E18C48E950}" srcOrd="1" destOrd="0" presId="urn:microsoft.com/office/officeart/2005/8/layout/hierarchy2"/>
    <dgm:cxn modelId="{11690B3A-7F05-4126-992D-86B1CE76E530}" type="presParOf" srcId="{05CF1F91-3232-4535-BC59-64E18C48E950}" destId="{6D770F43-8C44-4CE1-879A-B2B1D5D40AAF}" srcOrd="0" destOrd="0" presId="urn:microsoft.com/office/officeart/2005/8/layout/hierarchy2"/>
    <dgm:cxn modelId="{F912F236-53EC-428B-B226-96167A3268EB}" type="presParOf" srcId="{6D770F43-8C44-4CE1-879A-B2B1D5D40AAF}" destId="{B2C69FD3-7FC6-4E25-92CD-8084BEA49857}" srcOrd="0" destOrd="0" presId="urn:microsoft.com/office/officeart/2005/8/layout/hierarchy2"/>
    <dgm:cxn modelId="{FF693D85-F376-4F6D-8BA5-0AA0CAEB60B7}" type="presParOf" srcId="{05CF1F91-3232-4535-BC59-64E18C48E950}" destId="{D6ED0E07-8EDC-42DA-ADC0-0FCA7B557E30}" srcOrd="1" destOrd="0" presId="urn:microsoft.com/office/officeart/2005/8/layout/hierarchy2"/>
    <dgm:cxn modelId="{3E324410-91B3-4AE7-A942-75F4B195FBAB}" type="presParOf" srcId="{D6ED0E07-8EDC-42DA-ADC0-0FCA7B557E30}" destId="{979C7FF8-4E50-4B50-8148-48E0D12B942A}" srcOrd="0" destOrd="0" presId="urn:microsoft.com/office/officeart/2005/8/layout/hierarchy2"/>
    <dgm:cxn modelId="{0B7492F1-7AAC-4C8C-9C8D-DEC4D78C77F5}" type="presParOf" srcId="{D6ED0E07-8EDC-42DA-ADC0-0FCA7B557E30}" destId="{0EA4FBC6-5687-462A-B8DC-573B16F6483F}" srcOrd="1" destOrd="0" presId="urn:microsoft.com/office/officeart/2005/8/layout/hierarchy2"/>
    <dgm:cxn modelId="{0607129D-D293-418B-981D-152FE4703075}" type="presParOf" srcId="{0EA4FBC6-5687-462A-B8DC-573B16F6483F}" destId="{F1DCBA62-6F86-4D6F-BBCA-B32206856126}" srcOrd="0" destOrd="0" presId="urn:microsoft.com/office/officeart/2005/8/layout/hierarchy2"/>
    <dgm:cxn modelId="{0C6F03D3-CEEF-4EA5-A0C3-78F844039703}" type="presParOf" srcId="{F1DCBA62-6F86-4D6F-BBCA-B32206856126}" destId="{B5BF9EFA-5347-4723-B634-0A7B19115462}" srcOrd="0" destOrd="0" presId="urn:microsoft.com/office/officeart/2005/8/layout/hierarchy2"/>
    <dgm:cxn modelId="{32B43C71-46C0-48EB-AE2F-952CD822240F}" type="presParOf" srcId="{0EA4FBC6-5687-462A-B8DC-573B16F6483F}" destId="{DF34A915-81B5-4E23-8F8A-BB563F12D208}" srcOrd="1" destOrd="0" presId="urn:microsoft.com/office/officeart/2005/8/layout/hierarchy2"/>
    <dgm:cxn modelId="{07C9D6FC-7D93-4B00-BEF1-88DC80724994}" type="presParOf" srcId="{DF34A915-81B5-4E23-8F8A-BB563F12D208}" destId="{73B004B7-7898-4032-90B9-AB07A1604811}" srcOrd="0" destOrd="0" presId="urn:microsoft.com/office/officeart/2005/8/layout/hierarchy2"/>
    <dgm:cxn modelId="{F8494A97-8748-4195-9967-A766E524A5C6}" type="presParOf" srcId="{DF34A915-81B5-4E23-8F8A-BB563F12D208}" destId="{FEBDEBAF-D70F-4271-B43C-A284C4CAB01F}" srcOrd="1" destOrd="0" presId="urn:microsoft.com/office/officeart/2005/8/layout/hierarchy2"/>
    <dgm:cxn modelId="{8F0ADACD-9A46-413A-B460-652081752F8F}" type="presParOf" srcId="{A15023B3-6D7F-4D45-B48F-8A09FA08DA6E}" destId="{CBD32261-B520-4915-86FF-C2192F7A5E49}" srcOrd="4" destOrd="0" presId="urn:microsoft.com/office/officeart/2005/8/layout/hierarchy2"/>
    <dgm:cxn modelId="{CF322F1C-656A-4C2D-8168-9C1BA0B9B90F}" type="presParOf" srcId="{CBD32261-B520-4915-86FF-C2192F7A5E49}" destId="{8B3F0C1C-69A6-42C8-9467-4DCB5C9F3DA9}" srcOrd="0" destOrd="0" presId="urn:microsoft.com/office/officeart/2005/8/layout/hierarchy2"/>
    <dgm:cxn modelId="{2966404B-3362-4CA6-973F-82E537EE9C70}" type="presParOf" srcId="{A15023B3-6D7F-4D45-B48F-8A09FA08DA6E}" destId="{D1288672-7D11-438A-9B58-941C33F47DF6}" srcOrd="5" destOrd="0" presId="urn:microsoft.com/office/officeart/2005/8/layout/hierarchy2"/>
    <dgm:cxn modelId="{01B02176-DD9D-4F42-BEDD-CC39DCD85A55}" type="presParOf" srcId="{D1288672-7D11-438A-9B58-941C33F47DF6}" destId="{31A618A4-6F2D-49AC-AA8E-5A9FF7A953C2}" srcOrd="0" destOrd="0" presId="urn:microsoft.com/office/officeart/2005/8/layout/hierarchy2"/>
    <dgm:cxn modelId="{EB5E718A-ABC9-4176-B357-066370C4A5A2}" type="presParOf" srcId="{D1288672-7D11-438A-9B58-941C33F47DF6}" destId="{3088375F-5E2C-4F96-96AF-AD9048862232}" srcOrd="1" destOrd="0" presId="urn:microsoft.com/office/officeart/2005/8/layout/hierarchy2"/>
    <dgm:cxn modelId="{ABE082DB-528F-43DA-9600-DDAB0048EB49}" type="presParOf" srcId="{3088375F-5E2C-4F96-96AF-AD9048862232}" destId="{E5597A55-E2F1-4DCA-BAA9-D7298E5F29F2}" srcOrd="0" destOrd="0" presId="urn:microsoft.com/office/officeart/2005/8/layout/hierarchy2"/>
    <dgm:cxn modelId="{4190CC77-4D2E-4E23-B8EB-71760CDD657E}" type="presParOf" srcId="{E5597A55-E2F1-4DCA-BAA9-D7298E5F29F2}" destId="{0DCB7AE7-EBC1-47FE-B662-7CD472F047DD}" srcOrd="0" destOrd="0" presId="urn:microsoft.com/office/officeart/2005/8/layout/hierarchy2"/>
    <dgm:cxn modelId="{3AD5B3A6-D359-400A-89B3-DC4E019869E7}" type="presParOf" srcId="{3088375F-5E2C-4F96-96AF-AD9048862232}" destId="{36F6BB76-2F1B-4E30-84A1-56CB272BAF64}" srcOrd="1" destOrd="0" presId="urn:microsoft.com/office/officeart/2005/8/layout/hierarchy2"/>
    <dgm:cxn modelId="{FCAB1A89-387F-4061-9158-DF784E5B8FAA}" type="presParOf" srcId="{36F6BB76-2F1B-4E30-84A1-56CB272BAF64}" destId="{836C583D-0347-49CA-83E2-DA85A61D35B0}" srcOrd="0" destOrd="0" presId="urn:microsoft.com/office/officeart/2005/8/layout/hierarchy2"/>
    <dgm:cxn modelId="{ABDA2B26-3754-4FC5-896E-307F3A8582FB}" type="presParOf" srcId="{36F6BB76-2F1B-4E30-84A1-56CB272BAF64}" destId="{EE65D50D-1329-4CF2-B659-796553695234}" srcOrd="1" destOrd="0" presId="urn:microsoft.com/office/officeart/2005/8/layout/hierarchy2"/>
    <dgm:cxn modelId="{B6F0257C-7FD7-497B-BA51-DF26B9705028}" type="presParOf" srcId="{EE65D50D-1329-4CF2-B659-796553695234}" destId="{9E94AF1F-0AD8-4DB5-B85D-293624E834C6}" srcOrd="0" destOrd="0" presId="urn:microsoft.com/office/officeart/2005/8/layout/hierarchy2"/>
    <dgm:cxn modelId="{FF38BBF7-4CFD-4B87-9B00-C0D9423E4BCB}" type="presParOf" srcId="{9E94AF1F-0AD8-4DB5-B85D-293624E834C6}" destId="{F03B2489-6E40-4B51-8E59-B923122CD975}" srcOrd="0" destOrd="0" presId="urn:microsoft.com/office/officeart/2005/8/layout/hierarchy2"/>
    <dgm:cxn modelId="{53B88BC7-87CD-43D0-B663-F52DAFAAB75C}" type="presParOf" srcId="{EE65D50D-1329-4CF2-B659-796553695234}" destId="{C1E25D7C-F1E5-4949-A3EE-CE654E10158F}" srcOrd="1" destOrd="0" presId="urn:microsoft.com/office/officeart/2005/8/layout/hierarchy2"/>
    <dgm:cxn modelId="{5D4F8F2F-8BC9-4EDD-AC30-8ED8C5E9E99F}" type="presParOf" srcId="{C1E25D7C-F1E5-4949-A3EE-CE654E10158F}" destId="{69ABC015-2B4B-4536-92DC-6D7A8B0B0657}" srcOrd="0" destOrd="0" presId="urn:microsoft.com/office/officeart/2005/8/layout/hierarchy2"/>
    <dgm:cxn modelId="{8D36641A-0D5F-4B8B-A594-6A1559B58431}" type="presParOf" srcId="{C1E25D7C-F1E5-4949-A3EE-CE654E10158F}" destId="{3B1E0D49-EF4B-4337-9B61-E37C95DF5355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AlternatingPictureCircles">
  <dgm:title val=""/>
  <dgm:desc val=""/>
  <dgm:catLst>
    <dgm:cat type="picture" pri="17000"/>
    <dgm:cat type="pictureconvert" pri="1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3" destOrd="0"/>
      </dgm:cxnLst>
      <dgm:bg/>
      <dgm:whole/>
    </dgm:dataModel>
  </dgm:clrData>
  <dgm:layoutNode name="Name0">
    <dgm:varLst>
      <dgm:chMax/>
      <dgm:chPref/>
      <dgm:dir/>
    </dgm:varLst>
    <dgm:alg type="lin">
      <dgm:param type="linDir" val="fromT"/>
      <dgm:param type="fallback" val="2D"/>
      <dgm:param type="horzAlign" val="ctr"/>
      <dgm:param type="nodeVertAlign" val="t"/>
    </dgm:alg>
    <dgm:shape xmlns:r="http://schemas.openxmlformats.org/officeDocument/2006/relationships" r:blip="">
      <dgm:adjLst/>
    </dgm:shape>
    <dgm:choose name="Name1">
      <dgm:if name="Name2" axis="ch" ptType="node" func="cnt" op="gte" val="2">
        <dgm:constrLst>
          <dgm:constr type="primFontSz" for="des" ptType="node" op="equ" val="65"/>
          <dgm:constr type="w" for="ch" forName="composite" refType="h" refFor="ch" refForName="composite" fact="2.9499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if>
      <dgm:else name="Name3">
        <dgm:constrLst>
          <dgm:constr type="primFontSz" for="des" ptType="node" op="equ" val="65"/>
          <dgm:constr type="w" for="ch" forName="composite" refType="h" refFor="ch" refForName="composite" fact="1.9752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else>
    </dgm:choose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4">
          <dgm:if name="Name5" axis="precedSib" ptType="sibTrans" func="cnt" op="lte" val="0">
            <dgm:choose name="Name6">
              <dgm:if name="Name7" axis="followSib" ptType="sibTrans" func="cnt" op="lte" val="0">
                <dgm:choose name="Name8">
                  <dgm:if name="Name9" func="var" arg="dir" op="equ" val="norm">
                    <dgm:constrLst>
                      <dgm:constr type="l" for="ch" forName="Accent" refType="w" fact="0.4937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5494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if>
                  <dgm:else name="Name10">
                    <dgm:constrLst>
                      <dgm:constr type="l" for="ch" forName="Accent" refType="w" fact="0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0557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.3773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else>
                </dgm:choose>
              </dgm:if>
              <dgm:else name="Name11">
                <dgm:choose name="Name12">
                  <dgm:if name="Name13" func="var" arg="dir" op="equ" val="norm">
                    <dgm:choose name="Name14">
                      <dgm:if name="Name15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16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if>
                  <dgm:else name="Name17">
                    <dgm:choose name="Name18">
                      <dgm:if name="Name19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20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else>
                </dgm:choose>
              </dgm:else>
            </dgm:choose>
          </dgm:if>
          <dgm:else name="Name21">
            <dgm:choose name="Name22">
              <dgm:if name="Name23" func="var" arg="dir" op="equ" val="norm">
                <dgm:choose name="Name24">
                  <dgm:if name="Name25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26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if>
              <dgm:else name="Name27">
                <dgm:choose name="Name28">
                  <dgm:if name="Name29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30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else>
            </dgm:choose>
          </dgm:else>
        </dgm:choose>
        <dgm:layoutNode name="Accent" styleLbl="alignNode1">
          <dgm:varLst>
            <dgm:chMax val="0"/>
            <dgm:chPref val="0"/>
          </dgm:varLst>
          <dgm:alg type="sp"/>
          <dgm:shape xmlns:r="http://schemas.openxmlformats.org/officeDocument/2006/relationships" type="donut" r:blip="">
            <dgm:adjLst>
              <dgm:adj idx="1" val="0.1101"/>
            </dgm:adjLst>
          </dgm:shape>
          <dgm:presOf/>
        </dgm:layoutNode>
        <dgm:layoutNode name="Image" styleLbl="bgImgPlace1">
          <dgm:varLst>
            <dgm:chMax val="0"/>
            <dgm:chPref val="0"/>
            <dgm:bulletEnabled val="1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fgAccFollowNode1">
          <dgm:varLst>
            <dgm:chMax val="0"/>
            <dgm:chPref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Space">
          <dgm:varLst>
            <dgm:chMax val="0"/>
            <dgm:chPref val="0"/>
          </dgm:varLst>
          <dgm:alg type="sp"/>
          <dgm:shape xmlns:r="http://schemas.openxmlformats.org/officeDocument/2006/relationships" r:blip="">
            <dgm:adjLst/>
          </dgm:shape>
          <dgm:presOf/>
        </dgm:layoutNode>
      </dgm:layoutNode>
      <dgm:forEach name="Name31" axis="followSib" ptType="sibTrans" cnt="1">
        <dgm:layoutNode name="ConnectorComposite">
          <dgm:alg type="composite">
            <dgm:param type="ar" val=".4"/>
          </dgm:alg>
          <dgm:shape xmlns:r="http://schemas.openxmlformats.org/officeDocument/2006/relationships" r:blip="">
            <dgm:adjLst/>
          </dgm:shape>
          <dgm:constrLst>
            <dgm:constr type="l" for="ch" forName="TopSpacing" refType="w" fact="0"/>
            <dgm:constr type="t" for="ch" forName="TopSpacing" refType="h" fact="0"/>
            <dgm:constr type="h" for="ch" forName="TopSpacing" refType="h" fact="0.3"/>
            <dgm:constr type="w" for="ch" forName="TopSpacing" refType="w"/>
            <dgm:constr type="l" for="ch" forName="Connector" refType="w" fact="0"/>
            <dgm:constr type="t" for="ch" forName="Connector" refType="h" fact="0.3"/>
            <dgm:constr type="h" for="ch" forName="Connector" refType="h" fact="0.4"/>
            <dgm:constr type="w" for="ch" forName="Connector" refType="h" refFor="ch" refForName="Connector"/>
            <dgm:constr type="l" for="ch" forName="BottomSpacing" refType="w" fact="0"/>
            <dgm:constr type="t" for="ch" forName="BottomSpacing" refType="h" fact="0.7"/>
            <dgm:constr type="h" for="ch" forName="BottomSpacing" refType="h" fact="0.3"/>
            <dgm:constr type="w" for="ch" forName="BottomSpacing" refType="w"/>
          </dgm:constrLst>
          <dgm:layoutNode name="TopSpacing">
            <dgm:alg type="sp"/>
            <dgm:shape xmlns:r="http://schemas.openxmlformats.org/officeDocument/2006/relationships" r:blip="">
              <dgm:adjLst/>
            </dgm:shape>
          </dgm:layoutNode>
          <dgm:layoutNode name="Connector" styleLbl="alignNode1">
            <dgm:alg type="sp"/>
            <dgm:shape xmlns:r="http://schemas.openxmlformats.org/officeDocument/2006/relationships" type="flowChartConnector" r:blip="">
              <dgm:adjLst/>
            </dgm:shape>
            <dgm:presOf/>
          </dgm:layoutNode>
          <dgm:layoutNode name="BottomSpacing">
            <dgm:alg type="sp"/>
            <dgm:shape xmlns:r="http://schemas.openxmlformats.org/officeDocument/2006/relationships" r:blip="">
              <dgm:adjLst/>
            </dgm:shape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AlternatingPictureCircles">
  <dgm:title val=""/>
  <dgm:desc val=""/>
  <dgm:catLst>
    <dgm:cat type="picture" pri="17000"/>
    <dgm:cat type="pictureconvert" pri="1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3" destOrd="0"/>
      </dgm:cxnLst>
      <dgm:bg/>
      <dgm:whole/>
    </dgm:dataModel>
  </dgm:clrData>
  <dgm:layoutNode name="Name0">
    <dgm:varLst>
      <dgm:chMax/>
      <dgm:chPref/>
      <dgm:dir/>
    </dgm:varLst>
    <dgm:alg type="lin">
      <dgm:param type="linDir" val="fromT"/>
      <dgm:param type="fallback" val="2D"/>
      <dgm:param type="horzAlign" val="ctr"/>
      <dgm:param type="nodeVertAlign" val="t"/>
    </dgm:alg>
    <dgm:shape xmlns:r="http://schemas.openxmlformats.org/officeDocument/2006/relationships" r:blip="">
      <dgm:adjLst/>
    </dgm:shape>
    <dgm:choose name="Name1">
      <dgm:if name="Name2" axis="ch" ptType="node" func="cnt" op="gte" val="2">
        <dgm:constrLst>
          <dgm:constr type="primFontSz" for="des" ptType="node" op="equ" val="65"/>
          <dgm:constr type="w" for="ch" forName="composite" refType="h" refFor="ch" refForName="composite" fact="2.9499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if>
      <dgm:else name="Name3">
        <dgm:constrLst>
          <dgm:constr type="primFontSz" for="des" ptType="node" op="equ" val="65"/>
          <dgm:constr type="w" for="ch" forName="composite" refType="h" refFor="ch" refForName="composite" fact="1.9752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else>
    </dgm:choose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4">
          <dgm:if name="Name5" axis="precedSib" ptType="sibTrans" func="cnt" op="lte" val="0">
            <dgm:choose name="Name6">
              <dgm:if name="Name7" axis="followSib" ptType="sibTrans" func="cnt" op="lte" val="0">
                <dgm:choose name="Name8">
                  <dgm:if name="Name9" func="var" arg="dir" op="equ" val="norm">
                    <dgm:constrLst>
                      <dgm:constr type="l" for="ch" forName="Accent" refType="w" fact="0.4937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5494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if>
                  <dgm:else name="Name10">
                    <dgm:constrLst>
                      <dgm:constr type="l" for="ch" forName="Accent" refType="w" fact="0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0557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.3773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else>
                </dgm:choose>
              </dgm:if>
              <dgm:else name="Name11">
                <dgm:choose name="Name12">
                  <dgm:if name="Name13" func="var" arg="dir" op="equ" val="norm">
                    <dgm:choose name="Name14">
                      <dgm:if name="Name15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16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if>
                  <dgm:else name="Name17">
                    <dgm:choose name="Name18">
                      <dgm:if name="Name19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20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else>
                </dgm:choose>
              </dgm:else>
            </dgm:choose>
          </dgm:if>
          <dgm:else name="Name21">
            <dgm:choose name="Name22">
              <dgm:if name="Name23" func="var" arg="dir" op="equ" val="norm">
                <dgm:choose name="Name24">
                  <dgm:if name="Name25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26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if>
              <dgm:else name="Name27">
                <dgm:choose name="Name28">
                  <dgm:if name="Name29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30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else>
            </dgm:choose>
          </dgm:else>
        </dgm:choose>
        <dgm:layoutNode name="Accent" styleLbl="alignNode1">
          <dgm:varLst>
            <dgm:chMax val="0"/>
            <dgm:chPref val="0"/>
          </dgm:varLst>
          <dgm:alg type="sp"/>
          <dgm:shape xmlns:r="http://schemas.openxmlformats.org/officeDocument/2006/relationships" type="donut" r:blip="">
            <dgm:adjLst>
              <dgm:adj idx="1" val="0.1101"/>
            </dgm:adjLst>
          </dgm:shape>
          <dgm:presOf/>
        </dgm:layoutNode>
        <dgm:layoutNode name="Image" styleLbl="bgImgPlace1">
          <dgm:varLst>
            <dgm:chMax val="0"/>
            <dgm:chPref val="0"/>
            <dgm:bulletEnabled val="1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fgAccFollowNode1">
          <dgm:varLst>
            <dgm:chMax val="0"/>
            <dgm:chPref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Space">
          <dgm:varLst>
            <dgm:chMax val="0"/>
            <dgm:chPref val="0"/>
          </dgm:varLst>
          <dgm:alg type="sp"/>
          <dgm:shape xmlns:r="http://schemas.openxmlformats.org/officeDocument/2006/relationships" r:blip="">
            <dgm:adjLst/>
          </dgm:shape>
          <dgm:presOf/>
        </dgm:layoutNode>
      </dgm:layoutNode>
      <dgm:forEach name="Name31" axis="followSib" ptType="sibTrans" cnt="1">
        <dgm:layoutNode name="ConnectorComposite">
          <dgm:alg type="composite">
            <dgm:param type="ar" val=".4"/>
          </dgm:alg>
          <dgm:shape xmlns:r="http://schemas.openxmlformats.org/officeDocument/2006/relationships" r:blip="">
            <dgm:adjLst/>
          </dgm:shape>
          <dgm:constrLst>
            <dgm:constr type="l" for="ch" forName="TopSpacing" refType="w" fact="0"/>
            <dgm:constr type="t" for="ch" forName="TopSpacing" refType="h" fact="0"/>
            <dgm:constr type="h" for="ch" forName="TopSpacing" refType="h" fact="0.3"/>
            <dgm:constr type="w" for="ch" forName="TopSpacing" refType="w"/>
            <dgm:constr type="l" for="ch" forName="Connector" refType="w" fact="0"/>
            <dgm:constr type="t" for="ch" forName="Connector" refType="h" fact="0.3"/>
            <dgm:constr type="h" for="ch" forName="Connector" refType="h" fact="0.4"/>
            <dgm:constr type="w" for="ch" forName="Connector" refType="h" refFor="ch" refForName="Connector"/>
            <dgm:constr type="l" for="ch" forName="BottomSpacing" refType="w" fact="0"/>
            <dgm:constr type="t" for="ch" forName="BottomSpacing" refType="h" fact="0.7"/>
            <dgm:constr type="h" for="ch" forName="BottomSpacing" refType="h" fact="0.3"/>
            <dgm:constr type="w" for="ch" forName="BottomSpacing" refType="w"/>
          </dgm:constrLst>
          <dgm:layoutNode name="TopSpacing">
            <dgm:alg type="sp"/>
            <dgm:shape xmlns:r="http://schemas.openxmlformats.org/officeDocument/2006/relationships" r:blip="">
              <dgm:adjLst/>
            </dgm:shape>
          </dgm:layoutNode>
          <dgm:layoutNode name="Connector" styleLbl="alignNode1">
            <dgm:alg type="sp"/>
            <dgm:shape xmlns:r="http://schemas.openxmlformats.org/officeDocument/2006/relationships" type="flowChartConnector" r:blip="">
              <dgm:adjLst/>
            </dgm:shape>
            <dgm:presOf/>
          </dgm:layoutNode>
          <dgm:layoutNode name="BottomSpacing">
            <dgm:alg type="sp"/>
            <dgm:shape xmlns:r="http://schemas.openxmlformats.org/officeDocument/2006/relationships" r:blip="">
              <dgm:adjLst/>
            </dgm:shape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pPr/>
              <a:t>19/07/2016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96192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pPr/>
              <a:t>19/07/2016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951286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pPr/>
              <a:t>19/07/2016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255312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pPr/>
              <a:t>19/07/2016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136028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pPr/>
              <a:t>19/07/2016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180234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pPr/>
              <a:t>19/07/2016</a:t>
            </a:fld>
            <a:endParaRPr lang="es-PY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812867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pPr/>
              <a:t>19/07/2016</a:t>
            </a:fld>
            <a:endParaRPr lang="es-PY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57993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pPr/>
              <a:t>19/07/2016</a:t>
            </a:fld>
            <a:endParaRPr lang="es-PY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526670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pPr/>
              <a:t>19/07/2016</a:t>
            </a:fld>
            <a:endParaRPr lang="es-PY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4086470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pPr/>
              <a:t>19/07/2016</a:t>
            </a:fld>
            <a:endParaRPr lang="es-PY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900656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Y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pPr/>
              <a:t>19/07/2016</a:t>
            </a:fld>
            <a:endParaRPr lang="es-PY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84722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7ED55B-FE1A-4BDE-B551-8E55D82D705F}" type="datetimeFigureOut">
              <a:rPr lang="es-PY" smtClean="0"/>
              <a:pPr/>
              <a:t>19/07/2016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96B24D-9D03-4597-B321-7C791400D725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974641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8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8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8.xml"/><Relationship Id="rId5" Type="http://schemas.openxmlformats.org/officeDocument/2006/relationships/diagramData" Target="../diagrams/data8.xml"/><Relationship Id="rId4" Type="http://schemas.openxmlformats.org/officeDocument/2006/relationships/image" Target="../media/image4.png"/><Relationship Id="rId9" Type="http://schemas.microsoft.com/office/2007/relationships/diagramDrawing" Target="../diagrams/drawing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9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9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9.xml"/><Relationship Id="rId5" Type="http://schemas.openxmlformats.org/officeDocument/2006/relationships/diagramData" Target="../diagrams/data9.xml"/><Relationship Id="rId4" Type="http://schemas.openxmlformats.org/officeDocument/2006/relationships/image" Target="../media/image4.png"/><Relationship Id="rId9" Type="http://schemas.microsoft.com/office/2007/relationships/diagramDrawing" Target="../diagrams/drawing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8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0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10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0.xml"/><Relationship Id="rId5" Type="http://schemas.openxmlformats.org/officeDocument/2006/relationships/diagramData" Target="../diagrams/data10.xml"/><Relationship Id="rId4" Type="http://schemas.openxmlformats.org/officeDocument/2006/relationships/image" Target="../media/image4.png"/><Relationship Id="rId9" Type="http://schemas.microsoft.com/office/2007/relationships/diagramDrawing" Target="../diagrams/drawing10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hyperlink" Target="mailto:soproano@finanzas.gob.ec" TargetMode="External"/><Relationship Id="rId7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hyperlink" Target="http://www.finanzas.gob.ec/" TargetMode="External"/><Relationship Id="rId9" Type="http://schemas.openxmlformats.org/officeDocument/2006/relationships/image" Target="../media/image22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pn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4.png"/><Relationship Id="rId9" Type="http://schemas.microsoft.com/office/2007/relationships/diagramDrawing" Target="../diagrams/drawing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13" Type="http://schemas.openxmlformats.org/officeDocument/2006/relationships/diagramColors" Target="../diagrams/colors4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3.xml"/><Relationship Id="rId12" Type="http://schemas.openxmlformats.org/officeDocument/2006/relationships/diagramQuickStyle" Target="../diagrams/quickStyle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11" Type="http://schemas.openxmlformats.org/officeDocument/2006/relationships/diagramLayout" Target="../diagrams/layout4.xml"/><Relationship Id="rId5" Type="http://schemas.openxmlformats.org/officeDocument/2006/relationships/diagramData" Target="../diagrams/data3.xml"/><Relationship Id="rId10" Type="http://schemas.openxmlformats.org/officeDocument/2006/relationships/diagramData" Target="../diagrams/data4.xml"/><Relationship Id="rId4" Type="http://schemas.openxmlformats.org/officeDocument/2006/relationships/image" Target="../media/image4.png"/><Relationship Id="rId9" Type="http://schemas.microsoft.com/office/2007/relationships/diagramDrawing" Target="../diagrams/drawing3.xml"/><Relationship Id="rId14" Type="http://schemas.microsoft.com/office/2007/relationships/diagramDrawing" Target="../diagrams/drawing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4.png"/><Relationship Id="rId9" Type="http://schemas.microsoft.com/office/2007/relationships/diagramDrawing" Target="../diagrams/drawing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13" Type="http://schemas.openxmlformats.org/officeDocument/2006/relationships/diagramColors" Target="../diagrams/colors7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6.xml"/><Relationship Id="rId12" Type="http://schemas.openxmlformats.org/officeDocument/2006/relationships/diagramQuickStyle" Target="../diagrams/quickStyle7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6.xml"/><Relationship Id="rId11" Type="http://schemas.openxmlformats.org/officeDocument/2006/relationships/diagramLayout" Target="../diagrams/layout7.xml"/><Relationship Id="rId5" Type="http://schemas.openxmlformats.org/officeDocument/2006/relationships/diagramData" Target="../diagrams/data6.xml"/><Relationship Id="rId10" Type="http://schemas.openxmlformats.org/officeDocument/2006/relationships/diagramData" Target="../diagrams/data7.xml"/><Relationship Id="rId4" Type="http://schemas.openxmlformats.org/officeDocument/2006/relationships/image" Target="../media/image4.png"/><Relationship Id="rId9" Type="http://schemas.microsoft.com/office/2007/relationships/diagramDrawing" Target="../diagrams/drawing6.xml"/><Relationship Id="rId14" Type="http://schemas.microsoft.com/office/2007/relationships/diagramDrawing" Target="../diagrams/drawing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790092" y="177420"/>
            <a:ext cx="9401908" cy="1416427"/>
          </a:xfrm>
        </p:spPr>
        <p:txBody>
          <a:bodyPr>
            <a:normAutofit/>
          </a:bodyPr>
          <a:lstStyle/>
          <a:p>
            <a:r>
              <a:rPr lang="es-PY" sz="5200" b="1" dirty="0" smtClean="0"/>
              <a:t>Propiedad, Planta y Equipos</a:t>
            </a:r>
            <a:r>
              <a:rPr lang="es-PY" sz="5500" b="1" dirty="0" smtClean="0"/>
              <a:t/>
            </a:r>
            <a:br>
              <a:rPr lang="es-PY" sz="5500" b="1" dirty="0" smtClean="0"/>
            </a:br>
            <a:r>
              <a:rPr lang="es-PY" sz="3100" b="1" dirty="0" smtClean="0"/>
              <a:t>Ministerio de Finanzas del Ecuador </a:t>
            </a:r>
            <a:endParaRPr lang="es-PY" sz="3100" b="1" dirty="0"/>
          </a:p>
        </p:txBody>
      </p:sp>
      <p:sp>
        <p:nvSpPr>
          <p:cNvPr id="4" name="CuadroTexto 3"/>
          <p:cNvSpPr txBox="1"/>
          <p:nvPr/>
        </p:nvSpPr>
        <p:spPr>
          <a:xfrm>
            <a:off x="2874498" y="2158350"/>
            <a:ext cx="32215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  <a:latin typeface="Aparajita" panose="020B0604020202020204" pitchFamily="34" charset="0"/>
                <a:cs typeface="Aparajita" panose="020B0604020202020204" pitchFamily="34" charset="0"/>
              </a:rPr>
              <a:t>27, 28  y 29 de julio de 2016</a:t>
            </a:r>
          </a:p>
          <a:p>
            <a:r>
              <a:rPr lang="es-MX" sz="2000" b="1" dirty="0" smtClean="0">
                <a:solidFill>
                  <a:schemeClr val="bg1"/>
                </a:solidFill>
                <a:latin typeface="Aparajita" panose="020B0604020202020204" pitchFamily="34" charset="0"/>
                <a:cs typeface="Aparajita" panose="020B0604020202020204" pitchFamily="34" charset="0"/>
              </a:rPr>
              <a:t>Sheraton Asunción Hotel</a:t>
            </a:r>
          </a:p>
          <a:p>
            <a:endParaRPr lang="es-PY" sz="2000" b="1" dirty="0">
              <a:solidFill>
                <a:schemeClr val="bg1"/>
              </a:solidFill>
              <a:latin typeface="Aparajita" panose="020B0604020202020204" pitchFamily="34" charset="0"/>
              <a:cs typeface="Aparajit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7918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1026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ítulo 1"/>
          <p:cNvSpPr txBox="1">
            <a:spLocks/>
          </p:cNvSpPr>
          <p:nvPr/>
        </p:nvSpPr>
        <p:spPr bwMode="auto">
          <a:xfrm>
            <a:off x="1341562" y="206375"/>
            <a:ext cx="8678738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lang="es-ES"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2pPr>
            <a:lvl3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3pPr>
            <a:lvl4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4pPr>
            <a:lvl5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5pPr>
            <a:lvl6pPr marL="4572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6pPr>
            <a:lvl7pPr marL="9144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7pPr>
            <a:lvl8pPr marL="13716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8pPr>
            <a:lvl9pPr marL="18288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PY" altLang="es-PY" sz="3600" b="1" dirty="0" smtClean="0">
                <a:solidFill>
                  <a:srgbClr val="6076B4"/>
                </a:solidFill>
                <a:latin typeface="Corbel" panose="020B0503020204020204"/>
              </a:rPr>
              <a:t>Procesos del Sistema de Registro</a:t>
            </a:r>
            <a:endParaRPr kumimoji="0" lang="es-PY" altLang="es-PY" sz="3600" b="1" i="0" u="none" strike="noStrike" kern="1200" cap="none" spc="0" normalizeH="0" baseline="0" noProof="0" dirty="0" smtClean="0">
              <a:ln>
                <a:noFill/>
              </a:ln>
              <a:solidFill>
                <a:srgbClr val="6076B4"/>
              </a:solidFill>
              <a:effectLst/>
              <a:uLnTx/>
              <a:uFillTx/>
              <a:latin typeface="Corbel" panose="020B0503020204020204"/>
              <a:ea typeface="+mj-ea"/>
              <a:cs typeface="+mj-cs"/>
            </a:endParaRPr>
          </a:p>
        </p:txBody>
      </p:sp>
      <p:graphicFrame>
        <p:nvGraphicFramePr>
          <p:cNvPr id="10" name="9 Diagrama"/>
          <p:cNvGraphicFramePr/>
          <p:nvPr>
            <p:extLst>
              <p:ext uri="{D42A27DB-BD31-4B8C-83A1-F6EECF244321}">
                <p14:modId xmlns:p14="http://schemas.microsoft.com/office/powerpoint/2010/main" val="1015499994"/>
              </p:ext>
            </p:extLst>
          </p:nvPr>
        </p:nvGraphicFramePr>
        <p:xfrm>
          <a:off x="313897" y="1255593"/>
          <a:ext cx="10099343" cy="4735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cxnSp>
        <p:nvCxnSpPr>
          <p:cNvPr id="4" name="3 Conector recto de flecha"/>
          <p:cNvCxnSpPr/>
          <p:nvPr/>
        </p:nvCxnSpPr>
        <p:spPr>
          <a:xfrm>
            <a:off x="2688609" y="4380931"/>
            <a:ext cx="5607" cy="827883"/>
          </a:xfrm>
          <a:prstGeom prst="straightConnector1">
            <a:avLst/>
          </a:prstGeom>
          <a:ln w="3492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 Franja diagonal"/>
          <p:cNvSpPr/>
          <p:nvPr/>
        </p:nvSpPr>
        <p:spPr>
          <a:xfrm rot="2699669">
            <a:off x="4308030" y="4446568"/>
            <a:ext cx="1944363" cy="1935106"/>
          </a:xfrm>
          <a:prstGeom prst="diagStripe">
            <a:avLst>
              <a:gd name="adj" fmla="val 95448"/>
            </a:avLst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  <p:cxnSp>
        <p:nvCxnSpPr>
          <p:cNvPr id="13" name="12 Conector recto de flecha"/>
          <p:cNvCxnSpPr/>
          <p:nvPr/>
        </p:nvCxnSpPr>
        <p:spPr>
          <a:xfrm flipH="1">
            <a:off x="4572246" y="4490113"/>
            <a:ext cx="13402" cy="732349"/>
          </a:xfrm>
          <a:prstGeom prst="straightConnector1">
            <a:avLst/>
          </a:prstGeom>
          <a:ln w="3492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 de flecha"/>
          <p:cNvCxnSpPr/>
          <p:nvPr/>
        </p:nvCxnSpPr>
        <p:spPr>
          <a:xfrm>
            <a:off x="6308729" y="4384142"/>
            <a:ext cx="1411" cy="835639"/>
          </a:xfrm>
          <a:prstGeom prst="straightConnector1">
            <a:avLst/>
          </a:prstGeom>
          <a:ln w="3492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16 Franja diagonal"/>
          <p:cNvSpPr/>
          <p:nvPr/>
        </p:nvSpPr>
        <p:spPr>
          <a:xfrm rot="2699669">
            <a:off x="1885894" y="4770405"/>
            <a:ext cx="1312769" cy="1313805"/>
          </a:xfrm>
          <a:prstGeom prst="diagStripe">
            <a:avLst>
              <a:gd name="adj" fmla="val 92065"/>
            </a:avLst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6455355" y="5175966"/>
            <a:ext cx="40305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1600" b="1" i="1" dirty="0" smtClean="0"/>
              <a:t>Interoperabilidad con Herramienta Informática “eSIGEF”</a:t>
            </a:r>
            <a:endParaRPr lang="es-EC" sz="1600" b="1" i="1" dirty="0"/>
          </a:p>
        </p:txBody>
      </p:sp>
      <p:sp>
        <p:nvSpPr>
          <p:cNvPr id="19" name="18 CuadroTexto"/>
          <p:cNvSpPr txBox="1"/>
          <p:nvPr/>
        </p:nvSpPr>
        <p:spPr>
          <a:xfrm>
            <a:off x="493063" y="1352493"/>
            <a:ext cx="50381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2000" b="1" i="1" dirty="0" smtClean="0"/>
              <a:t>Herramienta de Bienes “eSBYE”</a:t>
            </a:r>
            <a:endParaRPr lang="es-EC" sz="2000" b="1" i="1" dirty="0"/>
          </a:p>
        </p:txBody>
      </p:sp>
      <p:sp>
        <p:nvSpPr>
          <p:cNvPr id="16" name="15 Rectángulo redondeado"/>
          <p:cNvSpPr/>
          <p:nvPr/>
        </p:nvSpPr>
        <p:spPr>
          <a:xfrm>
            <a:off x="1704082" y="5620653"/>
            <a:ext cx="1695900" cy="810880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C" dirty="0" smtClean="0"/>
              <a:t>Devengado Presupuestario y Contable</a:t>
            </a:r>
            <a:endParaRPr lang="es-EC" dirty="0"/>
          </a:p>
        </p:txBody>
      </p:sp>
      <p:sp>
        <p:nvSpPr>
          <p:cNvPr id="21" name="20 Rectángulo redondeado"/>
          <p:cNvSpPr/>
          <p:nvPr/>
        </p:nvSpPr>
        <p:spPr>
          <a:xfrm>
            <a:off x="4317353" y="5660248"/>
            <a:ext cx="2003393" cy="810880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C" dirty="0" smtClean="0"/>
              <a:t>Ajustes Contables</a:t>
            </a:r>
            <a:endParaRPr lang="es-EC" dirty="0"/>
          </a:p>
        </p:txBody>
      </p:sp>
      <p:sp>
        <p:nvSpPr>
          <p:cNvPr id="18" name="17 CuadroTexto"/>
          <p:cNvSpPr txBox="1"/>
          <p:nvPr/>
        </p:nvSpPr>
        <p:spPr>
          <a:xfrm>
            <a:off x="582708" y="5826697"/>
            <a:ext cx="1278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b="1" dirty="0" smtClean="0">
                <a:solidFill>
                  <a:schemeClr val="accent2">
                    <a:lumMod val="50000"/>
                  </a:schemeClr>
                </a:solidFill>
              </a:rPr>
              <a:t>RESULTA =</a:t>
            </a:r>
            <a:endParaRPr lang="es-EC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20" name="19 Conector recto de flecha"/>
          <p:cNvCxnSpPr/>
          <p:nvPr/>
        </p:nvCxnSpPr>
        <p:spPr>
          <a:xfrm>
            <a:off x="2702257" y="4408227"/>
            <a:ext cx="1510514" cy="784259"/>
          </a:xfrm>
          <a:prstGeom prst="straightConnector1">
            <a:avLst/>
          </a:prstGeom>
          <a:ln w="3492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4044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1026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ítulo 1"/>
          <p:cNvSpPr txBox="1">
            <a:spLocks/>
          </p:cNvSpPr>
          <p:nvPr/>
        </p:nvSpPr>
        <p:spPr bwMode="auto">
          <a:xfrm>
            <a:off x="1696408" y="259305"/>
            <a:ext cx="8678738" cy="699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lang="es-ES"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2pPr>
            <a:lvl3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3pPr>
            <a:lvl4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4pPr>
            <a:lvl5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5pPr>
            <a:lvl6pPr marL="4572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6pPr>
            <a:lvl7pPr marL="9144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7pPr>
            <a:lvl8pPr marL="13716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8pPr>
            <a:lvl9pPr marL="18288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PY" altLang="es-PY" sz="3600" b="1" dirty="0" smtClean="0">
                <a:solidFill>
                  <a:srgbClr val="6076B4"/>
                </a:solidFill>
                <a:latin typeface="Corbel" panose="020B0503020204020204"/>
              </a:rPr>
              <a:t>Características del Sistema de Registro</a:t>
            </a:r>
            <a:endParaRPr kumimoji="0" lang="es-PY" altLang="es-PY" sz="3600" b="1" i="0" u="none" strike="noStrike" kern="1200" cap="none" spc="0" normalizeH="0" baseline="0" noProof="0" dirty="0" smtClean="0">
              <a:ln>
                <a:noFill/>
              </a:ln>
              <a:solidFill>
                <a:srgbClr val="6076B4"/>
              </a:solidFill>
              <a:effectLst/>
              <a:uLnTx/>
              <a:uFillTx/>
              <a:latin typeface="Corbel" panose="020B0503020204020204"/>
              <a:ea typeface="+mj-ea"/>
              <a:cs typeface="+mj-cs"/>
            </a:endParaRPr>
          </a:p>
        </p:txBody>
      </p:sp>
      <p:graphicFrame>
        <p:nvGraphicFramePr>
          <p:cNvPr id="20" name="Marcador de posición de contenido 7" descr="Tabla de muestra con 3 columnas y 4 filas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2970403"/>
              </p:ext>
            </p:extLst>
          </p:nvPr>
        </p:nvGraphicFramePr>
        <p:xfrm>
          <a:off x="2677784" y="2870834"/>
          <a:ext cx="4180215" cy="738066"/>
        </p:xfrm>
        <a:graphic>
          <a:graphicData uri="http://schemas.openxmlformats.org/drawingml/2006/table">
            <a:tbl>
              <a:tblPr firstRow="1" bandRow="1"/>
              <a:tblGrid>
                <a:gridCol w="1393405"/>
                <a:gridCol w="1393405"/>
                <a:gridCol w="1393405"/>
              </a:tblGrid>
              <a:tr h="36903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algn="ctr"/>
                      <a:r>
                        <a:rPr lang="es-ES" sz="1400" dirty="0" smtClean="0"/>
                        <a:t>Color</a:t>
                      </a:r>
                      <a:endParaRPr lang="es-ES" sz="1400" dirty="0"/>
                    </a:p>
                  </a:txBody>
                  <a:tcPr marL="68580" marR="68580" marT="34280" marB="3428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076B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algn="ctr"/>
                      <a:r>
                        <a:rPr lang="es-ES" sz="1400" dirty="0" smtClean="0"/>
                        <a:t>Material</a:t>
                      </a:r>
                      <a:endParaRPr lang="es-ES" sz="1400" dirty="0"/>
                    </a:p>
                  </a:txBody>
                  <a:tcPr marL="68580" marR="68580" marT="34280" marB="3428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076B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algn="ctr"/>
                      <a:r>
                        <a:rPr lang="es-ES" sz="1400" dirty="0" smtClean="0"/>
                        <a:t>Dimensiones</a:t>
                      </a:r>
                      <a:endParaRPr lang="es-ES" sz="1400" dirty="0"/>
                    </a:p>
                  </a:txBody>
                  <a:tcPr marL="68580" marR="68580" marT="34280" marB="3428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076B4"/>
                    </a:solidFill>
                  </a:tcPr>
                </a:tc>
              </a:tr>
              <a:tr h="36903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algn="ctr"/>
                      <a:r>
                        <a:rPr lang="es-ES" sz="1400" dirty="0" smtClean="0"/>
                        <a:t>Negro</a:t>
                      </a:r>
                      <a:endParaRPr lang="es-ES" sz="1400" dirty="0"/>
                    </a:p>
                  </a:txBody>
                  <a:tcPr marL="68580" marR="68580" marT="34280" marB="3428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076B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algn="ctr"/>
                      <a:r>
                        <a:rPr lang="es-ES" sz="1400" dirty="0" smtClean="0"/>
                        <a:t>Madera</a:t>
                      </a:r>
                      <a:endParaRPr lang="es-ES" sz="1400" dirty="0"/>
                    </a:p>
                  </a:txBody>
                  <a:tcPr marL="68580" marR="68580" marT="34280" marB="3428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076B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algn="ctr"/>
                      <a:r>
                        <a:rPr lang="es-ES" sz="1400" dirty="0" smtClean="0"/>
                        <a:t>3.16x6.7</a:t>
                      </a:r>
                      <a:r>
                        <a:rPr lang="es-ES" sz="1400" baseline="0" dirty="0" smtClean="0"/>
                        <a:t> mts.</a:t>
                      </a:r>
                      <a:endParaRPr lang="es-ES" sz="1400" dirty="0"/>
                    </a:p>
                  </a:txBody>
                  <a:tcPr marL="68580" marR="68580" marT="34280" marB="3428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076B4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" name="Marcador de posición de contenido 7" descr="Tabla de muestra con 3 columnas y 4 filas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7052413"/>
              </p:ext>
            </p:extLst>
          </p:nvPr>
        </p:nvGraphicFramePr>
        <p:xfrm>
          <a:off x="2694216" y="4095213"/>
          <a:ext cx="7628705" cy="1098716"/>
        </p:xfrm>
        <a:graphic>
          <a:graphicData uri="http://schemas.openxmlformats.org/drawingml/2006/table">
            <a:tbl>
              <a:tblPr firstRow="1" bandRow="1"/>
              <a:tblGrid>
                <a:gridCol w="1089815"/>
                <a:gridCol w="1089815"/>
                <a:gridCol w="1089815"/>
                <a:gridCol w="1089815"/>
                <a:gridCol w="1089815"/>
                <a:gridCol w="1089815"/>
                <a:gridCol w="1089815"/>
              </a:tblGrid>
              <a:tr h="60343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algn="ctr"/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Corbel" pitchFamily="34" charset="0"/>
                        </a:rPr>
                        <a:t>Clase</a:t>
                      </a:r>
                      <a:endParaRPr lang="es-ES" sz="1400" dirty="0">
                        <a:solidFill>
                          <a:schemeClr val="bg1"/>
                        </a:solidFill>
                        <a:latin typeface="Corbel" pitchFamily="34" charset="0"/>
                      </a:endParaRPr>
                    </a:p>
                  </a:txBody>
                  <a:tcPr marL="68580" marR="68580" marT="34280" marB="3428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076B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algn="ctr"/>
                      <a:r>
                        <a:rPr lang="es-ES" sz="1400" b="1" dirty="0" smtClean="0">
                          <a:solidFill>
                            <a:schemeClr val="bg1"/>
                          </a:solidFill>
                          <a:latin typeface="Corbel" pitchFamily="34" charset="0"/>
                        </a:rPr>
                        <a:t>Tipo</a:t>
                      </a:r>
                      <a:endParaRPr lang="es-ES" sz="1400" b="1" dirty="0">
                        <a:solidFill>
                          <a:schemeClr val="bg1"/>
                        </a:solidFill>
                        <a:latin typeface="Corbel" pitchFamily="34" charset="0"/>
                      </a:endParaRPr>
                    </a:p>
                  </a:txBody>
                  <a:tcPr marL="68580" marR="68580" marT="34280" marB="3428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076B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algn="ctr"/>
                      <a:r>
                        <a:rPr lang="es-ES" sz="1400" b="1" dirty="0" smtClean="0">
                          <a:solidFill>
                            <a:schemeClr val="bg1"/>
                          </a:solidFill>
                          <a:latin typeface="Corbel" pitchFamily="34" charset="0"/>
                        </a:rPr>
                        <a:t>Número de Motor</a:t>
                      </a:r>
                      <a:endParaRPr lang="es-ES" sz="1400" b="1" dirty="0">
                        <a:solidFill>
                          <a:schemeClr val="bg1"/>
                        </a:solidFill>
                        <a:latin typeface="Corbel" pitchFamily="34" charset="0"/>
                      </a:endParaRPr>
                    </a:p>
                  </a:txBody>
                  <a:tcPr marL="68580" marR="68580" marT="34280" marB="3428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076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 smtClean="0">
                          <a:solidFill>
                            <a:schemeClr val="bg1"/>
                          </a:solidFill>
                          <a:latin typeface="Corbel" pitchFamily="34" charset="0"/>
                        </a:rPr>
                        <a:t>Número de Chasis</a:t>
                      </a:r>
                      <a:endParaRPr lang="es-ES" sz="1400" b="1" dirty="0">
                        <a:solidFill>
                          <a:schemeClr val="bg1"/>
                        </a:solidFill>
                        <a:latin typeface="Corbel" pitchFamily="34" charset="0"/>
                      </a:endParaRPr>
                    </a:p>
                  </a:txBody>
                  <a:tcPr marL="68580" marR="68580" marT="34280" marB="3428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076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 smtClean="0">
                          <a:solidFill>
                            <a:schemeClr val="bg1"/>
                          </a:solidFill>
                          <a:latin typeface="Corbel" pitchFamily="34" charset="0"/>
                        </a:rPr>
                        <a:t>Año de Fabricación</a:t>
                      </a:r>
                      <a:endParaRPr lang="es-ES" sz="1400" b="1" dirty="0">
                        <a:solidFill>
                          <a:schemeClr val="bg1"/>
                        </a:solidFill>
                        <a:latin typeface="Corbel" pitchFamily="34" charset="0"/>
                      </a:endParaRPr>
                    </a:p>
                  </a:txBody>
                  <a:tcPr marL="68580" marR="68580" marT="34280" marB="3428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076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 smtClean="0">
                          <a:solidFill>
                            <a:schemeClr val="bg1"/>
                          </a:solidFill>
                          <a:latin typeface="Corbel" pitchFamily="34" charset="0"/>
                        </a:rPr>
                        <a:t>Placa</a:t>
                      </a:r>
                      <a:endParaRPr lang="es-ES" sz="1400" b="1" dirty="0">
                        <a:solidFill>
                          <a:schemeClr val="bg1"/>
                        </a:solidFill>
                        <a:latin typeface="Corbel" pitchFamily="34" charset="0"/>
                      </a:endParaRPr>
                    </a:p>
                  </a:txBody>
                  <a:tcPr marL="68580" marR="68580" marT="34280" marB="3428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076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 smtClean="0">
                          <a:solidFill>
                            <a:schemeClr val="bg1"/>
                          </a:solidFill>
                          <a:latin typeface="Corbel" pitchFamily="34" charset="0"/>
                        </a:rPr>
                        <a:t>Color</a:t>
                      </a:r>
                      <a:endParaRPr lang="es-ES" sz="1400" b="1" dirty="0">
                        <a:solidFill>
                          <a:schemeClr val="bg1"/>
                        </a:solidFill>
                        <a:latin typeface="Corbel" pitchFamily="34" charset="0"/>
                      </a:endParaRPr>
                    </a:p>
                  </a:txBody>
                  <a:tcPr marL="68580" marR="68580" marT="34280" marB="3428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076B4"/>
                    </a:solidFill>
                  </a:tcPr>
                </a:tc>
              </a:tr>
              <a:tr h="4640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algn="ctr"/>
                      <a:r>
                        <a:rPr lang="es-ES" sz="1400" dirty="0" smtClean="0">
                          <a:latin typeface="Corbel" pitchFamily="34" charset="0"/>
                        </a:rPr>
                        <a:t>Camioneta</a:t>
                      </a:r>
                      <a:endParaRPr lang="es-ES" sz="1400" dirty="0">
                        <a:latin typeface="Corbel" pitchFamily="34" charset="0"/>
                      </a:endParaRPr>
                    </a:p>
                  </a:txBody>
                  <a:tcPr marL="68580" marR="68580" marT="34280" marB="3428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076B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algn="ctr"/>
                      <a:r>
                        <a:rPr lang="es-ES" sz="1400" dirty="0" smtClean="0">
                          <a:latin typeface="Corbel" pitchFamily="34" charset="0"/>
                        </a:rPr>
                        <a:t>Doble Cabina</a:t>
                      </a:r>
                      <a:endParaRPr lang="es-ES" sz="1400" dirty="0">
                        <a:latin typeface="Corbel" pitchFamily="34" charset="0"/>
                      </a:endParaRPr>
                    </a:p>
                  </a:txBody>
                  <a:tcPr marL="68580" marR="68580" marT="34280" marB="3428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076B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algn="ctr"/>
                      <a:r>
                        <a:rPr lang="es-ES" sz="1400" dirty="0" smtClean="0">
                          <a:latin typeface="Corbel" pitchFamily="34" charset="0"/>
                        </a:rPr>
                        <a:t>4JH1173906</a:t>
                      </a:r>
                      <a:endParaRPr lang="es-ES" sz="1400" dirty="0">
                        <a:latin typeface="Corbel" pitchFamily="34" charset="0"/>
                      </a:endParaRPr>
                    </a:p>
                  </a:txBody>
                  <a:tcPr marL="68580" marR="68580" marT="34280" marB="3428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076B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latin typeface="Corbel" pitchFamily="34" charset="0"/>
                        </a:rPr>
                        <a:t>8LBETF3E3C0136442</a:t>
                      </a:r>
                      <a:endParaRPr lang="es-ES" sz="1400" dirty="0">
                        <a:latin typeface="Corbel" pitchFamily="34" charset="0"/>
                      </a:endParaRPr>
                    </a:p>
                  </a:txBody>
                  <a:tcPr marL="68580" marR="68580" marT="34280" marB="3428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076B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latin typeface="Corbel" pitchFamily="34" charset="0"/>
                        </a:rPr>
                        <a:t>2008</a:t>
                      </a:r>
                      <a:endParaRPr lang="es-ES" sz="1400" dirty="0">
                        <a:latin typeface="Corbel" pitchFamily="34" charset="0"/>
                      </a:endParaRPr>
                    </a:p>
                  </a:txBody>
                  <a:tcPr marL="68580" marR="68580" marT="34280" marB="3428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076B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latin typeface="Corbel" pitchFamily="34" charset="0"/>
                        </a:rPr>
                        <a:t>PEA2375</a:t>
                      </a:r>
                      <a:endParaRPr lang="es-ES" sz="1400" dirty="0">
                        <a:latin typeface="Corbel" pitchFamily="34" charset="0"/>
                      </a:endParaRPr>
                    </a:p>
                  </a:txBody>
                  <a:tcPr marL="68580" marR="68580" marT="34280" marB="3428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076B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latin typeface="Corbel" pitchFamily="34" charset="0"/>
                        </a:rPr>
                        <a:t>Negro</a:t>
                      </a:r>
                      <a:endParaRPr lang="es-ES" sz="1400" dirty="0">
                        <a:latin typeface="Corbel" pitchFamily="34" charset="0"/>
                      </a:endParaRPr>
                    </a:p>
                  </a:txBody>
                  <a:tcPr marL="68580" marR="68580" marT="34280" marB="3428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076B4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" name="Marcador de posición de contenido 7" descr="Tabla de muestra con 3 columnas y 4 filas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1113176"/>
              </p:ext>
            </p:extLst>
          </p:nvPr>
        </p:nvGraphicFramePr>
        <p:xfrm>
          <a:off x="2732210" y="5542569"/>
          <a:ext cx="6922428" cy="965109"/>
        </p:xfrm>
        <a:graphic>
          <a:graphicData uri="http://schemas.openxmlformats.org/drawingml/2006/table">
            <a:tbl>
              <a:tblPr firstRow="1" bandRow="1"/>
              <a:tblGrid>
                <a:gridCol w="1153738"/>
                <a:gridCol w="1153738"/>
                <a:gridCol w="1153738"/>
                <a:gridCol w="1153738"/>
                <a:gridCol w="1153738"/>
                <a:gridCol w="1153738"/>
              </a:tblGrid>
              <a:tr h="576020"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 smtClean="0">
                          <a:solidFill>
                            <a:schemeClr val="bg1"/>
                          </a:solidFill>
                          <a:latin typeface="Corbel" pitchFamily="34" charset="0"/>
                        </a:rPr>
                        <a:t>Costo de Adquisición</a:t>
                      </a:r>
                      <a:endParaRPr lang="es-ES" sz="1400" b="1" dirty="0">
                        <a:solidFill>
                          <a:schemeClr val="bg1"/>
                        </a:solidFill>
                        <a:latin typeface="Corbel" pitchFamily="34" charset="0"/>
                      </a:endParaRPr>
                    </a:p>
                  </a:txBody>
                  <a:tcPr marL="68580" marR="68580" marT="34280" marB="3428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076B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algn="ctr"/>
                      <a:r>
                        <a:rPr lang="es-ES" sz="1400" b="1" dirty="0" smtClean="0">
                          <a:solidFill>
                            <a:schemeClr val="bg1"/>
                          </a:solidFill>
                          <a:latin typeface="Corbel" pitchFamily="34" charset="0"/>
                        </a:rPr>
                        <a:t>Valor</a:t>
                      </a:r>
                      <a:r>
                        <a:rPr lang="es-ES" sz="1400" b="1" baseline="0" dirty="0" smtClean="0">
                          <a:solidFill>
                            <a:schemeClr val="bg1"/>
                          </a:solidFill>
                          <a:latin typeface="Corbel" pitchFamily="34" charset="0"/>
                        </a:rPr>
                        <a:t> Contable</a:t>
                      </a:r>
                      <a:endParaRPr lang="es-ES" sz="1400" b="1" dirty="0">
                        <a:solidFill>
                          <a:schemeClr val="bg1"/>
                        </a:solidFill>
                        <a:latin typeface="Corbel" pitchFamily="34" charset="0"/>
                      </a:endParaRPr>
                    </a:p>
                  </a:txBody>
                  <a:tcPr marL="68580" marR="68580" marT="34280" marB="3428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076B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algn="ctr"/>
                      <a:r>
                        <a:rPr lang="es-ES" sz="1400" b="1" dirty="0" smtClean="0">
                          <a:solidFill>
                            <a:schemeClr val="bg1"/>
                          </a:solidFill>
                          <a:latin typeface="Corbel" pitchFamily="34" charset="0"/>
                        </a:rPr>
                        <a:t>Valor Residual</a:t>
                      </a:r>
                      <a:endParaRPr lang="es-ES" sz="1400" b="1" dirty="0">
                        <a:solidFill>
                          <a:schemeClr val="bg1"/>
                        </a:solidFill>
                        <a:latin typeface="Corbel" pitchFamily="34" charset="0"/>
                      </a:endParaRPr>
                    </a:p>
                  </a:txBody>
                  <a:tcPr marL="68580" marR="68580" marT="34280" marB="3428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076B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algn="ctr"/>
                      <a:r>
                        <a:rPr lang="es-ES" sz="1400" b="1" dirty="0" smtClean="0">
                          <a:solidFill>
                            <a:schemeClr val="bg1"/>
                          </a:solidFill>
                          <a:latin typeface="Corbel" pitchFamily="34" charset="0"/>
                        </a:rPr>
                        <a:t>Depreciación</a:t>
                      </a:r>
                      <a:r>
                        <a:rPr lang="es-ES" sz="1400" b="1" baseline="0" dirty="0" smtClean="0">
                          <a:solidFill>
                            <a:schemeClr val="bg1"/>
                          </a:solidFill>
                          <a:latin typeface="Corbel" pitchFamily="34" charset="0"/>
                        </a:rPr>
                        <a:t> Acumulada</a:t>
                      </a:r>
                      <a:endParaRPr lang="es-ES" sz="1400" b="1" dirty="0">
                        <a:solidFill>
                          <a:schemeClr val="bg1"/>
                        </a:solidFill>
                        <a:latin typeface="Corbel" pitchFamily="34" charset="0"/>
                      </a:endParaRPr>
                    </a:p>
                  </a:txBody>
                  <a:tcPr marL="68580" marR="68580" marT="34280" marB="3428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076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 smtClean="0">
                          <a:solidFill>
                            <a:schemeClr val="bg1"/>
                          </a:solidFill>
                          <a:latin typeface="Corbel" pitchFamily="34" charset="0"/>
                        </a:rPr>
                        <a:t>Valor en Libros</a:t>
                      </a:r>
                      <a:endParaRPr lang="es-ES" sz="1400" b="1" dirty="0">
                        <a:solidFill>
                          <a:schemeClr val="bg1"/>
                        </a:solidFill>
                        <a:latin typeface="Corbel" pitchFamily="34" charset="0"/>
                      </a:endParaRPr>
                    </a:p>
                  </a:txBody>
                  <a:tcPr marL="68580" marR="68580" marT="34280" marB="3428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076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 smtClean="0">
                          <a:solidFill>
                            <a:schemeClr val="bg1"/>
                          </a:solidFill>
                          <a:latin typeface="Corbel" pitchFamily="34" charset="0"/>
                        </a:rPr>
                        <a:t>Vida Útil</a:t>
                      </a:r>
                      <a:endParaRPr lang="es-ES" sz="1400" b="1" dirty="0">
                        <a:solidFill>
                          <a:schemeClr val="bg1"/>
                        </a:solidFill>
                        <a:latin typeface="Corbel" pitchFamily="34" charset="0"/>
                      </a:endParaRPr>
                    </a:p>
                  </a:txBody>
                  <a:tcPr marL="68580" marR="68580" marT="34280" marB="3428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076B4"/>
                    </a:solidFill>
                  </a:tcPr>
                </a:tc>
              </a:tr>
              <a:tr h="389089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latin typeface="Corbel" pitchFamily="34" charset="0"/>
                        </a:rPr>
                        <a:t>100.00</a:t>
                      </a:r>
                      <a:endParaRPr lang="es-ES" sz="1400" dirty="0">
                        <a:latin typeface="Corbel" pitchFamily="34" charset="0"/>
                      </a:endParaRPr>
                    </a:p>
                  </a:txBody>
                  <a:tcPr marL="68580" marR="68580" marT="34280" marB="3428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076B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algn="ctr"/>
                      <a:r>
                        <a:rPr lang="es-ES" sz="1400" dirty="0" smtClean="0">
                          <a:latin typeface="Corbel" pitchFamily="34" charset="0"/>
                        </a:rPr>
                        <a:t>112.00</a:t>
                      </a:r>
                      <a:endParaRPr lang="es-ES" sz="1400" dirty="0">
                        <a:latin typeface="Corbel" pitchFamily="34" charset="0"/>
                      </a:endParaRPr>
                    </a:p>
                  </a:txBody>
                  <a:tcPr marL="68580" marR="68580" marT="34280" marB="3428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076B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algn="ctr"/>
                      <a:r>
                        <a:rPr lang="es-ES" sz="1400" dirty="0" smtClean="0">
                          <a:latin typeface="Corbel" pitchFamily="34" charset="0"/>
                        </a:rPr>
                        <a:t>11.20</a:t>
                      </a:r>
                      <a:endParaRPr lang="es-ES" sz="1400" dirty="0">
                        <a:latin typeface="Corbel" pitchFamily="34" charset="0"/>
                      </a:endParaRPr>
                    </a:p>
                  </a:txBody>
                  <a:tcPr marL="68580" marR="68580" marT="34280" marB="3428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076B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algn="ctr"/>
                      <a:r>
                        <a:rPr lang="es-ES" sz="1400" dirty="0" smtClean="0">
                          <a:latin typeface="Corbel" pitchFamily="34" charset="0"/>
                        </a:rPr>
                        <a:t>50.00</a:t>
                      </a:r>
                      <a:endParaRPr lang="es-ES" sz="1400" dirty="0">
                        <a:latin typeface="Corbel" pitchFamily="34" charset="0"/>
                      </a:endParaRPr>
                    </a:p>
                  </a:txBody>
                  <a:tcPr marL="68580" marR="68580" marT="34280" marB="3428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076B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latin typeface="Corbel" pitchFamily="34" charset="0"/>
                        </a:rPr>
                        <a:t>72.00</a:t>
                      </a:r>
                      <a:endParaRPr lang="es-ES" sz="1400" dirty="0">
                        <a:latin typeface="Corbel" pitchFamily="34" charset="0"/>
                      </a:endParaRPr>
                    </a:p>
                  </a:txBody>
                  <a:tcPr marL="68580" marR="68580" marT="34280" marB="3428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076B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latin typeface="Corbel" pitchFamily="34" charset="0"/>
                        </a:rPr>
                        <a:t>5</a:t>
                      </a:r>
                      <a:endParaRPr lang="es-ES" sz="1400" dirty="0">
                        <a:latin typeface="Corbel" pitchFamily="34" charset="0"/>
                      </a:endParaRPr>
                    </a:p>
                  </a:txBody>
                  <a:tcPr marL="68580" marR="68580" marT="34280" marB="3428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076B4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" name="Marcador de posición de contenido 7" descr="Tabla de muestra con 3 columnas y 4 filas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8549696"/>
              </p:ext>
            </p:extLst>
          </p:nvPr>
        </p:nvGraphicFramePr>
        <p:xfrm>
          <a:off x="2715883" y="1472020"/>
          <a:ext cx="7711004" cy="752566"/>
        </p:xfrm>
        <a:graphic>
          <a:graphicData uri="http://schemas.openxmlformats.org/drawingml/2006/table">
            <a:tbl>
              <a:tblPr firstRow="1" bandRow="1"/>
              <a:tblGrid>
                <a:gridCol w="1101572"/>
                <a:gridCol w="1101572"/>
                <a:gridCol w="1101572"/>
                <a:gridCol w="803282"/>
                <a:gridCol w="914400"/>
                <a:gridCol w="846161"/>
                <a:gridCol w="1842445"/>
              </a:tblGrid>
              <a:tr h="39127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algn="ctr"/>
                      <a:r>
                        <a:rPr lang="es-ES" sz="1400" dirty="0" smtClean="0">
                          <a:latin typeface="Corbel" pitchFamily="34" charset="0"/>
                        </a:rPr>
                        <a:t>Código</a:t>
                      </a:r>
                      <a:endParaRPr lang="es-ES" sz="1400" dirty="0">
                        <a:latin typeface="Corbel" pitchFamily="34" charset="0"/>
                      </a:endParaRPr>
                    </a:p>
                  </a:txBody>
                  <a:tcPr marL="68580" marR="68580" marT="34280" marB="3428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076B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algn="ctr"/>
                      <a:r>
                        <a:rPr lang="es-ES" sz="1400" b="1" dirty="0" smtClean="0">
                          <a:latin typeface="Corbel" pitchFamily="34" charset="0"/>
                        </a:rPr>
                        <a:t>Custodio</a:t>
                      </a:r>
                      <a:endParaRPr lang="es-ES" sz="1400" b="1" dirty="0">
                        <a:latin typeface="Corbel" pitchFamily="34" charset="0"/>
                      </a:endParaRPr>
                    </a:p>
                  </a:txBody>
                  <a:tcPr marL="68580" marR="68580" marT="34280" marB="3428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076B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algn="ctr"/>
                      <a:r>
                        <a:rPr lang="es-ES" sz="1400" b="1" dirty="0" smtClean="0">
                          <a:latin typeface="Corbel" pitchFamily="34" charset="0"/>
                        </a:rPr>
                        <a:t>Ubicación</a:t>
                      </a:r>
                      <a:endParaRPr lang="es-ES" sz="1400" b="1" dirty="0">
                        <a:latin typeface="Corbel" pitchFamily="34" charset="0"/>
                      </a:endParaRPr>
                    </a:p>
                  </a:txBody>
                  <a:tcPr marL="68580" marR="68580" marT="34280" marB="3428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076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 smtClean="0">
                          <a:solidFill>
                            <a:schemeClr val="bg1"/>
                          </a:solidFill>
                          <a:latin typeface="Corbel" pitchFamily="34" charset="0"/>
                        </a:rPr>
                        <a:t>Serie</a:t>
                      </a:r>
                      <a:endParaRPr lang="es-ES" sz="1400" b="1" dirty="0">
                        <a:solidFill>
                          <a:schemeClr val="bg1"/>
                        </a:solidFill>
                        <a:latin typeface="Corbel" pitchFamily="34" charset="0"/>
                      </a:endParaRPr>
                    </a:p>
                  </a:txBody>
                  <a:tcPr marL="68580" marR="68580" marT="34280" marB="3428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076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 smtClean="0">
                          <a:solidFill>
                            <a:schemeClr val="bg1"/>
                          </a:solidFill>
                          <a:latin typeface="Corbel" pitchFamily="34" charset="0"/>
                        </a:rPr>
                        <a:t>Modelo</a:t>
                      </a:r>
                      <a:endParaRPr lang="es-ES" sz="1400" b="1" dirty="0">
                        <a:solidFill>
                          <a:schemeClr val="bg1"/>
                        </a:solidFill>
                        <a:latin typeface="Corbel" pitchFamily="34" charset="0"/>
                      </a:endParaRPr>
                    </a:p>
                  </a:txBody>
                  <a:tcPr marL="68580" marR="68580" marT="34280" marB="3428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076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 smtClean="0">
                          <a:solidFill>
                            <a:schemeClr val="bg1"/>
                          </a:solidFill>
                          <a:latin typeface="Corbel" pitchFamily="34" charset="0"/>
                        </a:rPr>
                        <a:t>Marca</a:t>
                      </a:r>
                      <a:endParaRPr lang="es-ES" sz="1400" b="1" dirty="0">
                        <a:solidFill>
                          <a:schemeClr val="bg1"/>
                        </a:solidFill>
                        <a:latin typeface="Corbel" pitchFamily="34" charset="0"/>
                      </a:endParaRPr>
                    </a:p>
                  </a:txBody>
                  <a:tcPr marL="68580" marR="68580" marT="34280" marB="3428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076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 smtClean="0">
                          <a:solidFill>
                            <a:schemeClr val="bg1"/>
                          </a:solidFill>
                          <a:latin typeface="Corbel" pitchFamily="34" charset="0"/>
                        </a:rPr>
                        <a:t>Etiqueta </a:t>
                      </a:r>
                      <a:endParaRPr lang="es-ES" sz="1400" b="1" dirty="0">
                        <a:solidFill>
                          <a:schemeClr val="bg1"/>
                        </a:solidFill>
                        <a:latin typeface="Corbel" pitchFamily="34" charset="0"/>
                      </a:endParaRPr>
                    </a:p>
                  </a:txBody>
                  <a:tcPr marL="68580" marR="68580" marT="34280" marB="3428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076B4"/>
                    </a:solidFill>
                  </a:tcPr>
                </a:tc>
              </a:tr>
              <a:tr h="3612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algn="ctr"/>
                      <a:r>
                        <a:rPr lang="es-ES" sz="1400" dirty="0" smtClean="0">
                          <a:latin typeface="Corbel" pitchFamily="34" charset="0"/>
                        </a:rPr>
                        <a:t>8726068</a:t>
                      </a:r>
                      <a:endParaRPr lang="es-ES" sz="1400" dirty="0">
                        <a:latin typeface="Corbel" pitchFamily="34" charset="0"/>
                      </a:endParaRPr>
                    </a:p>
                  </a:txBody>
                  <a:tcPr marL="68580" marR="68580" marT="34280" marB="3428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076B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algn="ctr"/>
                      <a:r>
                        <a:rPr lang="es-ES" sz="1400" dirty="0" smtClean="0">
                          <a:latin typeface="Corbel" pitchFamily="34" charset="0"/>
                        </a:rPr>
                        <a:t>Juan Madero</a:t>
                      </a:r>
                      <a:endParaRPr lang="es-ES" sz="1400" dirty="0">
                        <a:latin typeface="Corbel" pitchFamily="34" charset="0"/>
                      </a:endParaRPr>
                    </a:p>
                  </a:txBody>
                  <a:tcPr marL="68580" marR="68580" marT="34280" marB="3428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076B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orbel" panose="020B0503020204020204"/>
                        </a:defRPr>
                      </a:lvl9pPr>
                    </a:lstStyle>
                    <a:p>
                      <a:pPr algn="ctr"/>
                      <a:r>
                        <a:rPr lang="es-ES" sz="1400" dirty="0" smtClean="0">
                          <a:latin typeface="Corbel" pitchFamily="34" charset="0"/>
                        </a:rPr>
                        <a:t>Contabilidad</a:t>
                      </a:r>
                      <a:endParaRPr lang="es-ES" sz="1400" dirty="0">
                        <a:latin typeface="Corbel" pitchFamily="34" charset="0"/>
                      </a:endParaRPr>
                    </a:p>
                  </a:txBody>
                  <a:tcPr marL="68580" marR="68580" marT="34280" marB="3428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076B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latin typeface="Corbel" pitchFamily="34" charset="0"/>
                        </a:rPr>
                        <a:t>XC45</a:t>
                      </a:r>
                      <a:endParaRPr lang="es-ES" sz="1400" dirty="0">
                        <a:latin typeface="Corbel" pitchFamily="34" charset="0"/>
                      </a:endParaRPr>
                    </a:p>
                  </a:txBody>
                  <a:tcPr marL="68580" marR="68580" marT="34280" marB="3428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076B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latin typeface="Corbel" pitchFamily="34" charset="0"/>
                        </a:rPr>
                        <a:t>SM78</a:t>
                      </a:r>
                      <a:endParaRPr lang="es-ES" sz="1400" dirty="0">
                        <a:latin typeface="Corbel" pitchFamily="34" charset="0"/>
                      </a:endParaRPr>
                    </a:p>
                  </a:txBody>
                  <a:tcPr marL="68580" marR="68580" marT="34280" marB="3428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076B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latin typeface="Corbel" pitchFamily="34" charset="0"/>
                        </a:rPr>
                        <a:t>ATU</a:t>
                      </a:r>
                      <a:endParaRPr lang="es-ES" sz="1400" dirty="0">
                        <a:latin typeface="Corbel" pitchFamily="34" charset="0"/>
                      </a:endParaRPr>
                    </a:p>
                  </a:txBody>
                  <a:tcPr marL="68580" marR="68580" marT="34280" marB="3428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076B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400" dirty="0">
                        <a:latin typeface="Corbel" pitchFamily="34" charset="0"/>
                      </a:endParaRPr>
                    </a:p>
                  </a:txBody>
                  <a:tcPr marL="68580" marR="68580" marT="34280" marB="3428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076B4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3" name="2 CuadroTexto"/>
          <p:cNvSpPr txBox="1"/>
          <p:nvPr/>
        </p:nvSpPr>
        <p:spPr>
          <a:xfrm>
            <a:off x="299155" y="1718380"/>
            <a:ext cx="24603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2000" b="1" dirty="0" smtClean="0">
                <a:solidFill>
                  <a:schemeClr val="accent2">
                    <a:lumMod val="50000"/>
                  </a:schemeClr>
                </a:solidFill>
                <a:latin typeface="Corbel" pitchFamily="34" charset="0"/>
              </a:rPr>
              <a:t>Información General</a:t>
            </a:r>
            <a:endParaRPr lang="es-EC" sz="2000" b="1" dirty="0">
              <a:solidFill>
                <a:schemeClr val="accent2">
                  <a:lumMod val="50000"/>
                </a:schemeClr>
              </a:solidFill>
              <a:latin typeface="Corbel" pitchFamily="34" charset="0"/>
            </a:endParaRPr>
          </a:p>
        </p:txBody>
      </p:sp>
      <p:sp>
        <p:nvSpPr>
          <p:cNvPr id="26" name="25 CuadroTexto"/>
          <p:cNvSpPr txBox="1"/>
          <p:nvPr/>
        </p:nvSpPr>
        <p:spPr>
          <a:xfrm rot="16200000">
            <a:off x="-787584" y="3634674"/>
            <a:ext cx="24018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2000" b="1" dirty="0" smtClean="0">
                <a:solidFill>
                  <a:schemeClr val="accent2">
                    <a:lumMod val="50000"/>
                  </a:schemeClr>
                </a:solidFill>
                <a:latin typeface="Corbel" pitchFamily="34" charset="0"/>
              </a:rPr>
              <a:t>Información Específica</a:t>
            </a:r>
            <a:endParaRPr lang="es-EC" sz="2000" b="1" dirty="0">
              <a:solidFill>
                <a:schemeClr val="accent2">
                  <a:lumMod val="50000"/>
                </a:schemeClr>
              </a:solidFill>
              <a:latin typeface="Corbel" pitchFamily="34" charset="0"/>
            </a:endParaRPr>
          </a:p>
        </p:txBody>
      </p:sp>
      <p:sp>
        <p:nvSpPr>
          <p:cNvPr id="5" name="4 Abrir llave"/>
          <p:cNvSpPr/>
          <p:nvPr/>
        </p:nvSpPr>
        <p:spPr>
          <a:xfrm>
            <a:off x="833799" y="2763963"/>
            <a:ext cx="353730" cy="2484932"/>
          </a:xfrm>
          <a:prstGeom prst="leftBrac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7" name="6 CuadroTexto"/>
          <p:cNvSpPr txBox="1"/>
          <p:nvPr/>
        </p:nvSpPr>
        <p:spPr>
          <a:xfrm>
            <a:off x="998929" y="2775854"/>
            <a:ext cx="17605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b="1" dirty="0" smtClean="0"/>
              <a:t>Mobiliario</a:t>
            </a:r>
          </a:p>
          <a:p>
            <a:pPr algn="ctr"/>
            <a:r>
              <a:rPr lang="es-EC" b="1" dirty="0" smtClean="0"/>
              <a:t>Equipo Informático</a:t>
            </a:r>
            <a:endParaRPr lang="es-EC" b="1" dirty="0"/>
          </a:p>
        </p:txBody>
      </p:sp>
      <p:sp>
        <p:nvSpPr>
          <p:cNvPr id="27" name="26 CuadroTexto"/>
          <p:cNvSpPr txBox="1"/>
          <p:nvPr/>
        </p:nvSpPr>
        <p:spPr>
          <a:xfrm>
            <a:off x="1047914" y="4481652"/>
            <a:ext cx="1760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b="1" dirty="0" smtClean="0"/>
              <a:t>Vehículos</a:t>
            </a:r>
            <a:endParaRPr lang="es-EC" b="1" dirty="0"/>
          </a:p>
        </p:txBody>
      </p:sp>
      <p:sp>
        <p:nvSpPr>
          <p:cNvPr id="16" name="15 CuadroTexto"/>
          <p:cNvSpPr txBox="1"/>
          <p:nvPr/>
        </p:nvSpPr>
        <p:spPr>
          <a:xfrm>
            <a:off x="40944" y="5878083"/>
            <a:ext cx="27977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2000" b="1" dirty="0" smtClean="0">
                <a:solidFill>
                  <a:schemeClr val="accent2">
                    <a:lumMod val="50000"/>
                  </a:schemeClr>
                </a:solidFill>
                <a:latin typeface="Corbel" pitchFamily="34" charset="0"/>
              </a:rPr>
              <a:t>Información Financiera</a:t>
            </a:r>
            <a:endParaRPr lang="es-EC" sz="2000" b="1" dirty="0">
              <a:solidFill>
                <a:schemeClr val="accent2">
                  <a:lumMod val="50000"/>
                </a:schemeClr>
              </a:solidFill>
              <a:latin typeface="Corbe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16216" y="1897039"/>
            <a:ext cx="1782062" cy="899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1660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1026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ítulo 1"/>
          <p:cNvSpPr txBox="1">
            <a:spLocks/>
          </p:cNvSpPr>
          <p:nvPr/>
        </p:nvSpPr>
        <p:spPr bwMode="auto">
          <a:xfrm>
            <a:off x="2748026" y="347553"/>
            <a:ext cx="6623058" cy="622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lang="es-ES"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2pPr>
            <a:lvl3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3pPr>
            <a:lvl4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4pPr>
            <a:lvl5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5pPr>
            <a:lvl6pPr marL="4572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6pPr>
            <a:lvl7pPr marL="9144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7pPr>
            <a:lvl8pPr marL="13716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8pPr>
            <a:lvl9pPr marL="18288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PY" altLang="es-PY" sz="3600" b="1" dirty="0" smtClean="0">
              <a:solidFill>
                <a:srgbClr val="6076B4"/>
              </a:solidFill>
              <a:latin typeface="Corbel" panose="020B0503020204020204"/>
            </a:endParaRPr>
          </a:p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PY" altLang="es-PY" sz="3600" b="1" i="0" u="none" strike="noStrike" kern="1200" cap="none" spc="0" normalizeH="0" baseline="0" noProof="0" dirty="0">
              <a:ln>
                <a:noFill/>
              </a:ln>
              <a:solidFill>
                <a:srgbClr val="6076B4"/>
              </a:solidFill>
              <a:effectLst/>
              <a:uLnTx/>
              <a:uFillTx/>
              <a:latin typeface="Corbel" panose="020B0503020204020204"/>
              <a:ea typeface="+mj-ea"/>
              <a:cs typeface="+mj-cs"/>
            </a:endParaRPr>
          </a:p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PY" altLang="es-PY" sz="3600" b="1" dirty="0" smtClean="0">
              <a:solidFill>
                <a:srgbClr val="6076B4"/>
              </a:solidFill>
              <a:latin typeface="Corbel" panose="020B0503020204020204"/>
            </a:endParaRPr>
          </a:p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altLang="es-PY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076B4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Información a Revelar</a:t>
            </a:r>
            <a:r>
              <a:rPr kumimoji="0" lang="es-PY" altLang="es-PY" sz="3600" b="1" i="0" u="none" strike="noStrike" kern="1200" cap="none" spc="0" normalizeH="0" noProof="0" dirty="0" smtClean="0">
                <a:ln>
                  <a:noFill/>
                </a:ln>
                <a:solidFill>
                  <a:srgbClr val="6076B4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 (Reportes)</a:t>
            </a:r>
            <a:endParaRPr kumimoji="0" lang="es-PY" altLang="es-PY" sz="3600" b="1" i="0" u="none" strike="noStrike" kern="1200" cap="none" spc="0" normalizeH="0" baseline="0" noProof="0" dirty="0" smtClean="0">
              <a:ln>
                <a:noFill/>
              </a:ln>
              <a:solidFill>
                <a:srgbClr val="6076B4"/>
              </a:solidFill>
              <a:effectLst/>
              <a:uLnTx/>
              <a:uFillTx/>
              <a:latin typeface="Corbel" panose="020B0503020204020204"/>
              <a:ea typeface="+mj-ea"/>
              <a:cs typeface="+mj-cs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952500" y="6271056"/>
            <a:ext cx="9299709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C" sz="1500" b="1" i="1" u="sng" dirty="0" smtClean="0"/>
              <a:t>Fuente: </a:t>
            </a:r>
            <a:r>
              <a:rPr lang="es-EC" sz="1500" b="1" i="1" dirty="0" smtClean="0"/>
              <a:t>Módulo de Bienes del Sistema eSBYE</a:t>
            </a:r>
            <a:endParaRPr lang="es-EC" sz="1500" b="1" i="1" dirty="0"/>
          </a:p>
        </p:txBody>
      </p:sp>
      <p:graphicFrame>
        <p:nvGraphicFramePr>
          <p:cNvPr id="10" name="9 Diagrama"/>
          <p:cNvGraphicFramePr/>
          <p:nvPr>
            <p:extLst>
              <p:ext uri="{D42A27DB-BD31-4B8C-83A1-F6EECF244321}">
                <p14:modId xmlns:p14="http://schemas.microsoft.com/office/powerpoint/2010/main" val="3911346608"/>
              </p:ext>
            </p:extLst>
          </p:nvPr>
        </p:nvGraphicFramePr>
        <p:xfrm>
          <a:off x="645830" y="1364310"/>
          <a:ext cx="9677092" cy="44377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00233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1026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9 CuadroTexto"/>
          <p:cNvSpPr txBox="1"/>
          <p:nvPr/>
        </p:nvSpPr>
        <p:spPr>
          <a:xfrm rot="16200000">
            <a:off x="-1269032" y="3290538"/>
            <a:ext cx="34334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2000" b="1" dirty="0" smtClean="0">
                <a:solidFill>
                  <a:schemeClr val="accent2">
                    <a:lumMod val="50000"/>
                  </a:schemeClr>
                </a:solidFill>
                <a:latin typeface="Corbel" pitchFamily="34" charset="0"/>
              </a:rPr>
              <a:t>POR SECTORIAL (DATOS ACTUALES)</a:t>
            </a:r>
            <a:endParaRPr lang="es-EC" sz="2000" b="1" dirty="0">
              <a:solidFill>
                <a:schemeClr val="accent2">
                  <a:lumMod val="50000"/>
                </a:schemeClr>
              </a:solidFill>
              <a:latin typeface="Corbel" pitchFamily="34" charset="0"/>
            </a:endParaRPr>
          </a:p>
        </p:txBody>
      </p:sp>
      <p:graphicFrame>
        <p:nvGraphicFramePr>
          <p:cNvPr id="11" name="1 Gráfico"/>
          <p:cNvGraphicFramePr/>
          <p:nvPr/>
        </p:nvGraphicFramePr>
        <p:xfrm>
          <a:off x="5679560" y="463138"/>
          <a:ext cx="4319464" cy="34362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5" name="2 Gráfico"/>
          <p:cNvGraphicFramePr/>
          <p:nvPr/>
        </p:nvGraphicFramePr>
        <p:xfrm>
          <a:off x="5913912" y="4128284"/>
          <a:ext cx="3883231" cy="24743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2" name="11 Rectángulo"/>
          <p:cNvSpPr/>
          <p:nvPr/>
        </p:nvSpPr>
        <p:spPr>
          <a:xfrm>
            <a:off x="941697" y="6156024"/>
            <a:ext cx="378042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C" sz="1400" b="1" i="1" u="sng" dirty="0" smtClean="0"/>
              <a:t>Fuente: </a:t>
            </a:r>
            <a:r>
              <a:rPr lang="es-EC" sz="1400" b="1" i="1" dirty="0" smtClean="0"/>
              <a:t>Módulo de Bienes del Sistema eSBYE</a:t>
            </a:r>
            <a:endParaRPr lang="es-EC" sz="1400" b="1" i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/>
          <a:srcRect l="4733" t="2908" r="4113" b="2665"/>
          <a:stretch>
            <a:fillRect/>
          </a:stretch>
        </p:blipFill>
        <p:spPr bwMode="auto">
          <a:xfrm>
            <a:off x="764275" y="477672"/>
            <a:ext cx="4271749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00083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5898" y="4644570"/>
            <a:ext cx="1631251" cy="2213429"/>
          </a:xfrm>
          <a:prstGeom prst="rect">
            <a:avLst/>
          </a:prstGeom>
        </p:spPr>
      </p:pic>
      <p:pic>
        <p:nvPicPr>
          <p:cNvPr id="1026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ítulo 1"/>
          <p:cNvSpPr txBox="1">
            <a:spLocks/>
          </p:cNvSpPr>
          <p:nvPr/>
        </p:nvSpPr>
        <p:spPr bwMode="auto">
          <a:xfrm>
            <a:off x="2401377" y="228800"/>
            <a:ext cx="6623058" cy="622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lang="es-ES"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2pPr>
            <a:lvl3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3pPr>
            <a:lvl4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4pPr>
            <a:lvl5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5pPr>
            <a:lvl6pPr marL="4572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6pPr>
            <a:lvl7pPr marL="9144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7pPr>
            <a:lvl8pPr marL="13716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8pPr>
            <a:lvl9pPr marL="18288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PY" altLang="es-PY" sz="3600" b="1" dirty="0" smtClean="0">
              <a:solidFill>
                <a:srgbClr val="6076B4"/>
              </a:solidFill>
              <a:latin typeface="Corbel" panose="020B0503020204020204"/>
            </a:endParaRPr>
          </a:p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PY" altLang="es-PY" sz="3600" b="1" i="0" u="none" strike="noStrike" kern="1200" cap="none" spc="0" normalizeH="0" baseline="0" noProof="0" dirty="0">
              <a:ln>
                <a:noFill/>
              </a:ln>
              <a:solidFill>
                <a:srgbClr val="6076B4"/>
              </a:solidFill>
              <a:effectLst/>
              <a:uLnTx/>
              <a:uFillTx/>
              <a:latin typeface="Corbel" panose="020B0503020204020204"/>
              <a:ea typeface="+mj-ea"/>
              <a:cs typeface="+mj-cs"/>
            </a:endParaRPr>
          </a:p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PY" altLang="es-PY" sz="3600" b="1" dirty="0" smtClean="0">
              <a:solidFill>
                <a:srgbClr val="6076B4"/>
              </a:solidFill>
              <a:latin typeface="Corbel" panose="020B0503020204020204"/>
            </a:endParaRPr>
          </a:p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altLang="es-PY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076B4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Camino a Seguir</a:t>
            </a:r>
          </a:p>
        </p:txBody>
      </p:sp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3550791818"/>
              </p:ext>
            </p:extLst>
          </p:nvPr>
        </p:nvGraphicFramePr>
        <p:xfrm>
          <a:off x="1102858" y="1068779"/>
          <a:ext cx="8492403" cy="5510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71728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0375" y="734785"/>
            <a:ext cx="11161693" cy="874259"/>
          </a:xfrm>
        </p:spPr>
        <p:txBody>
          <a:bodyPr>
            <a:normAutofit fontScale="90000"/>
          </a:bodyPr>
          <a:lstStyle/>
          <a:p>
            <a:pPr algn="ctr"/>
            <a:r>
              <a:rPr lang="es-PY" b="1" dirty="0" smtClean="0"/>
              <a:t>Gracias por su atención</a:t>
            </a:r>
            <a:br>
              <a:rPr lang="es-PY" b="1" dirty="0" smtClean="0"/>
            </a:br>
            <a:r>
              <a:rPr lang="es-EC" b="1" dirty="0" smtClean="0">
                <a:solidFill>
                  <a:srgbClr val="3366CC"/>
                </a:solidFill>
                <a:latin typeface="Edwardian Script ITC" panose="030303020407070D0804" pitchFamily="66" charset="0"/>
              </a:rPr>
              <a:t>“Todos </a:t>
            </a:r>
            <a:r>
              <a:rPr lang="es-EC" b="1" dirty="0">
                <a:solidFill>
                  <a:srgbClr val="3366CC"/>
                </a:solidFill>
                <a:latin typeface="Edwardian Script ITC" panose="030303020407070D0804" pitchFamily="66" charset="0"/>
              </a:rPr>
              <a:t>los triunfos nacen cuando nos atrevemos a comenzar.” </a:t>
            </a:r>
            <a:br>
              <a:rPr lang="es-EC" b="1" dirty="0">
                <a:solidFill>
                  <a:srgbClr val="3366CC"/>
                </a:solidFill>
                <a:latin typeface="Edwardian Script ITC" panose="030303020407070D0804" pitchFamily="66" charset="0"/>
              </a:rPr>
            </a:br>
            <a:r>
              <a:rPr lang="es-EC" sz="1600" b="1" dirty="0" smtClean="0"/>
              <a:t>Eugene </a:t>
            </a:r>
            <a:r>
              <a:rPr lang="es-EC" sz="1600" b="1" dirty="0"/>
              <a:t>Fitch Ware</a:t>
            </a:r>
            <a:br>
              <a:rPr lang="es-EC" sz="1600" b="1" dirty="0"/>
            </a:br>
            <a:endParaRPr lang="es-PY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700847" y="1615046"/>
            <a:ext cx="3652952" cy="4928258"/>
          </a:xfrm>
          <a:blipFill dpi="0" rotWithShape="1">
            <a:blip r:embed="rId2" cstate="print">
              <a:alphaModFix amt="21000"/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/>
          <a:p>
            <a:pPr marL="0" indent="0">
              <a:buNone/>
            </a:pPr>
            <a:endParaRPr lang="es-PY" sz="1800" dirty="0" smtClean="0"/>
          </a:p>
          <a:p>
            <a:pPr marL="0" indent="0" algn="ctr">
              <a:buNone/>
            </a:pPr>
            <a:endParaRPr lang="es-PY" sz="1800" b="1" dirty="0" smtClean="0"/>
          </a:p>
          <a:p>
            <a:pPr marL="0" indent="0" algn="ctr">
              <a:buNone/>
            </a:pPr>
            <a:endParaRPr lang="es-PY" sz="1900" b="1" dirty="0" smtClean="0"/>
          </a:p>
          <a:p>
            <a:pPr marL="0" indent="0" algn="ctr">
              <a:buNone/>
            </a:pPr>
            <a:r>
              <a:rPr lang="es-PY" sz="1900" b="1" dirty="0" smtClean="0"/>
              <a:t>Ministerio de Finanzas del Ecuador</a:t>
            </a:r>
          </a:p>
          <a:p>
            <a:pPr marL="0" indent="0" algn="ctr">
              <a:buNone/>
            </a:pPr>
            <a:r>
              <a:rPr lang="es-PY" sz="1700" b="1" dirty="0" smtClean="0"/>
              <a:t>Subsecretaría de Contabilidad Gubernamental</a:t>
            </a:r>
          </a:p>
          <a:p>
            <a:pPr marL="0" indent="0" algn="ctr">
              <a:buNone/>
            </a:pPr>
            <a:r>
              <a:rPr lang="es-PY" sz="1700" b="1" dirty="0" smtClean="0"/>
              <a:t>Dra. Sonia Proaño</a:t>
            </a:r>
          </a:p>
          <a:p>
            <a:pPr marL="0" indent="0" algn="ctr">
              <a:buNone/>
            </a:pPr>
            <a:r>
              <a:rPr lang="es-PY" sz="1700" b="1" dirty="0" smtClean="0">
                <a:hlinkClick r:id="rId3"/>
              </a:rPr>
              <a:t>soproano@finanzas.gob.ec</a:t>
            </a:r>
            <a:endParaRPr lang="es-PY" sz="1700" b="1" dirty="0" smtClean="0"/>
          </a:p>
          <a:p>
            <a:pPr marL="0" indent="0" algn="ctr">
              <a:buNone/>
            </a:pPr>
            <a:endParaRPr lang="es-PY" sz="1700" b="1" dirty="0" smtClean="0"/>
          </a:p>
          <a:p>
            <a:pPr marL="0" indent="0" algn="ctr">
              <a:buNone/>
            </a:pPr>
            <a:endParaRPr lang="es-PY" sz="1700" b="1" dirty="0" smtClean="0"/>
          </a:p>
          <a:p>
            <a:pPr marL="0" indent="0" algn="ctr">
              <a:buNone/>
            </a:pPr>
            <a:endParaRPr lang="es-PY" sz="1700" b="1" dirty="0" smtClean="0"/>
          </a:p>
          <a:p>
            <a:pPr marL="0" indent="0" algn="ctr">
              <a:buNone/>
            </a:pPr>
            <a:endParaRPr lang="es-PY" sz="1700" b="1" dirty="0" smtClean="0"/>
          </a:p>
          <a:p>
            <a:pPr marL="0" indent="0" algn="ctr">
              <a:buNone/>
            </a:pPr>
            <a:r>
              <a:rPr lang="es-PY" sz="1700" b="1" dirty="0" smtClean="0"/>
              <a:t>Página Web: </a:t>
            </a:r>
            <a:r>
              <a:rPr lang="es-PY" sz="1700" b="1" dirty="0" smtClean="0">
                <a:hlinkClick r:id="rId4"/>
              </a:rPr>
              <a:t>www.finanzas.gob.ec</a:t>
            </a:r>
            <a:endParaRPr lang="es-PY" sz="1800" b="1" dirty="0" smtClean="0"/>
          </a:p>
          <a:p>
            <a:pPr marL="0" indent="0" algn="ctr">
              <a:buNone/>
            </a:pPr>
            <a:endParaRPr lang="es-PY" sz="1800" b="1" dirty="0" smtClean="0"/>
          </a:p>
          <a:p>
            <a:pPr marL="0" indent="0" algn="ctr">
              <a:buNone/>
            </a:pPr>
            <a:endParaRPr lang="es-PY" sz="1800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521" y="1849438"/>
            <a:ext cx="3010108" cy="4084387"/>
          </a:xfrm>
          <a:prstGeom prst="rect">
            <a:avLst/>
          </a:prstGeom>
        </p:spPr>
      </p:pic>
      <p:pic>
        <p:nvPicPr>
          <p:cNvPr id="5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2703" y="2064204"/>
            <a:ext cx="3758144" cy="153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9299" y="3599543"/>
            <a:ext cx="3552643" cy="2296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AppData\Local\Microsoft\Windows\Temporary Internet Files\Content.IE5\AYHWEZ8U\75px-Ministerio_de_Finanzas_EC.svg[1]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987142" y="1834950"/>
            <a:ext cx="974978" cy="389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7" descr="Resultado de imagen para ministerio de finanza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pic>
        <p:nvPicPr>
          <p:cNvPr id="6" name="Picture 4" descr="http://estrada.bz/Bandera_del_Iris/10-ESCUDO_ACTUAL_CON_VAPOR_INSERTO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195171" y="1826115"/>
            <a:ext cx="426315" cy="4590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77577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ción de contenido 2"/>
          <p:cNvSpPr txBox="1">
            <a:spLocks/>
          </p:cNvSpPr>
          <p:nvPr/>
        </p:nvSpPr>
        <p:spPr bwMode="auto">
          <a:xfrm>
            <a:off x="722578" y="1245475"/>
            <a:ext cx="7601616" cy="52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t" anchorCtr="0" compatLnSpc="1">
            <a:prstTxWarp prst="textNoShape">
              <a:avLst/>
            </a:prstTxWarp>
          </a:bodyPr>
          <a:lstStyle>
            <a:lvl1pPr marL="157163" indent="-157163" algn="l" defTabSz="684213" rtl="0" eaLnBrk="1" fontAlgn="base" hangingPunct="1">
              <a:lnSpc>
                <a:spcPct val="90000"/>
              </a:lnSpc>
              <a:spcBef>
                <a:spcPts val="8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86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064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7786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49313" indent="-115888" algn="l" defTabSz="684213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21817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93262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64708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54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s-EC" sz="2600" b="1" dirty="0" smtClean="0">
                <a:latin typeface="Corbel" pitchFamily="34" charset="0"/>
              </a:rPr>
              <a:t>Base Legal</a:t>
            </a:r>
          </a:p>
          <a:p>
            <a:pPr>
              <a:defRPr/>
            </a:pPr>
            <a:r>
              <a:rPr lang="es-EC" sz="2600" b="1" dirty="0" smtClean="0">
                <a:latin typeface="Corbel" pitchFamily="34" charset="0"/>
              </a:rPr>
              <a:t>Avances</a:t>
            </a:r>
          </a:p>
          <a:p>
            <a:pPr>
              <a:defRPr/>
            </a:pPr>
            <a:r>
              <a:rPr lang="es-EC" sz="2600" b="1" dirty="0" smtClean="0">
                <a:latin typeface="Corbel" pitchFamily="34" charset="0"/>
              </a:rPr>
              <a:t>Medición de los activos </a:t>
            </a:r>
            <a:endParaRPr lang="es-EC" sz="2600" dirty="0" smtClean="0">
              <a:latin typeface="Corbel" pitchFamily="34" charset="0"/>
            </a:endParaRPr>
          </a:p>
          <a:p>
            <a:pPr>
              <a:defRPr/>
            </a:pPr>
            <a:r>
              <a:rPr lang="es-EC" sz="2600" b="1" dirty="0" smtClean="0">
                <a:latin typeface="Corbel" pitchFamily="34" charset="0"/>
              </a:rPr>
              <a:t>Unidad de Activo (Componetización)</a:t>
            </a:r>
          </a:p>
          <a:p>
            <a:pPr>
              <a:defRPr/>
            </a:pPr>
            <a:r>
              <a:rPr lang="es-EC" sz="2600" b="1" dirty="0" smtClean="0">
                <a:latin typeface="Corbel" pitchFamily="34" charset="0"/>
              </a:rPr>
              <a:t>Umbrales </a:t>
            </a:r>
            <a:r>
              <a:rPr lang="es-EC" sz="2600" b="1" dirty="0">
                <a:latin typeface="Corbel" pitchFamily="34" charset="0"/>
              </a:rPr>
              <a:t>de reconocimiento</a:t>
            </a:r>
          </a:p>
          <a:p>
            <a:pPr>
              <a:defRPr/>
            </a:pPr>
            <a:r>
              <a:rPr lang="es-EC" sz="2600" b="1" dirty="0">
                <a:latin typeface="Corbel" pitchFamily="34" charset="0"/>
              </a:rPr>
              <a:t>Vida </a:t>
            </a:r>
            <a:r>
              <a:rPr lang="es-EC" sz="2600" b="1" dirty="0" smtClean="0">
                <a:latin typeface="Corbel" pitchFamily="34" charset="0"/>
              </a:rPr>
              <a:t>útil</a:t>
            </a:r>
          </a:p>
          <a:p>
            <a:pPr>
              <a:defRPr/>
            </a:pPr>
            <a:r>
              <a:rPr lang="es-EC" sz="2600" b="1" dirty="0" smtClean="0">
                <a:latin typeface="Corbel" pitchFamily="34" charset="0"/>
              </a:rPr>
              <a:t>Sistemas </a:t>
            </a:r>
            <a:r>
              <a:rPr lang="es-EC" sz="2600" b="1" dirty="0">
                <a:latin typeface="Corbel" pitchFamily="34" charset="0"/>
              </a:rPr>
              <a:t>informáticos de </a:t>
            </a:r>
            <a:r>
              <a:rPr lang="es-EC" sz="2600" b="1" dirty="0" smtClean="0">
                <a:latin typeface="Corbel" pitchFamily="34" charset="0"/>
              </a:rPr>
              <a:t>registro</a:t>
            </a:r>
          </a:p>
          <a:p>
            <a:pPr lvl="1">
              <a:buFont typeface="Wingdings" pitchFamily="2" charset="2"/>
              <a:buChar char="ü"/>
              <a:defRPr/>
            </a:pPr>
            <a:r>
              <a:rPr lang="es-EC" sz="2400" b="1" dirty="0" smtClean="0">
                <a:latin typeface="Corbel" pitchFamily="34" charset="0"/>
              </a:rPr>
              <a:t>Procesos</a:t>
            </a:r>
          </a:p>
          <a:p>
            <a:pPr lvl="1">
              <a:buFont typeface="Wingdings" pitchFamily="2" charset="2"/>
              <a:buChar char="ü"/>
              <a:defRPr/>
            </a:pPr>
            <a:r>
              <a:rPr lang="es-EC" sz="2400" b="1" dirty="0" smtClean="0">
                <a:latin typeface="Corbel" pitchFamily="34" charset="0"/>
              </a:rPr>
              <a:t>Características</a:t>
            </a:r>
          </a:p>
          <a:p>
            <a:pPr lvl="1">
              <a:buFont typeface="Wingdings" pitchFamily="2" charset="2"/>
              <a:buChar char="ü"/>
              <a:defRPr/>
            </a:pPr>
            <a:r>
              <a:rPr lang="es-EC" altLang="es-PY" sz="2400" b="1" dirty="0" smtClean="0">
                <a:latin typeface="Corbel" pitchFamily="34" charset="0"/>
              </a:rPr>
              <a:t>Información a Revelar (Reportes)</a:t>
            </a:r>
          </a:p>
          <a:p>
            <a:pPr lvl="1">
              <a:buFont typeface="Wingdings" pitchFamily="2" charset="2"/>
              <a:buChar char="ü"/>
              <a:defRPr/>
            </a:pPr>
            <a:r>
              <a:rPr lang="es-EC" altLang="es-PY" sz="2400" b="1" dirty="0" smtClean="0">
                <a:latin typeface="Corbel" pitchFamily="34" charset="0"/>
              </a:rPr>
              <a:t>Datos actuales </a:t>
            </a:r>
            <a:endParaRPr lang="es-PY" altLang="es-PY" sz="2400" b="1" dirty="0">
              <a:latin typeface="Corbel" pitchFamily="34" charset="0"/>
            </a:endParaRPr>
          </a:p>
          <a:p>
            <a:pPr>
              <a:defRPr/>
            </a:pPr>
            <a:r>
              <a:rPr lang="es-PY" altLang="es-PY" sz="2600" b="1" dirty="0" smtClean="0">
                <a:latin typeface="Corbel" pitchFamily="34" charset="0"/>
              </a:rPr>
              <a:t>Camino a seguir</a:t>
            </a:r>
            <a:endParaRPr lang="es-EC" altLang="es-PY" sz="2600" b="1" dirty="0" smtClean="0">
              <a:latin typeface="Corbel" pitchFamily="34" charset="0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 bwMode="auto">
          <a:xfrm>
            <a:off x="281352" y="206375"/>
            <a:ext cx="9738948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lang="es-ES"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2pPr>
            <a:lvl3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3pPr>
            <a:lvl4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4pPr>
            <a:lvl5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5pPr>
            <a:lvl6pPr marL="4572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6pPr>
            <a:lvl7pPr marL="9144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7pPr>
            <a:lvl8pPr marL="13716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8pPr>
            <a:lvl9pPr marL="18288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altLang="es-PY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076B4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Contenido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1026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576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1026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499406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ítulo 1"/>
          <p:cNvSpPr txBox="1">
            <a:spLocks/>
          </p:cNvSpPr>
          <p:nvPr/>
        </p:nvSpPr>
        <p:spPr bwMode="auto">
          <a:xfrm>
            <a:off x="1360612" y="-36575"/>
            <a:ext cx="8678738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lang="es-ES"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2pPr>
            <a:lvl3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3pPr>
            <a:lvl4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4pPr>
            <a:lvl5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5pPr>
            <a:lvl6pPr marL="4572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6pPr>
            <a:lvl7pPr marL="9144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7pPr>
            <a:lvl8pPr marL="13716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8pPr>
            <a:lvl9pPr marL="18288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PY" altLang="es-PY" sz="3200" b="1" dirty="0" smtClean="0">
              <a:solidFill>
                <a:srgbClr val="6076B4"/>
              </a:solidFill>
              <a:latin typeface="Corbel" panose="020B0503020204020204"/>
            </a:endParaRPr>
          </a:p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PY" altLang="es-PY" sz="3200" b="1" i="0" u="none" strike="noStrike" kern="1200" cap="none" spc="0" normalizeH="0" baseline="0" noProof="0" dirty="0">
              <a:ln>
                <a:noFill/>
              </a:ln>
              <a:solidFill>
                <a:srgbClr val="6076B4"/>
              </a:solidFill>
              <a:effectLst/>
              <a:uLnTx/>
              <a:uFillTx/>
              <a:latin typeface="Corbel" panose="020B0503020204020204"/>
            </a:endParaRPr>
          </a:p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PY" altLang="es-PY" sz="3200" b="1" dirty="0" smtClean="0">
              <a:solidFill>
                <a:srgbClr val="6076B4"/>
              </a:solidFill>
              <a:latin typeface="Corbel" panose="020B0503020204020204"/>
            </a:endParaRPr>
          </a:p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PY" altLang="es-PY" sz="3200" b="1" i="0" u="none" strike="noStrike" kern="1200" cap="none" spc="0" normalizeH="0" baseline="0" noProof="0" dirty="0">
              <a:ln>
                <a:noFill/>
              </a:ln>
              <a:solidFill>
                <a:srgbClr val="6076B4"/>
              </a:solidFill>
              <a:effectLst/>
              <a:uLnTx/>
              <a:uFillTx/>
              <a:latin typeface="Corbel" panose="020B0503020204020204"/>
            </a:endParaRPr>
          </a:p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PY" altLang="es-PY" sz="3200" b="1" dirty="0" smtClean="0">
                <a:solidFill>
                  <a:srgbClr val="6076B4"/>
                </a:solidFill>
                <a:latin typeface="Corbel" panose="020B0503020204020204"/>
              </a:rPr>
              <a:t>Base Legal</a:t>
            </a:r>
            <a:endParaRPr kumimoji="0" lang="es-PY" altLang="es-PY" sz="3200" b="1" i="0" u="none" strike="noStrike" kern="1200" cap="none" spc="0" normalizeH="0" baseline="0" noProof="0" dirty="0" smtClean="0">
              <a:ln>
                <a:noFill/>
              </a:ln>
              <a:solidFill>
                <a:srgbClr val="6076B4"/>
              </a:solidFill>
              <a:effectLst/>
              <a:uLnTx/>
              <a:uFillTx/>
              <a:latin typeface="Corbel" panose="020B0503020204020204"/>
            </a:endParaRPr>
          </a:p>
        </p:txBody>
      </p:sp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4110506419"/>
              </p:ext>
            </p:extLst>
          </p:nvPr>
        </p:nvGraphicFramePr>
        <p:xfrm>
          <a:off x="527050" y="843148"/>
          <a:ext cx="9709480" cy="5652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3" name="2 CuadroTexto"/>
          <p:cNvSpPr txBox="1"/>
          <p:nvPr/>
        </p:nvSpPr>
        <p:spPr>
          <a:xfrm>
            <a:off x="4190439" y="3766555"/>
            <a:ext cx="3837280" cy="33855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C" sz="1600" b="1" dirty="0" smtClean="0">
                <a:solidFill>
                  <a:schemeClr val="tx1"/>
                </a:solidFill>
              </a:rPr>
              <a:t>Incorporación de Conceptos (entre otros)</a:t>
            </a:r>
            <a:endParaRPr lang="es-EC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10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1026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ítulo 1"/>
          <p:cNvSpPr txBox="1">
            <a:spLocks/>
          </p:cNvSpPr>
          <p:nvPr/>
        </p:nvSpPr>
        <p:spPr bwMode="auto">
          <a:xfrm>
            <a:off x="1360612" y="177419"/>
            <a:ext cx="8678738" cy="610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lang="es-ES"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2pPr>
            <a:lvl3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3pPr>
            <a:lvl4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4pPr>
            <a:lvl5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5pPr>
            <a:lvl6pPr marL="4572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6pPr>
            <a:lvl7pPr marL="9144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7pPr>
            <a:lvl8pPr marL="13716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8pPr>
            <a:lvl9pPr marL="18288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PY" altLang="es-PY" sz="3200" b="1" dirty="0" smtClean="0">
              <a:solidFill>
                <a:srgbClr val="6076B4"/>
              </a:solidFill>
              <a:latin typeface="Corbel" panose="020B0503020204020204"/>
            </a:endParaRPr>
          </a:p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PY" altLang="es-PY" sz="3200" b="1" i="0" u="none" strike="noStrike" kern="1200" cap="none" spc="0" normalizeH="0" baseline="0" noProof="0" dirty="0">
              <a:ln>
                <a:noFill/>
              </a:ln>
              <a:solidFill>
                <a:srgbClr val="6076B4"/>
              </a:solidFill>
              <a:effectLst/>
              <a:uLnTx/>
              <a:uFillTx/>
              <a:latin typeface="Corbel" panose="020B0503020204020204"/>
            </a:endParaRPr>
          </a:p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PY" altLang="es-PY" sz="3200" b="1" dirty="0" smtClean="0">
              <a:solidFill>
                <a:srgbClr val="6076B4"/>
              </a:solidFill>
              <a:latin typeface="Corbel" panose="020B0503020204020204"/>
            </a:endParaRPr>
          </a:p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PY" altLang="es-PY" sz="3200" b="1" i="0" u="none" strike="noStrike" kern="1200" cap="none" spc="0" normalizeH="0" baseline="0" noProof="0" dirty="0">
              <a:ln>
                <a:noFill/>
              </a:ln>
              <a:solidFill>
                <a:srgbClr val="6076B4"/>
              </a:solidFill>
              <a:effectLst/>
              <a:uLnTx/>
              <a:uFillTx/>
              <a:latin typeface="Corbel" panose="020B0503020204020204"/>
            </a:endParaRPr>
          </a:p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PY" altLang="es-PY" sz="3200" b="1" dirty="0" smtClean="0">
                <a:solidFill>
                  <a:srgbClr val="6076B4"/>
                </a:solidFill>
                <a:latin typeface="Corbel" panose="020B0503020204020204"/>
              </a:rPr>
              <a:t>Base Legal</a:t>
            </a:r>
            <a:endParaRPr kumimoji="0" lang="es-PY" altLang="es-PY" sz="3200" b="1" i="0" u="none" strike="noStrike" kern="1200" cap="none" spc="0" normalizeH="0" baseline="0" noProof="0" dirty="0" smtClean="0">
              <a:ln>
                <a:noFill/>
              </a:ln>
              <a:solidFill>
                <a:srgbClr val="6076B4"/>
              </a:solidFill>
              <a:effectLst/>
              <a:uLnTx/>
              <a:uFillTx/>
              <a:latin typeface="Corbel" panose="020B0503020204020204"/>
            </a:endParaRPr>
          </a:p>
        </p:txBody>
      </p:sp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859120696"/>
              </p:ext>
            </p:extLst>
          </p:nvPr>
        </p:nvGraphicFramePr>
        <p:xfrm>
          <a:off x="881892" y="928047"/>
          <a:ext cx="9517701" cy="3466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5" name="14 Rectángulo"/>
          <p:cNvSpPr/>
          <p:nvPr/>
        </p:nvSpPr>
        <p:spPr>
          <a:xfrm>
            <a:off x="1076715" y="4868416"/>
            <a:ext cx="289478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68421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Y" altLang="es-PY" sz="2800" b="1" dirty="0" smtClean="0">
                <a:solidFill>
                  <a:srgbClr val="6076B4"/>
                </a:solidFill>
                <a:latin typeface="Corbel" panose="020B0503020204020204"/>
              </a:rPr>
              <a:t>Plan de Convergencia</a:t>
            </a:r>
          </a:p>
        </p:txBody>
      </p:sp>
      <p:sp>
        <p:nvSpPr>
          <p:cNvPr id="16" name="15 Abrir llave"/>
          <p:cNvSpPr/>
          <p:nvPr/>
        </p:nvSpPr>
        <p:spPr>
          <a:xfrm>
            <a:off x="3848669" y="4708477"/>
            <a:ext cx="586853" cy="1787857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16 Rectángulo"/>
          <p:cNvSpPr/>
          <p:nvPr/>
        </p:nvSpPr>
        <p:spPr>
          <a:xfrm>
            <a:off x="4262651" y="4792092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/>
            <a:r>
              <a:rPr lang="es-EC" b="1" dirty="0" smtClean="0">
                <a:latin typeface="Corbel" pitchFamily="34" charset="0"/>
              </a:rPr>
              <a:t>Objetivo: </a:t>
            </a:r>
            <a:r>
              <a:rPr lang="es-EC" dirty="0" smtClean="0">
                <a:latin typeface="Corbel" pitchFamily="34" charset="0"/>
              </a:rPr>
              <a:t>Convergencia a Normas Internacionales de Contabilidad del Sector Público.</a:t>
            </a:r>
          </a:p>
          <a:p>
            <a:pPr lvl="0" algn="just"/>
            <a:r>
              <a:rPr lang="es-EC" b="1" dirty="0" smtClean="0">
                <a:latin typeface="Corbel" pitchFamily="34" charset="0"/>
              </a:rPr>
              <a:t>Cronograma: </a:t>
            </a:r>
            <a:r>
              <a:rPr lang="es-EC" dirty="0" smtClean="0">
                <a:latin typeface="Corbel" pitchFamily="34" charset="0"/>
              </a:rPr>
              <a:t>Inició en 2016  y finaliza en 2019.</a:t>
            </a:r>
          </a:p>
          <a:p>
            <a:pPr lvl="0" algn="just"/>
            <a:r>
              <a:rPr lang="es-EC" b="1" dirty="0" smtClean="0">
                <a:latin typeface="Corbel" pitchFamily="34" charset="0"/>
              </a:rPr>
              <a:t>Beneficios: </a:t>
            </a:r>
            <a:r>
              <a:rPr lang="es-EC" dirty="0" smtClean="0">
                <a:latin typeface="Corbel" pitchFamily="34" charset="0"/>
              </a:rPr>
              <a:t>Información comparable, mayor transparencia y acceso a financiamiento</a:t>
            </a:r>
            <a:endParaRPr lang="es-EC" dirty="0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13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1026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ítulo 1"/>
          <p:cNvSpPr txBox="1">
            <a:spLocks/>
          </p:cNvSpPr>
          <p:nvPr/>
        </p:nvSpPr>
        <p:spPr bwMode="auto">
          <a:xfrm>
            <a:off x="849976" y="261258"/>
            <a:ext cx="3912032" cy="48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lang="es-ES"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2pPr>
            <a:lvl3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3pPr>
            <a:lvl4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4pPr>
            <a:lvl5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5pPr>
            <a:lvl6pPr marL="4572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6pPr>
            <a:lvl7pPr marL="9144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7pPr>
            <a:lvl8pPr marL="13716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8pPr>
            <a:lvl9pPr marL="18288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PY" altLang="es-PY" sz="3200" b="1" dirty="0" smtClean="0">
              <a:solidFill>
                <a:srgbClr val="6076B4"/>
              </a:solidFill>
              <a:latin typeface="Corbel" panose="020B0503020204020204"/>
            </a:endParaRPr>
          </a:p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PY" altLang="es-PY" sz="3200" b="1" i="0" u="none" strike="noStrike" kern="1200" cap="none" spc="0" normalizeH="0" baseline="0" noProof="0" dirty="0">
              <a:ln>
                <a:noFill/>
              </a:ln>
              <a:solidFill>
                <a:srgbClr val="6076B4"/>
              </a:solidFill>
              <a:effectLst/>
              <a:uLnTx/>
              <a:uFillTx/>
              <a:latin typeface="Corbel" panose="020B0503020204020204"/>
            </a:endParaRPr>
          </a:p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PY" altLang="es-PY" sz="3200" b="1" dirty="0" smtClean="0">
              <a:solidFill>
                <a:srgbClr val="6076B4"/>
              </a:solidFill>
              <a:latin typeface="Corbel" panose="020B0503020204020204"/>
            </a:endParaRPr>
          </a:p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PY" altLang="es-PY" sz="3200" b="1" i="0" u="none" strike="noStrike" kern="1200" cap="none" spc="0" normalizeH="0" baseline="0" noProof="0" dirty="0">
              <a:ln>
                <a:noFill/>
              </a:ln>
              <a:solidFill>
                <a:srgbClr val="6076B4"/>
              </a:solidFill>
              <a:effectLst/>
              <a:uLnTx/>
              <a:uFillTx/>
              <a:latin typeface="Corbel" panose="020B0503020204020204"/>
            </a:endParaRPr>
          </a:p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PY" altLang="es-PY" sz="3200" b="1" dirty="0" smtClean="0">
                <a:solidFill>
                  <a:srgbClr val="6076B4"/>
                </a:solidFill>
                <a:latin typeface="Corbel" panose="020B0503020204020204"/>
              </a:rPr>
              <a:t>Avances</a:t>
            </a:r>
            <a:endParaRPr kumimoji="0" lang="es-PY" altLang="es-PY" sz="3200" b="1" i="0" u="none" strike="noStrike" kern="1200" cap="none" spc="0" normalizeH="0" baseline="0" noProof="0" dirty="0" smtClean="0">
              <a:ln>
                <a:noFill/>
              </a:ln>
              <a:solidFill>
                <a:srgbClr val="6076B4"/>
              </a:solidFill>
              <a:effectLst/>
              <a:uLnTx/>
              <a:uFillTx/>
              <a:latin typeface="Corbel" panose="020B0503020204020204"/>
            </a:endParaRPr>
          </a:p>
        </p:txBody>
      </p:sp>
      <p:sp>
        <p:nvSpPr>
          <p:cNvPr id="11" name="Marcador de posición de contenido 2"/>
          <p:cNvSpPr txBox="1">
            <a:spLocks/>
          </p:cNvSpPr>
          <p:nvPr/>
        </p:nvSpPr>
        <p:spPr bwMode="auto">
          <a:xfrm>
            <a:off x="6533325" y="1778206"/>
            <a:ext cx="4581978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t" anchorCtr="0" compatLnSpc="1">
            <a:prstTxWarp prst="textNoShape">
              <a:avLst/>
            </a:prstTxWarp>
          </a:bodyPr>
          <a:lstStyle>
            <a:lvl1pPr marL="157163" indent="-157163" algn="l" defTabSz="684213" rtl="0" eaLnBrk="1" fontAlgn="base" latinLnBrk="0" hangingPunct="1">
              <a:lnSpc>
                <a:spcPct val="90000"/>
              </a:lnSpc>
              <a:spcBef>
                <a:spcPts val="8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8613" indent="-115888" algn="l" defTabSz="684213" rtl="0" eaLnBrk="1" fontAlgn="base" latinLnBrk="0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06413" indent="-115888" algn="l" defTabSz="684213" rtl="0" eaLnBrk="1" fontAlgn="base" latinLnBrk="0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77863" indent="-115888" algn="l" defTabSz="684213" rtl="0" eaLnBrk="1" fontAlgn="base" latinLnBrk="0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49313" indent="-115888" algn="l" defTabSz="684213" rtl="0" eaLnBrk="1" fontAlgn="base" latinLnBrk="0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21817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93262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64708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54" indent="-116583" algn="l" defTabSz="685783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lang="es-E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ES" sz="2000" b="1" dirty="0" smtClean="0">
              <a:latin typeface="Corbel" pitchFamily="34" charset="0"/>
            </a:endParaRPr>
          </a:p>
          <a:p>
            <a:pPr lvl="0" algn="just"/>
            <a:endParaRPr lang="es-ES" sz="2000" b="1" dirty="0">
              <a:latin typeface="Corbel" pitchFamily="34" charset="0"/>
            </a:endParaRPr>
          </a:p>
        </p:txBody>
      </p:sp>
      <p:graphicFrame>
        <p:nvGraphicFramePr>
          <p:cNvPr id="14" name="13 Diagrama"/>
          <p:cNvGraphicFramePr/>
          <p:nvPr>
            <p:extLst>
              <p:ext uri="{D42A27DB-BD31-4B8C-83A1-F6EECF244321}">
                <p14:modId xmlns:p14="http://schemas.microsoft.com/office/powerpoint/2010/main" val="3467986317"/>
              </p:ext>
            </p:extLst>
          </p:nvPr>
        </p:nvGraphicFramePr>
        <p:xfrm>
          <a:off x="1" y="969962"/>
          <a:ext cx="6174286" cy="56327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5" name="14 Flecha a la derecha con bandas"/>
          <p:cNvSpPr/>
          <p:nvPr/>
        </p:nvSpPr>
        <p:spPr>
          <a:xfrm rot="1660610">
            <a:off x="6422126" y="831324"/>
            <a:ext cx="1564444" cy="570016"/>
          </a:xfrm>
          <a:prstGeom prst="striped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Título 1"/>
          <p:cNvSpPr txBox="1">
            <a:spLocks/>
          </p:cNvSpPr>
          <p:nvPr/>
        </p:nvSpPr>
        <p:spPr bwMode="auto">
          <a:xfrm>
            <a:off x="6560480" y="1665699"/>
            <a:ext cx="3819008" cy="48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lang="es-ES"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2pPr>
            <a:lvl3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3pPr>
            <a:lvl4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4pPr>
            <a:lvl5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5pPr>
            <a:lvl6pPr marL="4572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6pPr>
            <a:lvl7pPr marL="9144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7pPr>
            <a:lvl8pPr marL="13716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8pPr>
            <a:lvl9pPr marL="18288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PY" altLang="es-PY" sz="2400" b="1" dirty="0" smtClean="0">
              <a:solidFill>
                <a:srgbClr val="6076B4"/>
              </a:solidFill>
              <a:latin typeface="Corbel" panose="020B0503020204020204"/>
            </a:endParaRPr>
          </a:p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PY" altLang="es-PY" sz="2400" b="1" i="0" u="none" strike="noStrike" kern="1200" cap="none" spc="0" normalizeH="0" baseline="0" noProof="0" dirty="0">
              <a:ln>
                <a:noFill/>
              </a:ln>
              <a:solidFill>
                <a:srgbClr val="6076B4"/>
              </a:solidFill>
              <a:effectLst/>
              <a:uLnTx/>
              <a:uFillTx/>
              <a:latin typeface="Corbel" panose="020B0503020204020204"/>
            </a:endParaRPr>
          </a:p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PY" altLang="es-PY" sz="2400" b="1" dirty="0" smtClean="0">
              <a:solidFill>
                <a:srgbClr val="6076B4"/>
              </a:solidFill>
              <a:latin typeface="Corbel" panose="020B0503020204020204"/>
            </a:endParaRPr>
          </a:p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PY" altLang="es-PY" sz="2400" b="1" i="0" u="none" strike="noStrike" kern="1200" cap="none" spc="0" normalizeH="0" baseline="0" noProof="0" dirty="0">
              <a:ln>
                <a:noFill/>
              </a:ln>
              <a:solidFill>
                <a:srgbClr val="6076B4"/>
              </a:solidFill>
              <a:effectLst/>
              <a:uLnTx/>
              <a:uFillTx/>
              <a:latin typeface="Corbel" panose="020B0503020204020204"/>
            </a:endParaRPr>
          </a:p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PY" altLang="es-PY" sz="2400" b="1" dirty="0" smtClean="0">
                <a:solidFill>
                  <a:srgbClr val="6076B4"/>
                </a:solidFill>
                <a:latin typeface="Corbel" panose="020B0503020204020204"/>
              </a:rPr>
              <a:t>Factores de Éxito</a:t>
            </a:r>
            <a:endParaRPr kumimoji="0" lang="es-PY" altLang="es-PY" sz="2400" b="1" i="0" u="none" strike="noStrike" kern="1200" cap="none" spc="0" normalizeH="0" baseline="0" noProof="0" dirty="0" smtClean="0">
              <a:ln>
                <a:noFill/>
              </a:ln>
              <a:solidFill>
                <a:srgbClr val="6076B4"/>
              </a:solidFill>
              <a:effectLst/>
              <a:uLnTx/>
              <a:uFillTx/>
              <a:latin typeface="Corbel" panose="020B0503020204020204"/>
            </a:endParaRPr>
          </a:p>
        </p:txBody>
      </p:sp>
      <p:graphicFrame>
        <p:nvGraphicFramePr>
          <p:cNvPr id="17" name="Marcador de posición de contenido 9" descr="Ciclo bás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9172645"/>
              </p:ext>
            </p:extLst>
          </p:nvPr>
        </p:nvGraphicFramePr>
        <p:xfrm>
          <a:off x="6741741" y="2230152"/>
          <a:ext cx="3326080" cy="40494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111913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1026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6 Rectángulo"/>
          <p:cNvSpPr/>
          <p:nvPr/>
        </p:nvSpPr>
        <p:spPr>
          <a:xfrm>
            <a:off x="6784261" y="1040627"/>
            <a:ext cx="2184081" cy="2225087"/>
          </a:xfrm>
          <a:prstGeom prst="rect">
            <a:avLst/>
          </a:prstGeom>
          <a:gradFill>
            <a:gsLst>
              <a:gs pos="0">
                <a:srgbClr val="D6B19C"/>
              </a:gs>
              <a:gs pos="100000">
                <a:srgbClr val="D49E6C"/>
              </a:gs>
              <a:gs pos="100000">
                <a:srgbClr val="A65528"/>
              </a:gs>
            </a:gsLst>
            <a:lin ang="16200000" scaled="0"/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b="1" dirty="0" smtClean="0">
                <a:solidFill>
                  <a:schemeClr val="tx1"/>
                </a:solidFill>
                <a:latin typeface="Corbel" pitchFamily="34" charset="0"/>
              </a:rPr>
              <a:t>Precio de adquisición incluido aranceles e impuestos no reembolsables , después de deducir descuentos y rebajas de precios.</a:t>
            </a:r>
            <a:endParaRPr lang="es-EC" b="1" dirty="0">
              <a:solidFill>
                <a:schemeClr val="tx1"/>
              </a:solidFill>
              <a:latin typeface="Corbel" pitchFamily="34" charset="0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6820644" y="3696072"/>
            <a:ext cx="2088232" cy="10801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C" b="1" dirty="0" smtClean="0">
                <a:solidFill>
                  <a:schemeClr val="tx1"/>
                </a:solidFill>
                <a:latin typeface="Corbel" pitchFamily="34" charset="0"/>
              </a:rPr>
              <a:t>Los costos relacionados con la ubicación del activo. </a:t>
            </a:r>
            <a:endParaRPr lang="es-EC" b="1" dirty="0">
              <a:solidFill>
                <a:schemeClr val="tx1"/>
              </a:solidFill>
              <a:latin typeface="Corbel" pitchFamily="34" charset="0"/>
            </a:endParaRPr>
          </a:p>
        </p:txBody>
      </p:sp>
      <p:sp>
        <p:nvSpPr>
          <p:cNvPr id="10" name="9 Proceso alternativo"/>
          <p:cNvSpPr/>
          <p:nvPr/>
        </p:nvSpPr>
        <p:spPr>
          <a:xfrm>
            <a:off x="4516388" y="2759968"/>
            <a:ext cx="1584176" cy="624969"/>
          </a:xfrm>
          <a:prstGeom prst="flowChartAlternateProces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b="1" dirty="0" smtClean="0">
                <a:solidFill>
                  <a:schemeClr val="tx1"/>
                </a:solidFill>
                <a:latin typeface="Corbel" pitchFamily="34" charset="0"/>
              </a:rPr>
              <a:t>Comprende</a:t>
            </a:r>
            <a:endParaRPr lang="es-EC" b="1" dirty="0">
              <a:solidFill>
                <a:schemeClr val="tx1"/>
              </a:solidFill>
              <a:latin typeface="Corbel" pitchFamily="34" charset="0"/>
            </a:endParaRPr>
          </a:p>
        </p:txBody>
      </p:sp>
      <p:sp>
        <p:nvSpPr>
          <p:cNvPr id="11" name="10 Flecha derecha"/>
          <p:cNvSpPr/>
          <p:nvPr/>
        </p:nvSpPr>
        <p:spPr>
          <a:xfrm>
            <a:off x="3652292" y="2903984"/>
            <a:ext cx="864096" cy="444949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 dirty="0"/>
          </a:p>
        </p:txBody>
      </p:sp>
      <p:sp>
        <p:nvSpPr>
          <p:cNvPr id="12" name="11 Flecha derecha"/>
          <p:cNvSpPr/>
          <p:nvPr/>
        </p:nvSpPr>
        <p:spPr>
          <a:xfrm rot="19046325">
            <a:off x="5475065" y="1972058"/>
            <a:ext cx="1462509" cy="423469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 dirty="0"/>
          </a:p>
        </p:txBody>
      </p:sp>
      <p:sp>
        <p:nvSpPr>
          <p:cNvPr id="14" name="13 Flecha curvada hacia la izquierda"/>
          <p:cNvSpPr/>
          <p:nvPr/>
        </p:nvSpPr>
        <p:spPr>
          <a:xfrm>
            <a:off x="9003969" y="2624447"/>
            <a:ext cx="504056" cy="1421481"/>
          </a:xfrm>
          <a:prstGeom prst="curvedLef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 dirty="0">
              <a:solidFill>
                <a:schemeClr val="tx1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1045074" y="1333338"/>
            <a:ext cx="3687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2400" b="1" dirty="0" smtClean="0">
                <a:solidFill>
                  <a:schemeClr val="accent6"/>
                </a:solidFill>
                <a:latin typeface="Corbel" pitchFamily="34" charset="0"/>
              </a:rPr>
              <a:t>Propiedad, Planta y Equipo</a:t>
            </a:r>
            <a:endParaRPr lang="es-EC" sz="2400" b="1" dirty="0">
              <a:solidFill>
                <a:schemeClr val="accent6"/>
              </a:solidFill>
              <a:latin typeface="Corbel" pitchFamily="34" charset="0"/>
            </a:endParaRPr>
          </a:p>
        </p:txBody>
      </p:sp>
      <p:sp>
        <p:nvSpPr>
          <p:cNvPr id="16" name="15 Abrir llave"/>
          <p:cNvSpPr/>
          <p:nvPr/>
        </p:nvSpPr>
        <p:spPr>
          <a:xfrm rot="16200000" flipH="1">
            <a:off x="5161544" y="1227524"/>
            <a:ext cx="497730" cy="7548679"/>
          </a:xfrm>
          <a:prstGeom prst="leftBrace">
            <a:avLst>
              <a:gd name="adj1" fmla="val 65613"/>
              <a:gd name="adj2" fmla="val 50692"/>
            </a:avLst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C" dirty="0"/>
          </a:p>
        </p:txBody>
      </p:sp>
      <p:sp>
        <p:nvSpPr>
          <p:cNvPr id="17" name="16 Cilindro"/>
          <p:cNvSpPr/>
          <p:nvPr/>
        </p:nvSpPr>
        <p:spPr>
          <a:xfrm>
            <a:off x="2043040" y="2174123"/>
            <a:ext cx="1584176" cy="1835017"/>
          </a:xfrm>
          <a:prstGeom prst="can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sz="2000" b="1" dirty="0" smtClean="0">
                <a:solidFill>
                  <a:schemeClr val="tx1"/>
                </a:solidFill>
                <a:latin typeface="Corbel" pitchFamily="34" charset="0"/>
              </a:rPr>
              <a:t>Por su Costo</a:t>
            </a:r>
            <a:endParaRPr lang="es-EC" sz="2000" b="1" dirty="0">
              <a:solidFill>
                <a:schemeClr val="tx1"/>
              </a:solidFill>
              <a:latin typeface="Corbel" pitchFamily="34" charset="0"/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1780084" y="5085015"/>
            <a:ext cx="73088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b="1" i="1" dirty="0" smtClean="0">
                <a:latin typeface="Corbel" pitchFamily="34" charset="0"/>
              </a:rPr>
              <a:t>Propiedad, Planta y Equipos que no puedan medirse al Costo se medirá al Costo Atribuible (Valor Razonable, usado como sustituto del costo o del costo depreciado).</a:t>
            </a:r>
            <a:endParaRPr lang="es-EC" b="1" i="1" dirty="0">
              <a:latin typeface="Corbel" pitchFamily="34" charset="0"/>
            </a:endParaRPr>
          </a:p>
        </p:txBody>
      </p:sp>
      <p:sp>
        <p:nvSpPr>
          <p:cNvPr id="20" name="19 Rectángulo"/>
          <p:cNvSpPr/>
          <p:nvPr/>
        </p:nvSpPr>
        <p:spPr>
          <a:xfrm>
            <a:off x="842677" y="6261622"/>
            <a:ext cx="935355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C" sz="1500" b="1" i="1" u="sng" dirty="0" smtClean="0"/>
              <a:t>Fuente: </a:t>
            </a:r>
            <a:r>
              <a:rPr lang="es-EC" sz="1500" b="1" i="1" dirty="0" smtClean="0"/>
              <a:t>Acuerdo Ministerial 067 del 6 de abril de 2016, Normativa de Contabilidad Gubernamental.</a:t>
            </a:r>
            <a:endParaRPr lang="es-EC" sz="1500" b="1" i="1" dirty="0"/>
          </a:p>
        </p:txBody>
      </p:sp>
      <p:sp>
        <p:nvSpPr>
          <p:cNvPr id="21" name="Título 1"/>
          <p:cNvSpPr txBox="1">
            <a:spLocks/>
          </p:cNvSpPr>
          <p:nvPr/>
        </p:nvSpPr>
        <p:spPr bwMode="auto">
          <a:xfrm>
            <a:off x="417426" y="-106594"/>
            <a:ext cx="9738948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lang="es-ES"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2pPr>
            <a:lvl3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3pPr>
            <a:lvl4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4pPr>
            <a:lvl5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5pPr>
            <a:lvl6pPr marL="4572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6pPr>
            <a:lvl7pPr marL="9144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7pPr>
            <a:lvl8pPr marL="13716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8pPr>
            <a:lvl9pPr marL="18288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altLang="es-PY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076B4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Medición de los Activos</a:t>
            </a:r>
          </a:p>
        </p:txBody>
      </p:sp>
    </p:spTree>
    <p:extLst>
      <p:ext uri="{BB962C8B-B14F-4D97-AF65-F5344CB8AC3E}">
        <p14:creationId xmlns:p14="http://schemas.microsoft.com/office/powerpoint/2010/main" val="311435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1026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6 Diagrama"/>
          <p:cNvGraphicFramePr/>
          <p:nvPr>
            <p:extLst>
              <p:ext uri="{D42A27DB-BD31-4B8C-83A1-F6EECF244321}">
                <p14:modId xmlns:p14="http://schemas.microsoft.com/office/powerpoint/2010/main" val="2658401688"/>
              </p:ext>
            </p:extLst>
          </p:nvPr>
        </p:nvGraphicFramePr>
        <p:xfrm>
          <a:off x="1565944" y="1548408"/>
          <a:ext cx="7819554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8" name="Título 1"/>
          <p:cNvSpPr txBox="1">
            <a:spLocks/>
          </p:cNvSpPr>
          <p:nvPr/>
        </p:nvSpPr>
        <p:spPr bwMode="auto">
          <a:xfrm>
            <a:off x="1847850" y="206375"/>
            <a:ext cx="8172450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lang="es-ES"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2pPr>
            <a:lvl3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3pPr>
            <a:lvl4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4pPr>
            <a:lvl5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5pPr>
            <a:lvl6pPr marL="4572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6pPr>
            <a:lvl7pPr marL="9144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7pPr>
            <a:lvl8pPr marL="13716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8pPr>
            <a:lvl9pPr marL="18288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altLang="es-PY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076B4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Unidad de Activo</a:t>
            </a:r>
          </a:p>
        </p:txBody>
      </p:sp>
      <p:sp>
        <p:nvSpPr>
          <p:cNvPr id="9" name="8 Rectángulo"/>
          <p:cNvSpPr/>
          <p:nvPr/>
        </p:nvSpPr>
        <p:spPr>
          <a:xfrm>
            <a:off x="842682" y="6266106"/>
            <a:ext cx="9481244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C" sz="1500" b="1" i="1" u="sng" dirty="0" smtClean="0"/>
              <a:t>Fuente: </a:t>
            </a:r>
            <a:r>
              <a:rPr lang="es-EC" sz="1500" b="1" i="1" dirty="0" smtClean="0"/>
              <a:t>Acuerdo Ministerial 067 del 6 de abril de 2016, Normativa de Contabilidad Gubernamental.</a:t>
            </a:r>
            <a:endParaRPr lang="es-EC" sz="1500" b="1" i="1" dirty="0"/>
          </a:p>
        </p:txBody>
      </p:sp>
    </p:spTree>
    <p:extLst>
      <p:ext uri="{BB962C8B-B14F-4D97-AF65-F5344CB8AC3E}">
        <p14:creationId xmlns:p14="http://schemas.microsoft.com/office/powerpoint/2010/main" val="1913276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1026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ítulo 1"/>
          <p:cNvSpPr txBox="1">
            <a:spLocks/>
          </p:cNvSpPr>
          <p:nvPr/>
        </p:nvSpPr>
        <p:spPr bwMode="auto">
          <a:xfrm>
            <a:off x="1341562" y="206375"/>
            <a:ext cx="8678738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lang="es-ES"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2pPr>
            <a:lvl3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3pPr>
            <a:lvl4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4pPr>
            <a:lvl5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5pPr>
            <a:lvl6pPr marL="4572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6pPr>
            <a:lvl7pPr marL="9144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7pPr>
            <a:lvl8pPr marL="13716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8pPr>
            <a:lvl9pPr marL="18288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altLang="es-PY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076B4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Umbrales</a:t>
            </a:r>
            <a:r>
              <a:rPr kumimoji="0" lang="es-PY" altLang="es-PY" sz="3200" b="1" i="0" u="none" strike="noStrike" kern="1200" cap="none" spc="0" normalizeH="0" noProof="0" dirty="0" smtClean="0">
                <a:ln>
                  <a:noFill/>
                </a:ln>
                <a:solidFill>
                  <a:srgbClr val="6076B4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 de Reconocimiento</a:t>
            </a:r>
            <a:endParaRPr kumimoji="0" lang="es-PY" altLang="es-PY" sz="3200" b="1" i="0" u="none" strike="noStrike" kern="1200" cap="none" spc="0" normalizeH="0" baseline="0" noProof="0" dirty="0" smtClean="0">
              <a:ln>
                <a:noFill/>
              </a:ln>
              <a:solidFill>
                <a:srgbClr val="6076B4"/>
              </a:solidFill>
              <a:effectLst/>
              <a:uLnTx/>
              <a:uFillTx/>
              <a:latin typeface="Corbel" panose="020B0503020204020204"/>
              <a:ea typeface="+mj-ea"/>
              <a:cs typeface="+mj-cs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809068" y="6355518"/>
            <a:ext cx="9608249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C" sz="1500" b="1" i="1" u="sng" dirty="0" smtClean="0"/>
              <a:t>Fuente:</a:t>
            </a:r>
            <a:r>
              <a:rPr lang="es-EC" sz="1500" b="1" i="1" dirty="0" smtClean="0"/>
              <a:t> Acuerdo Ministerial 067 del 6 de abril de 2016, Normativa de Contabilidad Gubernamental.</a:t>
            </a:r>
            <a:endParaRPr lang="es-EC" sz="1500" b="1" i="1" dirty="0"/>
          </a:p>
        </p:txBody>
      </p:sp>
      <p:pic>
        <p:nvPicPr>
          <p:cNvPr id="10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3620" y="1728103"/>
            <a:ext cx="1790501" cy="968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098" y="3248721"/>
            <a:ext cx="1879392" cy="954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12 Rectángulo"/>
          <p:cNvSpPr/>
          <p:nvPr/>
        </p:nvSpPr>
        <p:spPr>
          <a:xfrm>
            <a:off x="4407382" y="1549253"/>
            <a:ext cx="3270884" cy="1368152"/>
          </a:xfrm>
          <a:prstGeom prst="rect">
            <a:avLst/>
          </a:prstGeom>
          <a:gradFill>
            <a:gsLst>
              <a:gs pos="100000">
                <a:srgbClr val="DDEBCF"/>
              </a:gs>
              <a:gs pos="100000">
                <a:srgbClr val="156B13"/>
              </a:gs>
            </a:gsLst>
            <a:lin ang="16200000" scaled="0"/>
          </a:gra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sz="1700" b="1" dirty="0" smtClean="0">
                <a:solidFill>
                  <a:schemeClr val="tx1"/>
                </a:solidFill>
                <a:latin typeface="Corbel" pitchFamily="34" charset="0"/>
              </a:rPr>
              <a:t>Destinados </a:t>
            </a:r>
            <a:r>
              <a:rPr lang="es-EC" sz="1700" b="1" dirty="0" smtClean="0">
                <a:solidFill>
                  <a:schemeClr val="tx1"/>
                </a:solidFill>
                <a:latin typeface="Corbel" pitchFamily="34" charset="0"/>
                <a:cs typeface="Times New Roman" pitchFamily="18" charset="0"/>
              </a:rPr>
              <a:t>para </a:t>
            </a:r>
            <a:r>
              <a:rPr lang="es-EC" sz="1700" b="1" dirty="0">
                <a:solidFill>
                  <a:schemeClr val="tx1"/>
                </a:solidFill>
                <a:latin typeface="Corbel" pitchFamily="34" charset="0"/>
                <a:cs typeface="Times New Roman" pitchFamily="18" charset="0"/>
              </a:rPr>
              <a:t>uso en la producción o suministro de bienes y </a:t>
            </a:r>
            <a:r>
              <a:rPr lang="es-EC" sz="1700" b="1" dirty="0" smtClean="0">
                <a:solidFill>
                  <a:schemeClr val="tx1"/>
                </a:solidFill>
                <a:latin typeface="Corbel" pitchFamily="34" charset="0"/>
                <a:cs typeface="Times New Roman" pitchFamily="18" charset="0"/>
              </a:rPr>
              <a:t>servicios, para </a:t>
            </a:r>
            <a:r>
              <a:rPr lang="es-EC" sz="1700" b="1" dirty="0">
                <a:solidFill>
                  <a:schemeClr val="tx1"/>
                </a:solidFill>
                <a:latin typeface="Corbel" pitchFamily="34" charset="0"/>
                <a:cs typeface="Times New Roman" pitchFamily="18" charset="0"/>
              </a:rPr>
              <a:t>arrendarlos a </a:t>
            </a:r>
            <a:r>
              <a:rPr lang="es-EC" sz="1700" b="1" dirty="0" smtClean="0">
                <a:solidFill>
                  <a:schemeClr val="tx1"/>
                </a:solidFill>
                <a:latin typeface="Corbel" pitchFamily="34" charset="0"/>
                <a:cs typeface="Times New Roman" pitchFamily="18" charset="0"/>
              </a:rPr>
              <a:t>terceros o para </a:t>
            </a:r>
            <a:r>
              <a:rPr lang="es-EC" sz="1700" b="1" dirty="0">
                <a:solidFill>
                  <a:schemeClr val="tx1"/>
                </a:solidFill>
                <a:latin typeface="Corbel" pitchFamily="34" charset="0"/>
                <a:cs typeface="Times New Roman" pitchFamily="18" charset="0"/>
              </a:rPr>
              <a:t>propósitos administrativos</a:t>
            </a:r>
            <a:r>
              <a:rPr lang="es-EC" sz="1700" b="1" dirty="0" smtClean="0">
                <a:solidFill>
                  <a:schemeClr val="tx1"/>
                </a:solidFill>
                <a:latin typeface="Corbel" pitchFamily="34" charset="0"/>
                <a:cs typeface="Times New Roman" pitchFamily="18" charset="0"/>
              </a:rPr>
              <a:t>.</a:t>
            </a:r>
            <a:endParaRPr lang="es-EC" sz="1700" b="1" dirty="0">
              <a:solidFill>
                <a:schemeClr val="tx1"/>
              </a:solidFill>
              <a:latin typeface="Corbel" pitchFamily="34" charset="0"/>
              <a:cs typeface="Times New Roman" pitchFamily="18" charset="0"/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4427516" y="3406385"/>
            <a:ext cx="3237103" cy="792088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s-EC" sz="1700" b="1" dirty="0" smtClean="0">
                <a:solidFill>
                  <a:schemeClr val="tx1"/>
                </a:solidFill>
                <a:latin typeface="Corbel" pitchFamily="34" charset="0"/>
              </a:rPr>
              <a:t>Pueden ser utilizados durante más de un ejercicio fiscal.</a:t>
            </a:r>
            <a:endParaRPr lang="es-EC" sz="1700" b="1" dirty="0">
              <a:latin typeface="Corbel" pitchFamily="34" charset="0"/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4500880" y="4660157"/>
            <a:ext cx="3218329" cy="97780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EC" sz="1700" b="1" dirty="0" smtClean="0">
                <a:solidFill>
                  <a:schemeClr val="tx1"/>
                </a:solidFill>
                <a:latin typeface="Corbel" pitchFamily="34" charset="0"/>
              </a:rPr>
              <a:t>Generen beneficios económicos o potencial de servicio.</a:t>
            </a:r>
            <a:endParaRPr lang="es-EC" sz="1700" b="1" dirty="0">
              <a:solidFill>
                <a:schemeClr val="tx1"/>
              </a:solidFill>
              <a:latin typeface="Corbel" pitchFamily="34" charset="0"/>
            </a:endParaRPr>
          </a:p>
        </p:txBody>
      </p:sp>
      <p:sp>
        <p:nvSpPr>
          <p:cNvPr id="17" name="16 Proceso alternativo"/>
          <p:cNvSpPr/>
          <p:nvPr/>
        </p:nvSpPr>
        <p:spPr>
          <a:xfrm>
            <a:off x="1341562" y="3140469"/>
            <a:ext cx="2520280" cy="1572787"/>
          </a:xfrm>
          <a:prstGeom prst="flowChartAlternateProcess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C" b="1" dirty="0" smtClean="0">
                <a:solidFill>
                  <a:schemeClr val="tx1"/>
                </a:solidFill>
                <a:latin typeface="Century Gothic" pitchFamily="34" charset="0"/>
              </a:rPr>
              <a:t>Reconocimiento Propiedad, Planta y Equipos</a:t>
            </a:r>
            <a:endParaRPr lang="es-EC" dirty="0">
              <a:solidFill>
                <a:schemeClr val="tx1"/>
              </a:solidFill>
              <a:latin typeface="Century Gothic" pitchFamily="34" charset="0"/>
            </a:endParaRPr>
          </a:p>
        </p:txBody>
      </p:sp>
      <p:cxnSp>
        <p:nvCxnSpPr>
          <p:cNvPr id="18" name="17 Conector recto de flecha"/>
          <p:cNvCxnSpPr>
            <a:stCxn id="17" idx="3"/>
            <a:endCxn id="13" idx="1"/>
          </p:cNvCxnSpPr>
          <p:nvPr/>
        </p:nvCxnSpPr>
        <p:spPr>
          <a:xfrm flipV="1">
            <a:off x="3861842" y="2233329"/>
            <a:ext cx="545540" cy="169353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18 Conector recto de flecha"/>
          <p:cNvCxnSpPr>
            <a:stCxn id="17" idx="3"/>
            <a:endCxn id="14" idx="1"/>
          </p:cNvCxnSpPr>
          <p:nvPr/>
        </p:nvCxnSpPr>
        <p:spPr>
          <a:xfrm flipV="1">
            <a:off x="3861842" y="3802429"/>
            <a:ext cx="565674" cy="12443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19 Conector recto de flecha"/>
          <p:cNvCxnSpPr>
            <a:stCxn id="17" idx="3"/>
            <a:endCxn id="16" idx="1"/>
          </p:cNvCxnSpPr>
          <p:nvPr/>
        </p:nvCxnSpPr>
        <p:spPr>
          <a:xfrm>
            <a:off x="3861842" y="3926863"/>
            <a:ext cx="639038" cy="122219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2" name="Picture 1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5849" y="4533558"/>
            <a:ext cx="1007169" cy="1207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335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1026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ítulo 1"/>
          <p:cNvSpPr txBox="1">
            <a:spLocks/>
          </p:cNvSpPr>
          <p:nvPr/>
        </p:nvSpPr>
        <p:spPr bwMode="auto">
          <a:xfrm>
            <a:off x="1467065" y="206375"/>
            <a:ext cx="8678738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lang="es-ES"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2pPr>
            <a:lvl3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3pPr>
            <a:lvl4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4pPr>
            <a:lvl5pPr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5pPr>
            <a:lvl6pPr marL="4572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6pPr>
            <a:lvl7pPr marL="9144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7pPr>
            <a:lvl8pPr marL="13716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8pPr>
            <a:lvl9pPr marL="1828800" algn="l" defTabSz="684213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Corbel" panose="020B0503020204020204" pitchFamily="34" charset="0"/>
              </a:defRPr>
            </a:lvl9pPr>
          </a:lstStyle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altLang="es-PY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076B4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Vida Útil</a:t>
            </a:r>
          </a:p>
        </p:txBody>
      </p:sp>
      <p:sp>
        <p:nvSpPr>
          <p:cNvPr id="9" name="8 Rectángulo"/>
          <p:cNvSpPr/>
          <p:nvPr/>
        </p:nvSpPr>
        <p:spPr>
          <a:xfrm>
            <a:off x="1292339" y="6401092"/>
            <a:ext cx="9299709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C" sz="1500" b="1" i="1" u="sng" dirty="0" smtClean="0"/>
              <a:t>Fuente:  </a:t>
            </a:r>
            <a:r>
              <a:rPr lang="es-EC" sz="1500" b="1" i="1" dirty="0" smtClean="0"/>
              <a:t>Acuerdo Ministerial 067 del 6 de abril de 2016, Normativa de Contabilidad Gubernamental.</a:t>
            </a:r>
            <a:endParaRPr lang="es-EC" sz="1500" b="1" i="1" dirty="0"/>
          </a:p>
        </p:txBody>
      </p:sp>
      <p:graphicFrame>
        <p:nvGraphicFramePr>
          <p:cNvPr id="23" name="22 Diagrama"/>
          <p:cNvGraphicFramePr/>
          <p:nvPr>
            <p:extLst>
              <p:ext uri="{D42A27DB-BD31-4B8C-83A1-F6EECF244321}">
                <p14:modId xmlns:p14="http://schemas.microsoft.com/office/powerpoint/2010/main" val="3306075059"/>
              </p:ext>
            </p:extLst>
          </p:nvPr>
        </p:nvGraphicFramePr>
        <p:xfrm>
          <a:off x="3191102" y="1713720"/>
          <a:ext cx="432048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24" name="23 Diagrama"/>
          <p:cNvGraphicFramePr/>
          <p:nvPr>
            <p:extLst>
              <p:ext uri="{D42A27DB-BD31-4B8C-83A1-F6EECF244321}">
                <p14:modId xmlns:p14="http://schemas.microsoft.com/office/powerpoint/2010/main" val="696701244"/>
              </p:ext>
            </p:extLst>
          </p:nvPr>
        </p:nvGraphicFramePr>
        <p:xfrm>
          <a:off x="6356496" y="1741015"/>
          <a:ext cx="432048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10" name="9 CuadroTexto"/>
          <p:cNvSpPr txBox="1"/>
          <p:nvPr/>
        </p:nvSpPr>
        <p:spPr>
          <a:xfrm>
            <a:off x="5734718" y="1925810"/>
            <a:ext cx="1440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1600" b="1" dirty="0" smtClean="0">
                <a:solidFill>
                  <a:srgbClr val="0000FF"/>
                </a:solidFill>
                <a:latin typeface="Century Gothic" pitchFamily="34" charset="0"/>
              </a:rPr>
              <a:t>Maquinarias y Equipos</a:t>
            </a:r>
            <a:endParaRPr lang="es-EC" sz="1600" b="1" dirty="0">
              <a:solidFill>
                <a:srgbClr val="0000FF"/>
              </a:solidFill>
              <a:latin typeface="Century Gothic" pitchFamily="34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3593977" y="3620320"/>
            <a:ext cx="1440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1600" b="1" dirty="0" smtClean="0">
                <a:solidFill>
                  <a:srgbClr val="0000FF"/>
                </a:solidFill>
                <a:latin typeface="Century Gothic" pitchFamily="34" charset="0"/>
              </a:rPr>
              <a:t>Mobiliarios</a:t>
            </a:r>
            <a:endParaRPr lang="es-EC" sz="1600" b="1" dirty="0">
              <a:solidFill>
                <a:srgbClr val="0000FF"/>
              </a:solidFill>
              <a:latin typeface="Century Gothic" pitchFamily="34" charset="0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4540345" y="5704474"/>
            <a:ext cx="16669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1600" b="1" dirty="0" smtClean="0">
                <a:solidFill>
                  <a:srgbClr val="0000FF"/>
                </a:solidFill>
                <a:latin typeface="Century Gothic" pitchFamily="34" charset="0"/>
              </a:rPr>
              <a:t>Herramientas</a:t>
            </a:r>
            <a:endParaRPr lang="es-EC" sz="1600" b="1" dirty="0">
              <a:solidFill>
                <a:srgbClr val="0000FF"/>
              </a:solidFill>
              <a:latin typeface="Century Gothic" pitchFamily="34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8840092" y="1679589"/>
            <a:ext cx="180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1600" b="1" dirty="0" smtClean="0">
                <a:solidFill>
                  <a:srgbClr val="0000FF"/>
                </a:solidFill>
                <a:latin typeface="Century Gothic" pitchFamily="34" charset="0"/>
              </a:rPr>
              <a:t>Equipos, Sistemas y Paquetes Informáticos</a:t>
            </a:r>
            <a:endParaRPr lang="es-EC" sz="1600" b="1" dirty="0">
              <a:solidFill>
                <a:srgbClr val="0000FF"/>
              </a:solidFill>
              <a:latin typeface="Century Gothic" pitchFamily="34" charset="0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9088025" y="3934255"/>
            <a:ext cx="1440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1600" b="1" dirty="0" smtClean="0">
                <a:solidFill>
                  <a:srgbClr val="0000FF"/>
                </a:solidFill>
                <a:latin typeface="Century Gothic" pitchFamily="34" charset="0"/>
              </a:rPr>
              <a:t>Vehículos</a:t>
            </a:r>
            <a:endParaRPr lang="es-EC" sz="1600" b="1" dirty="0">
              <a:solidFill>
                <a:srgbClr val="0000FF"/>
              </a:solidFill>
              <a:latin typeface="Century Gothic" pitchFamily="34" charset="0"/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8954925" y="5603560"/>
            <a:ext cx="16371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1600" b="1" dirty="0" smtClean="0">
                <a:solidFill>
                  <a:srgbClr val="0000FF"/>
                </a:solidFill>
                <a:latin typeface="Century Gothic" pitchFamily="34" charset="0"/>
              </a:rPr>
              <a:t>Edificaciones</a:t>
            </a:r>
            <a:endParaRPr lang="es-EC" sz="1600" b="1" dirty="0">
              <a:solidFill>
                <a:srgbClr val="0000FF"/>
              </a:solidFill>
              <a:latin typeface="Century Gothic" pitchFamily="34" charset="0"/>
            </a:endParaRPr>
          </a:p>
        </p:txBody>
      </p:sp>
      <p:sp>
        <p:nvSpPr>
          <p:cNvPr id="6" name="5 Llamada con línea 3 (barra de énfasis)"/>
          <p:cNvSpPr/>
          <p:nvPr/>
        </p:nvSpPr>
        <p:spPr>
          <a:xfrm>
            <a:off x="742812" y="1782226"/>
            <a:ext cx="2546298" cy="3526753"/>
          </a:xfrm>
          <a:prstGeom prst="accent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00000"/>
              <a:gd name="adj6" fmla="val -16667"/>
              <a:gd name="adj7" fmla="val 115286"/>
              <a:gd name="adj8" fmla="val 106800"/>
            </a:avLst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ctr">
              <a:buFont typeface="Wingdings" pitchFamily="2" charset="2"/>
              <a:buChar char="v"/>
            </a:pPr>
            <a:r>
              <a:rPr lang="es-EC" b="1" dirty="0">
                <a:latin typeface="Corbel" pitchFamily="34" charset="0"/>
              </a:rPr>
              <a:t>Método de Línea Recta.</a:t>
            </a:r>
          </a:p>
          <a:p>
            <a:pPr marL="285750" indent="-285750" algn="ctr">
              <a:buFont typeface="Wingdings" pitchFamily="2" charset="2"/>
              <a:buChar char="v"/>
            </a:pPr>
            <a:r>
              <a:rPr lang="es-EC" b="1" dirty="0">
                <a:latin typeface="Corbel" pitchFamily="34" charset="0"/>
              </a:rPr>
              <a:t>Método de Unidades de Producción.</a:t>
            </a:r>
          </a:p>
          <a:p>
            <a:pPr marL="285750" indent="-285750" algn="ctr">
              <a:buFont typeface="Wingdings" pitchFamily="2" charset="2"/>
              <a:buChar char="v"/>
            </a:pPr>
            <a:r>
              <a:rPr lang="es-EC" b="1" dirty="0">
                <a:latin typeface="Corbel" pitchFamily="34" charset="0"/>
              </a:rPr>
              <a:t>Depreciación se suspenderá al término de vida útil.</a:t>
            </a:r>
          </a:p>
          <a:p>
            <a:pPr marL="285750" indent="-285750" algn="ctr">
              <a:buFont typeface="Wingdings" pitchFamily="2" charset="2"/>
              <a:buChar char="v"/>
            </a:pPr>
            <a:r>
              <a:rPr lang="es-EC" b="1" dirty="0">
                <a:latin typeface="Corbel" pitchFamily="34" charset="0"/>
              </a:rPr>
              <a:t>Instalaciones inactivas temporalmente continuarán depreciándose</a:t>
            </a:r>
            <a:r>
              <a:rPr lang="es-EC" b="1" dirty="0" smtClean="0">
                <a:latin typeface="Corbel" pitchFamily="34" charset="0"/>
              </a:rPr>
              <a:t>.</a:t>
            </a:r>
            <a:endParaRPr lang="es-EC" b="1" dirty="0"/>
          </a:p>
        </p:txBody>
      </p:sp>
    </p:spTree>
    <p:extLst>
      <p:ext uri="{BB962C8B-B14F-4D97-AF65-F5344CB8AC3E}">
        <p14:creationId xmlns:p14="http://schemas.microsoft.com/office/powerpoint/2010/main" val="1648765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ON2016.potx" id="{649CA73D-9296-4028-8083-98461AA802CB}" vid="{439099E9-B8F5-4D00-A9F4-50B1161D3A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1258</TotalTime>
  <Words>1222</Words>
  <Application>Microsoft Office PowerPoint</Application>
  <PresentationFormat>Panorámica</PresentationFormat>
  <Paragraphs>235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6" baseType="lpstr">
      <vt:lpstr>Aparajita</vt:lpstr>
      <vt:lpstr>Arial</vt:lpstr>
      <vt:lpstr>Calibri</vt:lpstr>
      <vt:lpstr>Calibri Light</vt:lpstr>
      <vt:lpstr>Century Gothic</vt:lpstr>
      <vt:lpstr>Corbel</vt:lpstr>
      <vt:lpstr>Edwardian Script ITC</vt:lpstr>
      <vt:lpstr>Tahoma</vt:lpstr>
      <vt:lpstr>Times New Roman</vt:lpstr>
      <vt:lpstr>Wingdings</vt:lpstr>
      <vt:lpstr>Tema de Office</vt:lpstr>
      <vt:lpstr>Propiedad, Planta y Equipos Ministerio de Finanzas del Ecuador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Gracias por su atención “Todos los triunfos nacen cuando nos atrevemos a comenzar.”  Eugene Fitch Ware 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Javier Notario</dc:creator>
  <cp:lastModifiedBy>Maria Teresa Aguero</cp:lastModifiedBy>
  <cp:revision>145</cp:revision>
  <dcterms:created xsi:type="dcterms:W3CDTF">2016-07-05T13:14:43Z</dcterms:created>
  <dcterms:modified xsi:type="dcterms:W3CDTF">2016-07-19T11:19:27Z</dcterms:modified>
</cp:coreProperties>
</file>