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5"/>
  </p:notesMasterIdLst>
  <p:handoutMasterIdLst>
    <p:handoutMasterId r:id="rId36"/>
  </p:handoutMasterIdLst>
  <p:sldIdLst>
    <p:sldId id="279" r:id="rId5"/>
    <p:sldId id="316" r:id="rId6"/>
    <p:sldId id="288" r:id="rId7"/>
    <p:sldId id="289" r:id="rId8"/>
    <p:sldId id="303" r:id="rId9"/>
    <p:sldId id="304" r:id="rId10"/>
    <p:sldId id="326" r:id="rId11"/>
    <p:sldId id="323" r:id="rId12"/>
    <p:sldId id="324" r:id="rId13"/>
    <p:sldId id="325" r:id="rId14"/>
    <p:sldId id="281" r:id="rId15"/>
    <p:sldId id="306" r:id="rId16"/>
    <p:sldId id="317" r:id="rId17"/>
    <p:sldId id="311" r:id="rId18"/>
    <p:sldId id="309" r:id="rId19"/>
    <p:sldId id="310" r:id="rId20"/>
    <p:sldId id="305" r:id="rId21"/>
    <p:sldId id="320" r:id="rId22"/>
    <p:sldId id="291" r:id="rId23"/>
    <p:sldId id="260" r:id="rId24"/>
    <p:sldId id="313" r:id="rId25"/>
    <p:sldId id="268" r:id="rId26"/>
    <p:sldId id="277" r:id="rId27"/>
    <p:sldId id="295" r:id="rId28"/>
    <p:sldId id="315" r:id="rId29"/>
    <p:sldId id="314" r:id="rId30"/>
    <p:sldId id="299" r:id="rId31"/>
    <p:sldId id="322" r:id="rId32"/>
    <p:sldId id="267" r:id="rId33"/>
    <p:sldId id="280" r:id="rId34"/>
  </p:sldIdLst>
  <p:sldSz cx="9144000" cy="5143500" type="screen16x9"/>
  <p:notesSz cx="6735763" cy="9866313"/>
  <p:defaultTextStyle>
    <a:defPPr>
      <a:defRPr lang="en-US"/>
    </a:defPPr>
    <a:lvl1pPr algn="l" defTabSz="684213" rtl="0" fontAlgn="base">
      <a:spcBef>
        <a:spcPct val="0"/>
      </a:spcBef>
      <a:spcAft>
        <a:spcPct val="0"/>
      </a:spcAft>
      <a:defRPr sz="1400" kern="1200">
        <a:solidFill>
          <a:schemeClr val="tx1"/>
        </a:solidFill>
        <a:latin typeface="Corbel" panose="020B0503020204020204" pitchFamily="34" charset="0"/>
        <a:ea typeface="+mn-ea"/>
        <a:cs typeface="Arial" panose="020B0604020202020204" pitchFamily="34" charset="0"/>
      </a:defRPr>
    </a:lvl1pPr>
    <a:lvl2pPr marL="341313" indent="115888" algn="l" defTabSz="684213" rtl="0" fontAlgn="base">
      <a:spcBef>
        <a:spcPct val="0"/>
      </a:spcBef>
      <a:spcAft>
        <a:spcPct val="0"/>
      </a:spcAft>
      <a:defRPr sz="1400" kern="1200">
        <a:solidFill>
          <a:schemeClr val="tx1"/>
        </a:solidFill>
        <a:latin typeface="Corbel" panose="020B0503020204020204" pitchFamily="34" charset="0"/>
        <a:ea typeface="+mn-ea"/>
        <a:cs typeface="Arial" panose="020B0604020202020204" pitchFamily="34" charset="0"/>
      </a:defRPr>
    </a:lvl2pPr>
    <a:lvl3pPr marL="684213" indent="230188" algn="l" defTabSz="684213" rtl="0" fontAlgn="base">
      <a:spcBef>
        <a:spcPct val="0"/>
      </a:spcBef>
      <a:spcAft>
        <a:spcPct val="0"/>
      </a:spcAft>
      <a:defRPr sz="1400" kern="1200">
        <a:solidFill>
          <a:schemeClr val="tx1"/>
        </a:solidFill>
        <a:latin typeface="Corbel" panose="020B0503020204020204" pitchFamily="34" charset="0"/>
        <a:ea typeface="+mn-ea"/>
        <a:cs typeface="Arial" panose="020B0604020202020204" pitchFamily="34" charset="0"/>
      </a:defRPr>
    </a:lvl3pPr>
    <a:lvl4pPr marL="1027113" indent="344488" algn="l" defTabSz="684213" rtl="0" fontAlgn="base">
      <a:spcBef>
        <a:spcPct val="0"/>
      </a:spcBef>
      <a:spcAft>
        <a:spcPct val="0"/>
      </a:spcAft>
      <a:defRPr sz="1400" kern="1200">
        <a:solidFill>
          <a:schemeClr val="tx1"/>
        </a:solidFill>
        <a:latin typeface="Corbel" panose="020B0503020204020204" pitchFamily="34" charset="0"/>
        <a:ea typeface="+mn-ea"/>
        <a:cs typeface="Arial" panose="020B0604020202020204" pitchFamily="34" charset="0"/>
      </a:defRPr>
    </a:lvl4pPr>
    <a:lvl5pPr marL="1370013" indent="458788" algn="l" defTabSz="684213" rtl="0" fontAlgn="base">
      <a:spcBef>
        <a:spcPct val="0"/>
      </a:spcBef>
      <a:spcAft>
        <a:spcPct val="0"/>
      </a:spcAft>
      <a:defRPr sz="1400" kern="1200">
        <a:solidFill>
          <a:schemeClr val="tx1"/>
        </a:solidFill>
        <a:latin typeface="Corbel" panose="020B0503020204020204" pitchFamily="34" charset="0"/>
        <a:ea typeface="+mn-ea"/>
        <a:cs typeface="Arial" panose="020B0604020202020204" pitchFamily="34" charset="0"/>
      </a:defRPr>
    </a:lvl5pPr>
    <a:lvl6pPr marL="2286000" algn="l" defTabSz="914400" rtl="0" eaLnBrk="1" latinLnBrk="0" hangingPunct="1">
      <a:defRPr sz="1400" kern="1200">
        <a:solidFill>
          <a:schemeClr val="tx1"/>
        </a:solidFill>
        <a:latin typeface="Corbel" panose="020B0503020204020204" pitchFamily="34" charset="0"/>
        <a:ea typeface="+mn-ea"/>
        <a:cs typeface="Arial" panose="020B0604020202020204" pitchFamily="34" charset="0"/>
      </a:defRPr>
    </a:lvl6pPr>
    <a:lvl7pPr marL="2743200" algn="l" defTabSz="914400" rtl="0" eaLnBrk="1" latinLnBrk="0" hangingPunct="1">
      <a:defRPr sz="1400" kern="1200">
        <a:solidFill>
          <a:schemeClr val="tx1"/>
        </a:solidFill>
        <a:latin typeface="Corbel" panose="020B0503020204020204" pitchFamily="34" charset="0"/>
        <a:ea typeface="+mn-ea"/>
        <a:cs typeface="Arial" panose="020B0604020202020204" pitchFamily="34" charset="0"/>
      </a:defRPr>
    </a:lvl7pPr>
    <a:lvl8pPr marL="3200400" algn="l" defTabSz="914400" rtl="0" eaLnBrk="1" latinLnBrk="0" hangingPunct="1">
      <a:defRPr sz="1400" kern="1200">
        <a:solidFill>
          <a:schemeClr val="tx1"/>
        </a:solidFill>
        <a:latin typeface="Corbel" panose="020B0503020204020204" pitchFamily="34" charset="0"/>
        <a:ea typeface="+mn-ea"/>
        <a:cs typeface="Arial" panose="020B0604020202020204" pitchFamily="34" charset="0"/>
      </a:defRPr>
    </a:lvl8pPr>
    <a:lvl9pPr marL="3657600" algn="l" defTabSz="914400" rtl="0" eaLnBrk="1" latinLnBrk="0" hangingPunct="1">
      <a:defRPr sz="1400" kern="1200">
        <a:solidFill>
          <a:schemeClr val="tx1"/>
        </a:solidFill>
        <a:latin typeface="Corbel" panose="020B0503020204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1431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8603FDC-E32A-4AB5-989C-0864C3EAD2B8}" styleName="Estilo temático 2 - Énfasis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7557" autoAdjust="0"/>
    <p:restoredTop sz="91543" autoAdjust="0"/>
  </p:normalViewPr>
  <p:slideViewPr>
    <p:cSldViewPr snapToGrid="0">
      <p:cViewPr varScale="1">
        <p:scale>
          <a:sx n="98" d="100"/>
          <a:sy n="98" d="100"/>
        </p:scale>
        <p:origin x="978" y="84"/>
      </p:cViewPr>
      <p:guideLst>
        <p:guide orient="horz" pos="1620"/>
        <p:guide pos="2880"/>
      </p:guideLst>
    </p:cSldViewPr>
  </p:slideViewPr>
  <p:notesTextViewPr>
    <p:cViewPr>
      <p:scale>
        <a:sx n="3" d="2"/>
        <a:sy n="3" d="2"/>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E:\20150706_consolidado.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0865389943244955E-2"/>
          <c:y val="3.1956954071853699E-2"/>
          <c:w val="0.92913460500409462"/>
          <c:h val="0.8345140251962111"/>
        </c:manualLayout>
      </c:layout>
      <c:lineChart>
        <c:grouping val="standard"/>
        <c:varyColors val="0"/>
        <c:ser>
          <c:idx val="0"/>
          <c:order val="0"/>
          <c:tx>
            <c:strRef>
              <c:f>Gráfico1!$C$7</c:f>
              <c:strCache>
                <c:ptCount val="1"/>
                <c:pt idx="0">
                  <c:v>INCLUYE multas con acciones de cobranza agotadas 1/</c:v>
                </c:pt>
              </c:strCache>
            </c:strRef>
          </c:tx>
          <c:spPr>
            <a:ln w="34925" cap="rnd">
              <a:solidFill>
                <a:schemeClr val="accent1"/>
              </a:solidFill>
              <a:round/>
            </a:ln>
            <a:effectLst>
              <a:outerShdw blurRad="40000" dist="23000" dir="5400000" rotWithShape="0">
                <a:srgbClr val="000000">
                  <a:alpha val="35000"/>
                </a:srgbClr>
              </a:outerShdw>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s-PE"/>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Gráfico1!$B$8:$B$12</c:f>
              <c:strCache>
                <c:ptCount val="5"/>
                <c:pt idx="0">
                  <c:v>De 1 a 
360 días</c:v>
                </c:pt>
                <c:pt idx="1">
                  <c:v>De 361 a 
720 días</c:v>
                </c:pt>
                <c:pt idx="2">
                  <c:v>De 721 a 
1 080 días</c:v>
                </c:pt>
                <c:pt idx="3">
                  <c:v>De 1 081 a 
1 440 días</c:v>
                </c:pt>
                <c:pt idx="4">
                  <c:v>Mayor a 
1 440 días</c:v>
                </c:pt>
              </c:strCache>
            </c:strRef>
          </c:cat>
          <c:val>
            <c:numRef>
              <c:f>Gráfico1!$C$8:$C$12</c:f>
              <c:numCache>
                <c:formatCode>0.00%</c:formatCode>
                <c:ptCount val="5"/>
                <c:pt idx="0">
                  <c:v>0.34934206079637736</c:v>
                </c:pt>
                <c:pt idx="1">
                  <c:v>0.2078130409960379</c:v>
                </c:pt>
                <c:pt idx="2">
                  <c:v>0.12758337269396408</c:v>
                </c:pt>
                <c:pt idx="3">
                  <c:v>0.11905155175087248</c:v>
                </c:pt>
                <c:pt idx="4">
                  <c:v>0.14968757524591902</c:v>
                </c:pt>
              </c:numCache>
            </c:numRef>
          </c:val>
          <c:smooth val="0"/>
        </c:ser>
        <c:ser>
          <c:idx val="1"/>
          <c:order val="1"/>
          <c:tx>
            <c:strRef>
              <c:f>Gráfico1!$D$7</c:f>
              <c:strCache>
                <c:ptCount val="1"/>
                <c:pt idx="0">
                  <c:v>NO INCLUYE multas con acciones de cobranza agotadas 2/</c:v>
                </c:pt>
              </c:strCache>
            </c:strRef>
          </c:tx>
          <c:spPr>
            <a:ln w="34925" cap="rnd">
              <a:solidFill>
                <a:schemeClr val="accent2"/>
              </a:solidFill>
              <a:round/>
            </a:ln>
            <a:effectLst>
              <a:outerShdw blurRad="40000" dist="23000" dir="5400000" rotWithShape="0">
                <a:srgbClr val="000000">
                  <a:alpha val="35000"/>
                </a:srgbClr>
              </a:outerShdw>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Gráfico1!$B$8:$B$12</c:f>
              <c:strCache>
                <c:ptCount val="5"/>
                <c:pt idx="0">
                  <c:v>De 1 a 
360 días</c:v>
                </c:pt>
                <c:pt idx="1">
                  <c:v>De 361 a 
720 días</c:v>
                </c:pt>
                <c:pt idx="2">
                  <c:v>De 721 a 
1 080 días</c:v>
                </c:pt>
                <c:pt idx="3">
                  <c:v>De 1 081 a 
1 440 días</c:v>
                </c:pt>
                <c:pt idx="4">
                  <c:v>Mayor a 
1 440 días</c:v>
                </c:pt>
              </c:strCache>
            </c:strRef>
          </c:cat>
          <c:val>
            <c:numRef>
              <c:f>Gráfico1!$D$8:$D$12</c:f>
              <c:numCache>
                <c:formatCode>0.00%</c:formatCode>
                <c:ptCount val="5"/>
                <c:pt idx="0">
                  <c:v>0.47868041820768176</c:v>
                </c:pt>
                <c:pt idx="1">
                  <c:v>0.35554973742230001</c:v>
                </c:pt>
                <c:pt idx="2">
                  <c:v>0.30503862986187308</c:v>
                </c:pt>
                <c:pt idx="3">
                  <c:v>0.46569645794145914</c:v>
                </c:pt>
                <c:pt idx="4">
                  <c:v>0.75197810928026698</c:v>
                </c:pt>
              </c:numCache>
            </c:numRef>
          </c:val>
          <c:smooth val="0"/>
        </c:ser>
        <c:dLbls>
          <c:showLegendKey val="0"/>
          <c:showVal val="0"/>
          <c:showCatName val="0"/>
          <c:showSerName val="0"/>
          <c:showPercent val="0"/>
          <c:showBubbleSize val="0"/>
        </c:dLbls>
        <c:smooth val="0"/>
        <c:axId val="270062496"/>
        <c:axId val="270064064"/>
      </c:lineChart>
      <c:catAx>
        <c:axId val="270062496"/>
        <c:scaling>
          <c:orientation val="minMax"/>
        </c:scaling>
        <c:delete val="0"/>
        <c:axPos val="b"/>
        <c:numFmt formatCode="General" sourceLinked="0"/>
        <c:majorTickMark val="none"/>
        <c:minorTickMark val="none"/>
        <c:tickLblPos val="nextTo"/>
        <c:spPr>
          <a:noFill/>
          <a:ln w="9525" cap="flat" cmpd="sng" algn="ctr">
            <a:solidFill>
              <a:schemeClr val="lt1">
                <a:lumMod val="95000"/>
                <a:alpha val="10000"/>
              </a:schemeClr>
            </a:solidFill>
            <a:round/>
          </a:ln>
          <a:effectLst/>
        </c:spPr>
        <c:txPr>
          <a:bodyPr rot="0" spcFirstLastPara="1" vertOverflow="ellipsis" wrap="square" anchor="ctr" anchorCtr="1"/>
          <a:lstStyle/>
          <a:p>
            <a:pPr>
              <a:defRPr sz="900" b="0" i="0" u="none" strike="noStrike" kern="1200" baseline="0">
                <a:solidFill>
                  <a:schemeClr val="lt1">
                    <a:lumMod val="85000"/>
                  </a:schemeClr>
                </a:solidFill>
                <a:latin typeface="+mn-lt"/>
                <a:ea typeface="+mn-ea"/>
                <a:cs typeface="+mn-cs"/>
              </a:defRPr>
            </a:pPr>
            <a:endParaRPr lang="es-PE"/>
          </a:p>
        </c:txPr>
        <c:crossAx val="270064064"/>
        <c:crosses val="autoZero"/>
        <c:auto val="1"/>
        <c:lblAlgn val="ctr"/>
        <c:lblOffset val="100"/>
        <c:noMultiLvlLbl val="0"/>
      </c:catAx>
      <c:valAx>
        <c:axId val="270064064"/>
        <c:scaling>
          <c:orientation val="minMax"/>
          <c:max val="1"/>
        </c:scaling>
        <c:delete val="0"/>
        <c:axPos val="l"/>
        <c:majorGridlines>
          <c:spPr>
            <a:ln w="9525" cap="flat" cmpd="sng" algn="ctr">
              <a:solidFill>
                <a:schemeClr val="lt1">
                  <a:lumMod val="95000"/>
                  <a:alpha val="10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s-PE"/>
          </a:p>
        </c:txPr>
        <c:crossAx val="270062496"/>
        <c:crosses val="autoZero"/>
        <c:crossBetween val="between"/>
        <c:majorUnit val="0.2"/>
      </c:valAx>
      <c:spPr>
        <a:noFill/>
        <a:ln>
          <a:noFill/>
        </a:ln>
        <a:effectLst/>
      </c:spPr>
    </c:plotArea>
    <c:legend>
      <c:legendPos val="b"/>
      <c:layout>
        <c:manualLayout>
          <c:xMode val="edge"/>
          <c:yMode val="edge"/>
          <c:x val="0.16099768555143271"/>
          <c:y val="4.7649609680755232E-2"/>
          <c:w val="0.65276095984022287"/>
          <c:h val="0.16628418745226944"/>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s-PE"/>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a:outerShdw blurRad="50800" dist="38100" dir="13500000" algn="br" rotWithShape="0">
        <a:prstClr val="black">
          <a:alpha val="40000"/>
        </a:prstClr>
      </a:outerShdw>
    </a:effectLst>
  </c:spPr>
  <c:txPr>
    <a:bodyPr/>
    <a:lstStyle/>
    <a:p>
      <a:pPr>
        <a:defRPr/>
      </a:pPr>
      <a:endParaRPr lang="es-P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3">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9525" cap="flat" cmpd="sng" algn="ctr">
        <a:solidFill>
          <a:schemeClr val="lt1">
            <a:lumMod val="95000"/>
            <a:alpha val="10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diagrams/_rels/data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image" Target="../media/image18.png"/></Relationships>
</file>

<file path=ppt/diagrams/_rels/data20.xml.rels><?xml version="1.0" encoding="UTF-8" standalone="yes"?>
<Relationships xmlns="http://schemas.openxmlformats.org/package/2006/relationships"><Relationship Id="rId1" Type="http://schemas.openxmlformats.org/officeDocument/2006/relationships/image" Target="../media/image21.jpg"/></Relationships>
</file>

<file path=ppt/diagrams/_rels/data2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image" Target="../media/image22.png"/></Relationships>
</file>

<file path=ppt/diagrams/_rels/data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image" Target="../media/image15.gif"/></Relationships>
</file>

<file path=ppt/diagrams/_rels/drawing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image" Target="../media/image18.png"/></Relationships>
</file>

<file path=ppt/diagrams/_rels/drawing20.xml.rels><?xml version="1.0" encoding="UTF-8" standalone="yes"?>
<Relationships xmlns="http://schemas.openxmlformats.org/package/2006/relationships"><Relationship Id="rId1" Type="http://schemas.openxmlformats.org/officeDocument/2006/relationships/image" Target="../media/image21.jpg"/></Relationships>
</file>

<file path=ppt/diagrams/_rels/drawing2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image" Target="../media/image22.png"/></Relationships>
</file>

<file path=ppt/diagrams/_rels/drawing23.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image" Target="../media/image15.gif"/></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FF6E02-4ECC-4D20-9E33-4B2FF6607650}" type="doc">
      <dgm:prSet loTypeId="urn:microsoft.com/office/officeart/2005/8/layout/hList6" loCatId="list" qsTypeId="urn:microsoft.com/office/officeart/2005/8/quickstyle/3d3" qsCatId="3D" csTypeId="urn:microsoft.com/office/officeart/2005/8/colors/colorful1" csCatId="colorful" phldr="1"/>
      <dgm:spPr/>
      <dgm:t>
        <a:bodyPr/>
        <a:lstStyle/>
        <a:p>
          <a:endParaRPr lang="es-PE"/>
        </a:p>
      </dgm:t>
    </dgm:pt>
    <dgm:pt modelId="{0D675475-AFC7-4763-8744-68A517B2677D}" type="pres">
      <dgm:prSet presAssocID="{E6FF6E02-4ECC-4D20-9E33-4B2FF6607650}" presName="Name0" presStyleCnt="0">
        <dgm:presLayoutVars>
          <dgm:dir/>
          <dgm:resizeHandles val="exact"/>
        </dgm:presLayoutVars>
      </dgm:prSet>
      <dgm:spPr/>
      <dgm:t>
        <a:bodyPr/>
        <a:lstStyle/>
        <a:p>
          <a:endParaRPr lang="es-PE"/>
        </a:p>
      </dgm:t>
    </dgm:pt>
  </dgm:ptLst>
  <dgm:cxnLst>
    <dgm:cxn modelId="{16DC7013-A4AD-4883-A8F8-C121D4F528B2}" type="presOf" srcId="{E6FF6E02-4ECC-4D20-9E33-4B2FF6607650}" destId="{0D675475-AFC7-4763-8744-68A517B2677D}" srcOrd="0"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343FBBA-8E55-4778-B2FA-558DCB06AE45}" type="doc">
      <dgm:prSet loTypeId="urn:microsoft.com/office/officeart/2005/8/layout/target3" loCatId="list" qsTypeId="urn:microsoft.com/office/officeart/2005/8/quickstyle/3d3" qsCatId="3D" csTypeId="urn:microsoft.com/office/officeart/2005/8/colors/accent1_4" csCatId="accent1" phldr="1"/>
      <dgm:spPr/>
      <dgm:t>
        <a:bodyPr/>
        <a:lstStyle/>
        <a:p>
          <a:endParaRPr lang="es-PE"/>
        </a:p>
      </dgm:t>
    </dgm:pt>
    <dgm:pt modelId="{E3AAEB34-484C-4674-8951-AB8B386110E4}">
      <dgm:prSet phldrT="[Texto]"/>
      <dgm:spPr/>
      <dgm:t>
        <a:bodyPr/>
        <a:lstStyle/>
        <a:p>
          <a:r>
            <a:rPr lang="es-PE" b="1" dirty="0" smtClean="0"/>
            <a:t>Contribuyentes que declaran</a:t>
          </a:r>
          <a:endParaRPr lang="es-PE" b="1" dirty="0"/>
        </a:p>
      </dgm:t>
    </dgm:pt>
    <dgm:pt modelId="{77932473-6B88-42B3-BF18-36A2F4EB6EE7}" type="parTrans" cxnId="{819975FC-0E00-47EF-8065-A37E4625F404}">
      <dgm:prSet/>
      <dgm:spPr/>
      <dgm:t>
        <a:bodyPr/>
        <a:lstStyle/>
        <a:p>
          <a:endParaRPr lang="es-PE" b="1"/>
        </a:p>
      </dgm:t>
    </dgm:pt>
    <dgm:pt modelId="{6918AFDB-3BCF-45CF-81EB-BAF93675F63D}" type="sibTrans" cxnId="{819975FC-0E00-47EF-8065-A37E4625F404}">
      <dgm:prSet/>
      <dgm:spPr/>
      <dgm:t>
        <a:bodyPr/>
        <a:lstStyle/>
        <a:p>
          <a:endParaRPr lang="es-PE" b="1"/>
        </a:p>
      </dgm:t>
    </dgm:pt>
    <dgm:pt modelId="{CC6A9032-6FC2-4C0A-BDE2-B7750D33375F}">
      <dgm:prSet phldrT="[Texto]"/>
      <dgm:spPr/>
      <dgm:t>
        <a:bodyPr/>
        <a:lstStyle/>
        <a:p>
          <a:r>
            <a:rPr lang="es-PE" b="1" dirty="0" smtClean="0"/>
            <a:t>Exigible</a:t>
          </a:r>
          <a:endParaRPr lang="es-PE" b="1" dirty="0"/>
        </a:p>
      </dgm:t>
    </dgm:pt>
    <dgm:pt modelId="{60DD7B8C-D36D-4BD6-B79B-E74F1DC22276}" type="parTrans" cxnId="{355E38FC-3812-4A64-A9A6-EF1C496791AE}">
      <dgm:prSet/>
      <dgm:spPr/>
      <dgm:t>
        <a:bodyPr/>
        <a:lstStyle/>
        <a:p>
          <a:endParaRPr lang="es-PE" b="1"/>
        </a:p>
      </dgm:t>
    </dgm:pt>
    <dgm:pt modelId="{1215EC89-8916-4A68-B763-DDABA4967047}" type="sibTrans" cxnId="{355E38FC-3812-4A64-A9A6-EF1C496791AE}">
      <dgm:prSet/>
      <dgm:spPr/>
      <dgm:t>
        <a:bodyPr/>
        <a:lstStyle/>
        <a:p>
          <a:endParaRPr lang="es-PE" b="1"/>
        </a:p>
      </dgm:t>
    </dgm:pt>
    <dgm:pt modelId="{B6DAC752-EA5E-4EDB-9CAF-4D50EC81C6BA}">
      <dgm:prSet phldrT="[Texto]"/>
      <dgm:spPr/>
      <dgm:t>
        <a:bodyPr/>
        <a:lstStyle/>
        <a:p>
          <a:r>
            <a:rPr lang="es-PE" b="1" dirty="0" smtClean="0"/>
            <a:t>Orden de pago</a:t>
          </a:r>
          <a:endParaRPr lang="es-PE" b="1" dirty="0"/>
        </a:p>
      </dgm:t>
    </dgm:pt>
    <dgm:pt modelId="{583E1F41-399D-4608-9174-B4ECF51EA791}" type="parTrans" cxnId="{FB87CAB4-0BC4-4452-9F2B-1777EA51F494}">
      <dgm:prSet/>
      <dgm:spPr/>
      <dgm:t>
        <a:bodyPr/>
        <a:lstStyle/>
        <a:p>
          <a:endParaRPr lang="es-PE" b="1"/>
        </a:p>
      </dgm:t>
    </dgm:pt>
    <dgm:pt modelId="{ECD82245-1906-496B-9CF6-191BFACCEE39}" type="sibTrans" cxnId="{FB87CAB4-0BC4-4452-9F2B-1777EA51F494}">
      <dgm:prSet/>
      <dgm:spPr/>
      <dgm:t>
        <a:bodyPr/>
        <a:lstStyle/>
        <a:p>
          <a:endParaRPr lang="es-PE" b="1"/>
        </a:p>
      </dgm:t>
    </dgm:pt>
    <dgm:pt modelId="{F806B619-2178-4D73-9081-E434B29A981E}">
      <dgm:prSet phldrT="[Texto]"/>
      <dgm:spPr/>
      <dgm:t>
        <a:bodyPr/>
        <a:lstStyle/>
        <a:p>
          <a:r>
            <a:rPr lang="es-PE" b="1" dirty="0" smtClean="0"/>
            <a:t>Contribuyentes  fiscalizados</a:t>
          </a:r>
          <a:endParaRPr lang="es-PE" b="1" dirty="0"/>
        </a:p>
      </dgm:t>
    </dgm:pt>
    <dgm:pt modelId="{1E54B3F2-342A-4707-A915-3FCC79D4A476}" type="parTrans" cxnId="{4C6B2696-120E-43CB-B4C2-C09B3DDEBBD5}">
      <dgm:prSet/>
      <dgm:spPr/>
      <dgm:t>
        <a:bodyPr/>
        <a:lstStyle/>
        <a:p>
          <a:endParaRPr lang="es-PE" b="1"/>
        </a:p>
      </dgm:t>
    </dgm:pt>
    <dgm:pt modelId="{E31CD177-BB0E-4E5C-BBBC-3595920B6931}" type="sibTrans" cxnId="{4C6B2696-120E-43CB-B4C2-C09B3DDEBBD5}">
      <dgm:prSet/>
      <dgm:spPr/>
      <dgm:t>
        <a:bodyPr/>
        <a:lstStyle/>
        <a:p>
          <a:endParaRPr lang="es-PE" b="1"/>
        </a:p>
      </dgm:t>
    </dgm:pt>
    <dgm:pt modelId="{11CE60BB-EE3A-4D42-9FA5-BCFA9E12B614}">
      <dgm:prSet phldrT="[Texto]"/>
      <dgm:spPr/>
      <dgm:t>
        <a:bodyPr/>
        <a:lstStyle/>
        <a:p>
          <a:r>
            <a:rPr lang="es-PE" b="1" dirty="0" smtClean="0"/>
            <a:t>Resolución de Determinación</a:t>
          </a:r>
          <a:endParaRPr lang="es-PE" b="1" dirty="0"/>
        </a:p>
      </dgm:t>
    </dgm:pt>
    <dgm:pt modelId="{785F84B7-6518-4D7B-97BD-2E41221636F4}" type="parTrans" cxnId="{A5D2E028-548C-4242-9A38-8835532A286A}">
      <dgm:prSet/>
      <dgm:spPr/>
      <dgm:t>
        <a:bodyPr/>
        <a:lstStyle/>
        <a:p>
          <a:endParaRPr lang="es-PE" b="1"/>
        </a:p>
      </dgm:t>
    </dgm:pt>
    <dgm:pt modelId="{686A5CBD-EAEE-4D12-8422-9BE3783FD642}" type="sibTrans" cxnId="{A5D2E028-548C-4242-9A38-8835532A286A}">
      <dgm:prSet/>
      <dgm:spPr/>
      <dgm:t>
        <a:bodyPr/>
        <a:lstStyle/>
        <a:p>
          <a:endParaRPr lang="es-PE" b="1"/>
        </a:p>
      </dgm:t>
    </dgm:pt>
    <dgm:pt modelId="{E3051490-B348-447D-BA9A-612BACAB8A4A}">
      <dgm:prSet phldrT="[Texto]"/>
      <dgm:spPr/>
      <dgm:t>
        <a:bodyPr/>
        <a:lstStyle/>
        <a:p>
          <a:r>
            <a:rPr lang="es-PE" b="1" dirty="0" smtClean="0"/>
            <a:t>Resolución de Multa</a:t>
          </a:r>
          <a:endParaRPr lang="es-PE" b="1" dirty="0"/>
        </a:p>
      </dgm:t>
    </dgm:pt>
    <dgm:pt modelId="{DC3E99FB-8628-4FB5-96AE-2878C02534B3}" type="parTrans" cxnId="{92B0D892-0123-4CA0-A9F0-AFA93101DFFA}">
      <dgm:prSet/>
      <dgm:spPr/>
      <dgm:t>
        <a:bodyPr/>
        <a:lstStyle/>
        <a:p>
          <a:endParaRPr lang="es-PE" b="1"/>
        </a:p>
      </dgm:t>
    </dgm:pt>
    <dgm:pt modelId="{5915D92C-5321-452E-9CD9-00E49CBAF6D9}" type="sibTrans" cxnId="{92B0D892-0123-4CA0-A9F0-AFA93101DFFA}">
      <dgm:prSet/>
      <dgm:spPr/>
      <dgm:t>
        <a:bodyPr/>
        <a:lstStyle/>
        <a:p>
          <a:endParaRPr lang="es-PE" b="1"/>
        </a:p>
      </dgm:t>
    </dgm:pt>
    <dgm:pt modelId="{0810D8E1-9CBC-4E94-9905-A4CB9A8BD0A8}">
      <dgm:prSet phldrT="[Texto]"/>
      <dgm:spPr/>
      <dgm:t>
        <a:bodyPr/>
        <a:lstStyle/>
        <a:p>
          <a:r>
            <a:rPr lang="es-PE" b="1" dirty="0" smtClean="0"/>
            <a:t>Contribuyentes que declaran bien y pagan</a:t>
          </a:r>
          <a:endParaRPr lang="es-PE" b="1" dirty="0"/>
        </a:p>
      </dgm:t>
    </dgm:pt>
    <dgm:pt modelId="{89D5863F-A391-4D52-84EF-AE447CEC9B96}" type="parTrans" cxnId="{4420C265-E146-44D8-90E5-22C4C4DC9E90}">
      <dgm:prSet/>
      <dgm:spPr/>
      <dgm:t>
        <a:bodyPr/>
        <a:lstStyle/>
        <a:p>
          <a:endParaRPr lang="es-PE" b="1"/>
        </a:p>
      </dgm:t>
    </dgm:pt>
    <dgm:pt modelId="{F23E5456-2D44-41B3-B256-0AAA7CD5D2CE}" type="sibTrans" cxnId="{4420C265-E146-44D8-90E5-22C4C4DC9E90}">
      <dgm:prSet/>
      <dgm:spPr/>
      <dgm:t>
        <a:bodyPr/>
        <a:lstStyle/>
        <a:p>
          <a:endParaRPr lang="es-PE" b="1"/>
        </a:p>
      </dgm:t>
    </dgm:pt>
    <dgm:pt modelId="{39354EC9-F433-40B7-93C4-12399B2B22A6}">
      <dgm:prSet phldrT="[Texto]"/>
      <dgm:spPr/>
      <dgm:t>
        <a:bodyPr/>
        <a:lstStyle/>
        <a:p>
          <a:r>
            <a:rPr lang="es-PE" b="1" dirty="0" smtClean="0"/>
            <a:t>Exigible</a:t>
          </a:r>
          <a:endParaRPr lang="es-PE" b="1" dirty="0"/>
        </a:p>
      </dgm:t>
    </dgm:pt>
    <dgm:pt modelId="{78BBB772-1EC0-411D-9EEF-240A50C54FB8}" type="parTrans" cxnId="{BDE0DF5D-A5BC-4DE5-BC86-B9D7615FF289}">
      <dgm:prSet/>
      <dgm:spPr/>
      <dgm:t>
        <a:bodyPr/>
        <a:lstStyle/>
        <a:p>
          <a:endParaRPr lang="es-PE" b="1"/>
        </a:p>
      </dgm:t>
    </dgm:pt>
    <dgm:pt modelId="{7D99F487-F2DE-4DF0-A36E-D97864E52183}" type="sibTrans" cxnId="{BDE0DF5D-A5BC-4DE5-BC86-B9D7615FF289}">
      <dgm:prSet/>
      <dgm:spPr/>
      <dgm:t>
        <a:bodyPr/>
        <a:lstStyle/>
        <a:p>
          <a:endParaRPr lang="es-PE" b="1"/>
        </a:p>
      </dgm:t>
    </dgm:pt>
    <dgm:pt modelId="{4F7B3A75-CB66-4F34-B7A1-49D7593EEBBA}">
      <dgm:prSet phldrT="[Texto]"/>
      <dgm:spPr/>
      <dgm:t>
        <a:bodyPr/>
        <a:lstStyle/>
        <a:p>
          <a:r>
            <a:rPr lang="es-PE" b="1" dirty="0" smtClean="0"/>
            <a:t>Extinción de la obligación</a:t>
          </a:r>
          <a:endParaRPr lang="es-PE" b="1" dirty="0"/>
        </a:p>
      </dgm:t>
    </dgm:pt>
    <dgm:pt modelId="{F5E8D69E-A9FA-4345-9859-F12FE192FBCC}" type="parTrans" cxnId="{8CB15F8B-7144-4542-87B3-39671EDB7A58}">
      <dgm:prSet/>
      <dgm:spPr/>
      <dgm:t>
        <a:bodyPr/>
        <a:lstStyle/>
        <a:p>
          <a:endParaRPr lang="es-PE" b="1"/>
        </a:p>
      </dgm:t>
    </dgm:pt>
    <dgm:pt modelId="{57288FD0-0DDC-4EF2-9DF4-B2458E7CFD85}" type="sibTrans" cxnId="{8CB15F8B-7144-4542-87B3-39671EDB7A58}">
      <dgm:prSet/>
      <dgm:spPr/>
      <dgm:t>
        <a:bodyPr/>
        <a:lstStyle/>
        <a:p>
          <a:endParaRPr lang="es-PE" b="1"/>
        </a:p>
      </dgm:t>
    </dgm:pt>
    <dgm:pt modelId="{AA140F13-9012-4FAD-980E-25168BC01E6B}">
      <dgm:prSet phldrT="[Texto]"/>
      <dgm:spPr/>
      <dgm:t>
        <a:bodyPr/>
        <a:lstStyle/>
        <a:p>
          <a:r>
            <a:rPr lang="es-PE" b="1" dirty="0" smtClean="0"/>
            <a:t>Universo de Contribuyentes</a:t>
          </a:r>
          <a:endParaRPr lang="es-PE" b="1" dirty="0"/>
        </a:p>
      </dgm:t>
    </dgm:pt>
    <dgm:pt modelId="{6517E06E-A7F1-4A18-9CEE-F2DB941138B5}" type="parTrans" cxnId="{F327C6CA-C625-4152-8706-0A6EFB673CDC}">
      <dgm:prSet/>
      <dgm:spPr/>
      <dgm:t>
        <a:bodyPr/>
        <a:lstStyle/>
        <a:p>
          <a:endParaRPr lang="es-PE" b="1"/>
        </a:p>
      </dgm:t>
    </dgm:pt>
    <dgm:pt modelId="{053C2C4A-C2C7-4B27-8949-88F8619DE31A}" type="sibTrans" cxnId="{F327C6CA-C625-4152-8706-0A6EFB673CDC}">
      <dgm:prSet/>
      <dgm:spPr/>
      <dgm:t>
        <a:bodyPr/>
        <a:lstStyle/>
        <a:p>
          <a:endParaRPr lang="es-PE" b="1"/>
        </a:p>
      </dgm:t>
    </dgm:pt>
    <dgm:pt modelId="{8566C074-5233-4E8A-9FB6-FADCC2CC885F}">
      <dgm:prSet phldrT="[Texto]"/>
      <dgm:spPr/>
      <dgm:t>
        <a:bodyPr/>
        <a:lstStyle/>
        <a:p>
          <a:r>
            <a:rPr lang="es-PE" b="1" dirty="0" smtClean="0"/>
            <a:t>RUC </a:t>
          </a:r>
          <a:endParaRPr lang="es-PE" b="1" dirty="0"/>
        </a:p>
      </dgm:t>
    </dgm:pt>
    <dgm:pt modelId="{A904197F-91B8-48DA-900F-5939DA0BB7FB}" type="parTrans" cxnId="{BA402E43-6F6A-48CA-91B2-B3B378ACDFD8}">
      <dgm:prSet/>
      <dgm:spPr/>
      <dgm:t>
        <a:bodyPr/>
        <a:lstStyle/>
        <a:p>
          <a:endParaRPr lang="es-PE" b="1"/>
        </a:p>
      </dgm:t>
    </dgm:pt>
    <dgm:pt modelId="{441A7BC4-FA08-40D2-BEEE-7006836112AB}" type="sibTrans" cxnId="{BA402E43-6F6A-48CA-91B2-B3B378ACDFD8}">
      <dgm:prSet/>
      <dgm:spPr/>
      <dgm:t>
        <a:bodyPr/>
        <a:lstStyle/>
        <a:p>
          <a:endParaRPr lang="es-PE" b="1"/>
        </a:p>
      </dgm:t>
    </dgm:pt>
    <dgm:pt modelId="{593DD264-CD0A-4D28-855B-9C6DBF1DCF70}">
      <dgm:prSet phldrT="[Texto]"/>
      <dgm:spPr/>
      <dgm:t>
        <a:bodyPr/>
        <a:lstStyle/>
        <a:p>
          <a:r>
            <a:rPr lang="es-PE" b="1" dirty="0" smtClean="0"/>
            <a:t>Personas Naturales</a:t>
          </a:r>
          <a:endParaRPr lang="es-PE" b="1" dirty="0"/>
        </a:p>
      </dgm:t>
    </dgm:pt>
    <dgm:pt modelId="{8ACCFCAC-FD7A-42D1-8A43-9D28BA1B1D0D}" type="parTrans" cxnId="{85BBDB4F-B094-499D-AF10-42139208C213}">
      <dgm:prSet/>
      <dgm:spPr/>
      <dgm:t>
        <a:bodyPr/>
        <a:lstStyle/>
        <a:p>
          <a:endParaRPr lang="es-PE" b="1"/>
        </a:p>
      </dgm:t>
    </dgm:pt>
    <dgm:pt modelId="{FDBE3625-2B40-46F2-AF4B-EB71A85A5FCE}" type="sibTrans" cxnId="{85BBDB4F-B094-499D-AF10-42139208C213}">
      <dgm:prSet/>
      <dgm:spPr/>
      <dgm:t>
        <a:bodyPr/>
        <a:lstStyle/>
        <a:p>
          <a:endParaRPr lang="es-PE" b="1"/>
        </a:p>
      </dgm:t>
    </dgm:pt>
    <dgm:pt modelId="{E9DD59AA-5608-440E-AB0E-FBC98D8535EA}">
      <dgm:prSet phldrT="[Texto]"/>
      <dgm:spPr/>
      <dgm:t>
        <a:bodyPr/>
        <a:lstStyle/>
        <a:p>
          <a:r>
            <a:rPr lang="es-PE" b="1" dirty="0" smtClean="0"/>
            <a:t>Personas Jurídicas</a:t>
          </a:r>
          <a:endParaRPr lang="es-PE" b="1" dirty="0"/>
        </a:p>
      </dgm:t>
    </dgm:pt>
    <dgm:pt modelId="{0FD869CC-9788-459E-8D0D-B12B25D1184F}" type="parTrans" cxnId="{D7384B3E-E79D-4AAF-9AEF-3B8FD3E12169}">
      <dgm:prSet/>
      <dgm:spPr/>
      <dgm:t>
        <a:bodyPr/>
        <a:lstStyle/>
        <a:p>
          <a:endParaRPr lang="es-PE" b="1"/>
        </a:p>
      </dgm:t>
    </dgm:pt>
    <dgm:pt modelId="{F84735DF-20B7-4057-8108-598385C282B8}" type="sibTrans" cxnId="{D7384B3E-E79D-4AAF-9AEF-3B8FD3E12169}">
      <dgm:prSet/>
      <dgm:spPr/>
      <dgm:t>
        <a:bodyPr/>
        <a:lstStyle/>
        <a:p>
          <a:endParaRPr lang="es-PE" b="1"/>
        </a:p>
      </dgm:t>
    </dgm:pt>
    <dgm:pt modelId="{5696F170-0B71-4D51-8536-AD8E9F44E826}" type="pres">
      <dgm:prSet presAssocID="{8343FBBA-8E55-4778-B2FA-558DCB06AE45}" presName="Name0" presStyleCnt="0">
        <dgm:presLayoutVars>
          <dgm:chMax val="7"/>
          <dgm:dir/>
          <dgm:animLvl val="lvl"/>
          <dgm:resizeHandles val="exact"/>
        </dgm:presLayoutVars>
      </dgm:prSet>
      <dgm:spPr/>
      <dgm:t>
        <a:bodyPr/>
        <a:lstStyle/>
        <a:p>
          <a:endParaRPr lang="es-PE"/>
        </a:p>
      </dgm:t>
    </dgm:pt>
    <dgm:pt modelId="{02B1A0F7-88F5-4B4E-B358-5E4E53398EF3}" type="pres">
      <dgm:prSet presAssocID="{AA140F13-9012-4FAD-980E-25168BC01E6B}" presName="circle1" presStyleLbl="node1" presStyleIdx="0" presStyleCnt="4"/>
      <dgm:spPr/>
      <dgm:t>
        <a:bodyPr/>
        <a:lstStyle/>
        <a:p>
          <a:endParaRPr lang="es-PE"/>
        </a:p>
      </dgm:t>
    </dgm:pt>
    <dgm:pt modelId="{18596619-9270-42A1-83C5-9C1ADC39E6EC}" type="pres">
      <dgm:prSet presAssocID="{AA140F13-9012-4FAD-980E-25168BC01E6B}" presName="space" presStyleCnt="0"/>
      <dgm:spPr/>
      <dgm:t>
        <a:bodyPr/>
        <a:lstStyle/>
        <a:p>
          <a:endParaRPr lang="es-PE"/>
        </a:p>
      </dgm:t>
    </dgm:pt>
    <dgm:pt modelId="{AC8B9DD7-0A82-4FB7-A60D-98A9D5D12C88}" type="pres">
      <dgm:prSet presAssocID="{AA140F13-9012-4FAD-980E-25168BC01E6B}" presName="rect1" presStyleLbl="alignAcc1" presStyleIdx="0" presStyleCnt="4"/>
      <dgm:spPr/>
      <dgm:t>
        <a:bodyPr/>
        <a:lstStyle/>
        <a:p>
          <a:endParaRPr lang="es-PE"/>
        </a:p>
      </dgm:t>
    </dgm:pt>
    <dgm:pt modelId="{DFC6FD0F-1E48-4F52-A2DA-28B25085597E}" type="pres">
      <dgm:prSet presAssocID="{E3AAEB34-484C-4674-8951-AB8B386110E4}" presName="vertSpace2" presStyleLbl="node1" presStyleIdx="0" presStyleCnt="4"/>
      <dgm:spPr/>
      <dgm:t>
        <a:bodyPr/>
        <a:lstStyle/>
        <a:p>
          <a:endParaRPr lang="es-PE"/>
        </a:p>
      </dgm:t>
    </dgm:pt>
    <dgm:pt modelId="{8633AAA3-2C08-48A8-BB3A-12B31ADB86E9}" type="pres">
      <dgm:prSet presAssocID="{E3AAEB34-484C-4674-8951-AB8B386110E4}" presName="circle2" presStyleLbl="node1" presStyleIdx="1" presStyleCnt="4"/>
      <dgm:spPr/>
      <dgm:t>
        <a:bodyPr/>
        <a:lstStyle/>
        <a:p>
          <a:endParaRPr lang="es-PE"/>
        </a:p>
      </dgm:t>
    </dgm:pt>
    <dgm:pt modelId="{04AECECF-80B2-4A42-9241-D9DC468C9E45}" type="pres">
      <dgm:prSet presAssocID="{E3AAEB34-484C-4674-8951-AB8B386110E4}" presName="rect2" presStyleLbl="alignAcc1" presStyleIdx="1" presStyleCnt="4"/>
      <dgm:spPr/>
      <dgm:t>
        <a:bodyPr/>
        <a:lstStyle/>
        <a:p>
          <a:endParaRPr lang="es-PE"/>
        </a:p>
      </dgm:t>
    </dgm:pt>
    <dgm:pt modelId="{1518EC1B-87C5-4926-B632-C74E06499BB7}" type="pres">
      <dgm:prSet presAssocID="{F806B619-2178-4D73-9081-E434B29A981E}" presName="vertSpace3" presStyleLbl="node1" presStyleIdx="1" presStyleCnt="4"/>
      <dgm:spPr/>
      <dgm:t>
        <a:bodyPr/>
        <a:lstStyle/>
        <a:p>
          <a:endParaRPr lang="es-PE"/>
        </a:p>
      </dgm:t>
    </dgm:pt>
    <dgm:pt modelId="{20E2E777-31E7-4BD4-BE53-7FE881EACD33}" type="pres">
      <dgm:prSet presAssocID="{F806B619-2178-4D73-9081-E434B29A981E}" presName="circle3" presStyleLbl="node1" presStyleIdx="2" presStyleCnt="4"/>
      <dgm:spPr/>
      <dgm:t>
        <a:bodyPr/>
        <a:lstStyle/>
        <a:p>
          <a:endParaRPr lang="es-PE"/>
        </a:p>
      </dgm:t>
    </dgm:pt>
    <dgm:pt modelId="{49D4BCF2-C651-49F3-9532-B921E2051E3B}" type="pres">
      <dgm:prSet presAssocID="{F806B619-2178-4D73-9081-E434B29A981E}" presName="rect3" presStyleLbl="alignAcc1" presStyleIdx="2" presStyleCnt="4"/>
      <dgm:spPr/>
      <dgm:t>
        <a:bodyPr/>
        <a:lstStyle/>
        <a:p>
          <a:endParaRPr lang="es-PE"/>
        </a:p>
      </dgm:t>
    </dgm:pt>
    <dgm:pt modelId="{D0A2AFBB-CADF-4D43-B9DC-4D0243BC3E24}" type="pres">
      <dgm:prSet presAssocID="{0810D8E1-9CBC-4E94-9905-A4CB9A8BD0A8}" presName="vertSpace4" presStyleLbl="node1" presStyleIdx="2" presStyleCnt="4"/>
      <dgm:spPr/>
      <dgm:t>
        <a:bodyPr/>
        <a:lstStyle/>
        <a:p>
          <a:endParaRPr lang="es-PE"/>
        </a:p>
      </dgm:t>
    </dgm:pt>
    <dgm:pt modelId="{52920082-B3A7-49F5-9DB7-402168FDAA01}" type="pres">
      <dgm:prSet presAssocID="{0810D8E1-9CBC-4E94-9905-A4CB9A8BD0A8}" presName="circle4" presStyleLbl="node1" presStyleIdx="3" presStyleCnt="4"/>
      <dgm:spPr/>
      <dgm:t>
        <a:bodyPr/>
        <a:lstStyle/>
        <a:p>
          <a:endParaRPr lang="es-PE"/>
        </a:p>
      </dgm:t>
    </dgm:pt>
    <dgm:pt modelId="{5D85F751-AF1C-4F6F-8E3E-875C4E672E50}" type="pres">
      <dgm:prSet presAssocID="{0810D8E1-9CBC-4E94-9905-A4CB9A8BD0A8}" presName="rect4" presStyleLbl="alignAcc1" presStyleIdx="3" presStyleCnt="4"/>
      <dgm:spPr/>
      <dgm:t>
        <a:bodyPr/>
        <a:lstStyle/>
        <a:p>
          <a:endParaRPr lang="es-PE"/>
        </a:p>
      </dgm:t>
    </dgm:pt>
    <dgm:pt modelId="{D1B9D2B1-0DCC-472F-B4F8-F385B260BD55}" type="pres">
      <dgm:prSet presAssocID="{AA140F13-9012-4FAD-980E-25168BC01E6B}" presName="rect1ParTx" presStyleLbl="alignAcc1" presStyleIdx="3" presStyleCnt="4">
        <dgm:presLayoutVars>
          <dgm:chMax val="1"/>
          <dgm:bulletEnabled val="1"/>
        </dgm:presLayoutVars>
      </dgm:prSet>
      <dgm:spPr/>
      <dgm:t>
        <a:bodyPr/>
        <a:lstStyle/>
        <a:p>
          <a:endParaRPr lang="es-PE"/>
        </a:p>
      </dgm:t>
    </dgm:pt>
    <dgm:pt modelId="{A815A0B5-58F9-4023-A572-711AB0F82DCE}" type="pres">
      <dgm:prSet presAssocID="{AA140F13-9012-4FAD-980E-25168BC01E6B}" presName="rect1ChTx" presStyleLbl="alignAcc1" presStyleIdx="3" presStyleCnt="4">
        <dgm:presLayoutVars>
          <dgm:bulletEnabled val="1"/>
        </dgm:presLayoutVars>
      </dgm:prSet>
      <dgm:spPr/>
      <dgm:t>
        <a:bodyPr/>
        <a:lstStyle/>
        <a:p>
          <a:endParaRPr lang="es-PE"/>
        </a:p>
      </dgm:t>
    </dgm:pt>
    <dgm:pt modelId="{3C6D3ECD-98E8-408D-813A-926CC9EFDFA8}" type="pres">
      <dgm:prSet presAssocID="{E3AAEB34-484C-4674-8951-AB8B386110E4}" presName="rect2ParTx" presStyleLbl="alignAcc1" presStyleIdx="3" presStyleCnt="4">
        <dgm:presLayoutVars>
          <dgm:chMax val="1"/>
          <dgm:bulletEnabled val="1"/>
        </dgm:presLayoutVars>
      </dgm:prSet>
      <dgm:spPr/>
      <dgm:t>
        <a:bodyPr/>
        <a:lstStyle/>
        <a:p>
          <a:endParaRPr lang="es-PE"/>
        </a:p>
      </dgm:t>
    </dgm:pt>
    <dgm:pt modelId="{5D213090-22E6-42C2-A5C0-78796C2B9D32}" type="pres">
      <dgm:prSet presAssocID="{E3AAEB34-484C-4674-8951-AB8B386110E4}" presName="rect2ChTx" presStyleLbl="alignAcc1" presStyleIdx="3" presStyleCnt="4">
        <dgm:presLayoutVars>
          <dgm:bulletEnabled val="1"/>
        </dgm:presLayoutVars>
      </dgm:prSet>
      <dgm:spPr/>
      <dgm:t>
        <a:bodyPr/>
        <a:lstStyle/>
        <a:p>
          <a:endParaRPr lang="es-PE"/>
        </a:p>
      </dgm:t>
    </dgm:pt>
    <dgm:pt modelId="{3DDD1796-6EF7-4727-8E40-B923F67D5CB9}" type="pres">
      <dgm:prSet presAssocID="{F806B619-2178-4D73-9081-E434B29A981E}" presName="rect3ParTx" presStyleLbl="alignAcc1" presStyleIdx="3" presStyleCnt="4">
        <dgm:presLayoutVars>
          <dgm:chMax val="1"/>
          <dgm:bulletEnabled val="1"/>
        </dgm:presLayoutVars>
      </dgm:prSet>
      <dgm:spPr/>
      <dgm:t>
        <a:bodyPr/>
        <a:lstStyle/>
        <a:p>
          <a:endParaRPr lang="es-PE"/>
        </a:p>
      </dgm:t>
    </dgm:pt>
    <dgm:pt modelId="{125BDB58-9E88-46F1-988E-3274091C6C06}" type="pres">
      <dgm:prSet presAssocID="{F806B619-2178-4D73-9081-E434B29A981E}" presName="rect3ChTx" presStyleLbl="alignAcc1" presStyleIdx="3" presStyleCnt="4">
        <dgm:presLayoutVars>
          <dgm:bulletEnabled val="1"/>
        </dgm:presLayoutVars>
      </dgm:prSet>
      <dgm:spPr/>
      <dgm:t>
        <a:bodyPr/>
        <a:lstStyle/>
        <a:p>
          <a:endParaRPr lang="es-PE"/>
        </a:p>
      </dgm:t>
    </dgm:pt>
    <dgm:pt modelId="{983784A3-B7C0-4786-9447-8FCACE26EC41}" type="pres">
      <dgm:prSet presAssocID="{0810D8E1-9CBC-4E94-9905-A4CB9A8BD0A8}" presName="rect4ParTx" presStyleLbl="alignAcc1" presStyleIdx="3" presStyleCnt="4">
        <dgm:presLayoutVars>
          <dgm:chMax val="1"/>
          <dgm:bulletEnabled val="1"/>
        </dgm:presLayoutVars>
      </dgm:prSet>
      <dgm:spPr/>
      <dgm:t>
        <a:bodyPr/>
        <a:lstStyle/>
        <a:p>
          <a:endParaRPr lang="es-PE"/>
        </a:p>
      </dgm:t>
    </dgm:pt>
    <dgm:pt modelId="{60C8DB2B-6504-4162-8A7C-B308FD670751}" type="pres">
      <dgm:prSet presAssocID="{0810D8E1-9CBC-4E94-9905-A4CB9A8BD0A8}" presName="rect4ChTx" presStyleLbl="alignAcc1" presStyleIdx="3" presStyleCnt="4">
        <dgm:presLayoutVars>
          <dgm:bulletEnabled val="1"/>
        </dgm:presLayoutVars>
      </dgm:prSet>
      <dgm:spPr/>
      <dgm:t>
        <a:bodyPr/>
        <a:lstStyle/>
        <a:p>
          <a:endParaRPr lang="es-PE"/>
        </a:p>
      </dgm:t>
    </dgm:pt>
  </dgm:ptLst>
  <dgm:cxnLst>
    <dgm:cxn modelId="{5E5B3A45-0A97-4C62-87A9-3E26EBD72734}" type="presOf" srcId="{4F7B3A75-CB66-4F34-B7A1-49D7593EEBBA}" destId="{60C8DB2B-6504-4162-8A7C-B308FD670751}" srcOrd="0" destOrd="1" presId="urn:microsoft.com/office/officeart/2005/8/layout/target3"/>
    <dgm:cxn modelId="{4420C265-E146-44D8-90E5-22C4C4DC9E90}" srcId="{8343FBBA-8E55-4778-B2FA-558DCB06AE45}" destId="{0810D8E1-9CBC-4E94-9905-A4CB9A8BD0A8}" srcOrd="3" destOrd="0" parTransId="{89D5863F-A391-4D52-84EF-AE447CEC9B96}" sibTransId="{F23E5456-2D44-41B3-B256-0AAA7CD5D2CE}"/>
    <dgm:cxn modelId="{F80078B1-E065-44C3-9B16-70DA27DA4A35}" type="presOf" srcId="{E9DD59AA-5608-440E-AB0E-FBC98D8535EA}" destId="{A815A0B5-58F9-4023-A572-711AB0F82DCE}" srcOrd="0" destOrd="2" presId="urn:microsoft.com/office/officeart/2005/8/layout/target3"/>
    <dgm:cxn modelId="{92B0D892-0123-4CA0-A9F0-AFA93101DFFA}" srcId="{F806B619-2178-4D73-9081-E434B29A981E}" destId="{E3051490-B348-447D-BA9A-612BACAB8A4A}" srcOrd="1" destOrd="0" parTransId="{DC3E99FB-8628-4FB5-96AE-2878C02534B3}" sibTransId="{5915D92C-5321-452E-9CD9-00E49CBAF6D9}"/>
    <dgm:cxn modelId="{6527CBA3-519A-4F40-A5E7-2C4D0818AFF7}" type="presOf" srcId="{0810D8E1-9CBC-4E94-9905-A4CB9A8BD0A8}" destId="{5D85F751-AF1C-4F6F-8E3E-875C4E672E50}" srcOrd="0" destOrd="0" presId="urn:microsoft.com/office/officeart/2005/8/layout/target3"/>
    <dgm:cxn modelId="{5EA89797-E029-4B68-B7E0-24F6EDB5EE85}" type="presOf" srcId="{B6DAC752-EA5E-4EDB-9CAF-4D50EC81C6BA}" destId="{5D213090-22E6-42C2-A5C0-78796C2B9D32}" srcOrd="0" destOrd="1" presId="urn:microsoft.com/office/officeart/2005/8/layout/target3"/>
    <dgm:cxn modelId="{FB87CAB4-0BC4-4452-9F2B-1777EA51F494}" srcId="{E3AAEB34-484C-4674-8951-AB8B386110E4}" destId="{B6DAC752-EA5E-4EDB-9CAF-4D50EC81C6BA}" srcOrd="1" destOrd="0" parTransId="{583E1F41-399D-4608-9174-B4ECF51EA791}" sibTransId="{ECD82245-1906-496B-9CF6-191BFACCEE39}"/>
    <dgm:cxn modelId="{F327C6CA-C625-4152-8706-0A6EFB673CDC}" srcId="{8343FBBA-8E55-4778-B2FA-558DCB06AE45}" destId="{AA140F13-9012-4FAD-980E-25168BC01E6B}" srcOrd="0" destOrd="0" parTransId="{6517E06E-A7F1-4A18-9CEE-F2DB941138B5}" sibTransId="{053C2C4A-C2C7-4B27-8949-88F8619DE31A}"/>
    <dgm:cxn modelId="{A669A6A5-4EB7-487B-9F1C-D86784B79236}" type="presOf" srcId="{AA140F13-9012-4FAD-980E-25168BC01E6B}" destId="{D1B9D2B1-0DCC-472F-B4F8-F385B260BD55}" srcOrd="1" destOrd="0" presId="urn:microsoft.com/office/officeart/2005/8/layout/target3"/>
    <dgm:cxn modelId="{BA402E43-6F6A-48CA-91B2-B3B378ACDFD8}" srcId="{AA140F13-9012-4FAD-980E-25168BC01E6B}" destId="{8566C074-5233-4E8A-9FB6-FADCC2CC885F}" srcOrd="0" destOrd="0" parTransId="{A904197F-91B8-48DA-900F-5939DA0BB7FB}" sibTransId="{441A7BC4-FA08-40D2-BEEE-7006836112AB}"/>
    <dgm:cxn modelId="{3E1782F6-846C-4C35-B300-4890FF786E80}" type="presOf" srcId="{E3AAEB34-484C-4674-8951-AB8B386110E4}" destId="{3C6D3ECD-98E8-408D-813A-926CC9EFDFA8}" srcOrd="1" destOrd="0" presId="urn:microsoft.com/office/officeart/2005/8/layout/target3"/>
    <dgm:cxn modelId="{632E603C-E530-4D62-90B8-82D6461D821B}" type="presOf" srcId="{0810D8E1-9CBC-4E94-9905-A4CB9A8BD0A8}" destId="{983784A3-B7C0-4786-9447-8FCACE26EC41}" srcOrd="1" destOrd="0" presId="urn:microsoft.com/office/officeart/2005/8/layout/target3"/>
    <dgm:cxn modelId="{0603FC64-8DEB-4B22-8BA8-1A077B73B070}" type="presOf" srcId="{E3AAEB34-484C-4674-8951-AB8B386110E4}" destId="{04AECECF-80B2-4A42-9241-D9DC468C9E45}" srcOrd="0" destOrd="0" presId="urn:microsoft.com/office/officeart/2005/8/layout/target3"/>
    <dgm:cxn modelId="{4C6B2696-120E-43CB-B4C2-C09B3DDEBBD5}" srcId="{8343FBBA-8E55-4778-B2FA-558DCB06AE45}" destId="{F806B619-2178-4D73-9081-E434B29A981E}" srcOrd="2" destOrd="0" parTransId="{1E54B3F2-342A-4707-A915-3FCC79D4A476}" sibTransId="{E31CD177-BB0E-4E5C-BBBC-3595920B6931}"/>
    <dgm:cxn modelId="{757A4737-7775-453A-B405-01E12F44715F}" type="presOf" srcId="{8343FBBA-8E55-4778-B2FA-558DCB06AE45}" destId="{5696F170-0B71-4D51-8536-AD8E9F44E826}" srcOrd="0" destOrd="0" presId="urn:microsoft.com/office/officeart/2005/8/layout/target3"/>
    <dgm:cxn modelId="{8CB15F8B-7144-4542-87B3-39671EDB7A58}" srcId="{0810D8E1-9CBC-4E94-9905-A4CB9A8BD0A8}" destId="{4F7B3A75-CB66-4F34-B7A1-49D7593EEBBA}" srcOrd="1" destOrd="0" parTransId="{F5E8D69E-A9FA-4345-9859-F12FE192FBCC}" sibTransId="{57288FD0-0DDC-4EF2-9DF4-B2458E7CFD85}"/>
    <dgm:cxn modelId="{D7384B3E-E79D-4AAF-9AEF-3B8FD3E12169}" srcId="{AA140F13-9012-4FAD-980E-25168BC01E6B}" destId="{E9DD59AA-5608-440E-AB0E-FBC98D8535EA}" srcOrd="2" destOrd="0" parTransId="{0FD869CC-9788-459E-8D0D-B12B25D1184F}" sibTransId="{F84735DF-20B7-4057-8108-598385C282B8}"/>
    <dgm:cxn modelId="{85BBDB4F-B094-499D-AF10-42139208C213}" srcId="{AA140F13-9012-4FAD-980E-25168BC01E6B}" destId="{593DD264-CD0A-4D28-855B-9C6DBF1DCF70}" srcOrd="1" destOrd="0" parTransId="{8ACCFCAC-FD7A-42D1-8A43-9D28BA1B1D0D}" sibTransId="{FDBE3625-2B40-46F2-AF4B-EB71A85A5FCE}"/>
    <dgm:cxn modelId="{819975FC-0E00-47EF-8065-A37E4625F404}" srcId="{8343FBBA-8E55-4778-B2FA-558DCB06AE45}" destId="{E3AAEB34-484C-4674-8951-AB8B386110E4}" srcOrd="1" destOrd="0" parTransId="{77932473-6B88-42B3-BF18-36A2F4EB6EE7}" sibTransId="{6918AFDB-3BCF-45CF-81EB-BAF93675F63D}"/>
    <dgm:cxn modelId="{1F2B6C36-2D54-4F8A-97AD-9A3F0FBD533A}" type="presOf" srcId="{AA140F13-9012-4FAD-980E-25168BC01E6B}" destId="{AC8B9DD7-0A82-4FB7-A60D-98A9D5D12C88}" srcOrd="0" destOrd="0" presId="urn:microsoft.com/office/officeart/2005/8/layout/target3"/>
    <dgm:cxn modelId="{09D77FB1-D0A8-4527-9B0D-F5D52650BF34}" type="presOf" srcId="{11CE60BB-EE3A-4D42-9FA5-BCFA9E12B614}" destId="{125BDB58-9E88-46F1-988E-3274091C6C06}" srcOrd="0" destOrd="0" presId="urn:microsoft.com/office/officeart/2005/8/layout/target3"/>
    <dgm:cxn modelId="{A5D2E028-548C-4242-9A38-8835532A286A}" srcId="{F806B619-2178-4D73-9081-E434B29A981E}" destId="{11CE60BB-EE3A-4D42-9FA5-BCFA9E12B614}" srcOrd="0" destOrd="0" parTransId="{785F84B7-6518-4D7B-97BD-2E41221636F4}" sibTransId="{686A5CBD-EAEE-4D12-8422-9BE3783FD642}"/>
    <dgm:cxn modelId="{6EDDAC53-37B5-4640-9143-E7FD832EA240}" type="presOf" srcId="{F806B619-2178-4D73-9081-E434B29A981E}" destId="{3DDD1796-6EF7-4727-8E40-B923F67D5CB9}" srcOrd="1" destOrd="0" presId="urn:microsoft.com/office/officeart/2005/8/layout/target3"/>
    <dgm:cxn modelId="{355E38FC-3812-4A64-A9A6-EF1C496791AE}" srcId="{E3AAEB34-484C-4674-8951-AB8B386110E4}" destId="{CC6A9032-6FC2-4C0A-BDE2-B7750D33375F}" srcOrd="0" destOrd="0" parTransId="{60DD7B8C-D36D-4BD6-B79B-E74F1DC22276}" sibTransId="{1215EC89-8916-4A68-B763-DDABA4967047}"/>
    <dgm:cxn modelId="{9DF95836-CC4D-40C4-A89B-0B682D0DE489}" type="presOf" srcId="{593DD264-CD0A-4D28-855B-9C6DBF1DCF70}" destId="{A815A0B5-58F9-4023-A572-711AB0F82DCE}" srcOrd="0" destOrd="1" presId="urn:microsoft.com/office/officeart/2005/8/layout/target3"/>
    <dgm:cxn modelId="{E30D43CC-EB1C-474E-B7D0-F82F571D1FB9}" type="presOf" srcId="{CC6A9032-6FC2-4C0A-BDE2-B7750D33375F}" destId="{5D213090-22E6-42C2-A5C0-78796C2B9D32}" srcOrd="0" destOrd="0" presId="urn:microsoft.com/office/officeart/2005/8/layout/target3"/>
    <dgm:cxn modelId="{BDE0DF5D-A5BC-4DE5-BC86-B9D7615FF289}" srcId="{0810D8E1-9CBC-4E94-9905-A4CB9A8BD0A8}" destId="{39354EC9-F433-40B7-93C4-12399B2B22A6}" srcOrd="0" destOrd="0" parTransId="{78BBB772-1EC0-411D-9EEF-240A50C54FB8}" sibTransId="{7D99F487-F2DE-4DF0-A36E-D97864E52183}"/>
    <dgm:cxn modelId="{798C4060-D3D3-4C07-A64A-D1DA85985F14}" type="presOf" srcId="{39354EC9-F433-40B7-93C4-12399B2B22A6}" destId="{60C8DB2B-6504-4162-8A7C-B308FD670751}" srcOrd="0" destOrd="0" presId="urn:microsoft.com/office/officeart/2005/8/layout/target3"/>
    <dgm:cxn modelId="{CA2E261F-AE55-4A48-8F4D-F54CD3E9FC0D}" type="presOf" srcId="{F806B619-2178-4D73-9081-E434B29A981E}" destId="{49D4BCF2-C651-49F3-9532-B921E2051E3B}" srcOrd="0" destOrd="0" presId="urn:microsoft.com/office/officeart/2005/8/layout/target3"/>
    <dgm:cxn modelId="{D717CBFA-3BA7-431F-BE78-970465E92F92}" type="presOf" srcId="{E3051490-B348-447D-BA9A-612BACAB8A4A}" destId="{125BDB58-9E88-46F1-988E-3274091C6C06}" srcOrd="0" destOrd="1" presId="urn:microsoft.com/office/officeart/2005/8/layout/target3"/>
    <dgm:cxn modelId="{B8DCC634-6F06-41ED-B340-E276A7E9496A}" type="presOf" srcId="{8566C074-5233-4E8A-9FB6-FADCC2CC885F}" destId="{A815A0B5-58F9-4023-A572-711AB0F82DCE}" srcOrd="0" destOrd="0" presId="urn:microsoft.com/office/officeart/2005/8/layout/target3"/>
    <dgm:cxn modelId="{C41941F8-EDEB-4074-A941-B1E74B650742}" type="presParOf" srcId="{5696F170-0B71-4D51-8536-AD8E9F44E826}" destId="{02B1A0F7-88F5-4B4E-B358-5E4E53398EF3}" srcOrd="0" destOrd="0" presId="urn:microsoft.com/office/officeart/2005/8/layout/target3"/>
    <dgm:cxn modelId="{17DD5382-534B-4D3E-9616-551BB94E14FD}" type="presParOf" srcId="{5696F170-0B71-4D51-8536-AD8E9F44E826}" destId="{18596619-9270-42A1-83C5-9C1ADC39E6EC}" srcOrd="1" destOrd="0" presId="urn:microsoft.com/office/officeart/2005/8/layout/target3"/>
    <dgm:cxn modelId="{031D5A9D-522F-4DD1-9D32-A6659F0E0953}" type="presParOf" srcId="{5696F170-0B71-4D51-8536-AD8E9F44E826}" destId="{AC8B9DD7-0A82-4FB7-A60D-98A9D5D12C88}" srcOrd="2" destOrd="0" presId="urn:microsoft.com/office/officeart/2005/8/layout/target3"/>
    <dgm:cxn modelId="{6AC8931E-9AF4-44CC-9437-F0E2110B9EC1}" type="presParOf" srcId="{5696F170-0B71-4D51-8536-AD8E9F44E826}" destId="{DFC6FD0F-1E48-4F52-A2DA-28B25085597E}" srcOrd="3" destOrd="0" presId="urn:microsoft.com/office/officeart/2005/8/layout/target3"/>
    <dgm:cxn modelId="{29B90FFE-6579-4B6B-B60B-E383434C95CA}" type="presParOf" srcId="{5696F170-0B71-4D51-8536-AD8E9F44E826}" destId="{8633AAA3-2C08-48A8-BB3A-12B31ADB86E9}" srcOrd="4" destOrd="0" presId="urn:microsoft.com/office/officeart/2005/8/layout/target3"/>
    <dgm:cxn modelId="{6953A4D5-D5C6-4EDA-BAD4-91708BB61F3D}" type="presParOf" srcId="{5696F170-0B71-4D51-8536-AD8E9F44E826}" destId="{04AECECF-80B2-4A42-9241-D9DC468C9E45}" srcOrd="5" destOrd="0" presId="urn:microsoft.com/office/officeart/2005/8/layout/target3"/>
    <dgm:cxn modelId="{18118AB3-149C-444E-971D-FF8B194C31AE}" type="presParOf" srcId="{5696F170-0B71-4D51-8536-AD8E9F44E826}" destId="{1518EC1B-87C5-4926-B632-C74E06499BB7}" srcOrd="6" destOrd="0" presId="urn:microsoft.com/office/officeart/2005/8/layout/target3"/>
    <dgm:cxn modelId="{20214620-5212-42D3-99A0-69366E705542}" type="presParOf" srcId="{5696F170-0B71-4D51-8536-AD8E9F44E826}" destId="{20E2E777-31E7-4BD4-BE53-7FE881EACD33}" srcOrd="7" destOrd="0" presId="urn:microsoft.com/office/officeart/2005/8/layout/target3"/>
    <dgm:cxn modelId="{2EDAD4EB-8F90-4818-ACEB-D5B406417AAF}" type="presParOf" srcId="{5696F170-0B71-4D51-8536-AD8E9F44E826}" destId="{49D4BCF2-C651-49F3-9532-B921E2051E3B}" srcOrd="8" destOrd="0" presId="urn:microsoft.com/office/officeart/2005/8/layout/target3"/>
    <dgm:cxn modelId="{B90FDDE1-CF25-4E85-B0BA-2875BFD2599B}" type="presParOf" srcId="{5696F170-0B71-4D51-8536-AD8E9F44E826}" destId="{D0A2AFBB-CADF-4D43-B9DC-4D0243BC3E24}" srcOrd="9" destOrd="0" presId="urn:microsoft.com/office/officeart/2005/8/layout/target3"/>
    <dgm:cxn modelId="{DEC1A141-8131-4B72-B63D-C874A8046718}" type="presParOf" srcId="{5696F170-0B71-4D51-8536-AD8E9F44E826}" destId="{52920082-B3A7-49F5-9DB7-402168FDAA01}" srcOrd="10" destOrd="0" presId="urn:microsoft.com/office/officeart/2005/8/layout/target3"/>
    <dgm:cxn modelId="{916CC148-0DB8-4542-B229-CC9576C36ACD}" type="presParOf" srcId="{5696F170-0B71-4D51-8536-AD8E9F44E826}" destId="{5D85F751-AF1C-4F6F-8E3E-875C4E672E50}" srcOrd="11" destOrd="0" presId="urn:microsoft.com/office/officeart/2005/8/layout/target3"/>
    <dgm:cxn modelId="{2B500400-F59C-4955-8715-4EE04D323C91}" type="presParOf" srcId="{5696F170-0B71-4D51-8536-AD8E9F44E826}" destId="{D1B9D2B1-0DCC-472F-B4F8-F385B260BD55}" srcOrd="12" destOrd="0" presId="urn:microsoft.com/office/officeart/2005/8/layout/target3"/>
    <dgm:cxn modelId="{F33B9944-60DB-4AB4-95A2-97242A7B10AA}" type="presParOf" srcId="{5696F170-0B71-4D51-8536-AD8E9F44E826}" destId="{A815A0B5-58F9-4023-A572-711AB0F82DCE}" srcOrd="13" destOrd="0" presId="urn:microsoft.com/office/officeart/2005/8/layout/target3"/>
    <dgm:cxn modelId="{F9E117FD-FAC8-44BE-9EC2-4893EF70BD47}" type="presParOf" srcId="{5696F170-0B71-4D51-8536-AD8E9F44E826}" destId="{3C6D3ECD-98E8-408D-813A-926CC9EFDFA8}" srcOrd="14" destOrd="0" presId="urn:microsoft.com/office/officeart/2005/8/layout/target3"/>
    <dgm:cxn modelId="{31A06F12-FAB0-4994-88C0-6266ED41EDCC}" type="presParOf" srcId="{5696F170-0B71-4D51-8536-AD8E9F44E826}" destId="{5D213090-22E6-42C2-A5C0-78796C2B9D32}" srcOrd="15" destOrd="0" presId="urn:microsoft.com/office/officeart/2005/8/layout/target3"/>
    <dgm:cxn modelId="{7F751772-5186-40B7-9696-49423E04F031}" type="presParOf" srcId="{5696F170-0B71-4D51-8536-AD8E9F44E826}" destId="{3DDD1796-6EF7-4727-8E40-B923F67D5CB9}" srcOrd="16" destOrd="0" presId="urn:microsoft.com/office/officeart/2005/8/layout/target3"/>
    <dgm:cxn modelId="{014C5610-9E8D-473F-AD4A-60563329EE68}" type="presParOf" srcId="{5696F170-0B71-4D51-8536-AD8E9F44E826}" destId="{125BDB58-9E88-46F1-988E-3274091C6C06}" srcOrd="17" destOrd="0" presId="urn:microsoft.com/office/officeart/2005/8/layout/target3"/>
    <dgm:cxn modelId="{F3D282D7-E44C-4550-B394-224ECAC715F5}" type="presParOf" srcId="{5696F170-0B71-4D51-8536-AD8E9F44E826}" destId="{983784A3-B7C0-4786-9447-8FCACE26EC41}" srcOrd="18" destOrd="0" presId="urn:microsoft.com/office/officeart/2005/8/layout/target3"/>
    <dgm:cxn modelId="{E849C837-F492-49E2-B2BB-B9B7C3B210F3}" type="presParOf" srcId="{5696F170-0B71-4D51-8536-AD8E9F44E826}" destId="{60C8DB2B-6504-4162-8A7C-B308FD670751}" srcOrd="19"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801B010-4452-41D9-9A00-61C7CC43B44B}" type="doc">
      <dgm:prSet loTypeId="urn:microsoft.com/office/officeart/2005/8/layout/target3" loCatId="list" qsTypeId="urn:microsoft.com/office/officeart/2005/8/quickstyle/3d3" qsCatId="3D" csTypeId="urn:microsoft.com/office/officeart/2005/8/colors/accent2_2" csCatId="accent2" phldr="1"/>
      <dgm:spPr/>
      <dgm:t>
        <a:bodyPr/>
        <a:lstStyle/>
        <a:p>
          <a:endParaRPr lang="es-PE"/>
        </a:p>
      </dgm:t>
    </dgm:pt>
    <dgm:pt modelId="{D0678C8A-5709-40BA-B69C-CCAB65BD9A07}">
      <dgm:prSet/>
      <dgm:spPr/>
      <dgm:t>
        <a:bodyPr/>
        <a:lstStyle/>
        <a:p>
          <a:pPr algn="just"/>
          <a:r>
            <a:rPr lang="es-PE" spc="-50" dirty="0" smtClean="0">
              <a:effectLst/>
            </a:rPr>
            <a:t>Las cuotas de regularización de tributos directos auto-liquidados por los contribuyentes o agentes retenedores, </a:t>
          </a:r>
          <a:r>
            <a:rPr lang="es-PE" b="1" u="sng" spc="-50" dirty="0" smtClean="0">
              <a:effectLst/>
            </a:rPr>
            <a:t>son reconocidas en el periodo en que el contribuyente presenta la declaración impositiva correspondiente</a:t>
          </a:r>
          <a:r>
            <a:rPr lang="es-PE" spc="-50" dirty="0" smtClean="0">
              <a:effectLst/>
            </a:rPr>
            <a:t>, y consecuentemente, en el periodo en que informa a la Administración Tributaria</a:t>
          </a:r>
          <a:r>
            <a:rPr lang="es-PE" b="1" spc="-50" dirty="0" smtClean="0">
              <a:effectLst/>
            </a:rPr>
            <a:t> </a:t>
          </a:r>
          <a:endParaRPr lang="es-PE" b="1" dirty="0"/>
        </a:p>
      </dgm:t>
    </dgm:pt>
    <dgm:pt modelId="{9EDD7449-CC1B-4843-9715-7A8380C9246D}" type="parTrans" cxnId="{987DDF46-CA90-4851-B2D7-AEDC440F0DEE}">
      <dgm:prSet/>
      <dgm:spPr/>
      <dgm:t>
        <a:bodyPr/>
        <a:lstStyle/>
        <a:p>
          <a:endParaRPr lang="es-PE"/>
        </a:p>
      </dgm:t>
    </dgm:pt>
    <dgm:pt modelId="{82B89731-7023-48FA-A0A2-4C3875E3D2D9}" type="sibTrans" cxnId="{987DDF46-CA90-4851-B2D7-AEDC440F0DEE}">
      <dgm:prSet/>
      <dgm:spPr/>
      <dgm:t>
        <a:bodyPr/>
        <a:lstStyle/>
        <a:p>
          <a:endParaRPr lang="es-PE"/>
        </a:p>
      </dgm:t>
    </dgm:pt>
    <dgm:pt modelId="{1E5A5DEB-C19D-479A-B869-F413D4260B04}">
      <dgm:prSet phldrT="[Texto]" custT="1"/>
      <dgm:spPr/>
      <dgm:t>
        <a:bodyPr/>
        <a:lstStyle/>
        <a:p>
          <a:pPr algn="l"/>
          <a:endParaRPr lang="es-PE" sz="2800" dirty="0"/>
        </a:p>
      </dgm:t>
    </dgm:pt>
    <dgm:pt modelId="{78C1ADDD-FCB9-4A5C-8EDE-B29046B80ADD}" type="sibTrans" cxnId="{5691B585-0794-4066-AEE4-057426A98D49}">
      <dgm:prSet/>
      <dgm:spPr/>
      <dgm:t>
        <a:bodyPr/>
        <a:lstStyle/>
        <a:p>
          <a:endParaRPr lang="es-PE"/>
        </a:p>
      </dgm:t>
    </dgm:pt>
    <dgm:pt modelId="{78E7993D-E4B8-4FEF-A3E3-4CD2526C7133}" type="parTrans" cxnId="{5691B585-0794-4066-AEE4-057426A98D49}">
      <dgm:prSet/>
      <dgm:spPr/>
      <dgm:t>
        <a:bodyPr/>
        <a:lstStyle/>
        <a:p>
          <a:endParaRPr lang="es-PE"/>
        </a:p>
      </dgm:t>
    </dgm:pt>
    <dgm:pt modelId="{7C83EB0E-2540-43CD-AC43-F709044F4288}">
      <dgm:prSet/>
      <dgm:spPr/>
      <dgm:t>
        <a:bodyPr/>
        <a:lstStyle/>
        <a:p>
          <a:pPr algn="l"/>
          <a:r>
            <a:rPr lang="es-PE" b="1" spc="-50" dirty="0" smtClean="0"/>
            <a:t>Ingresos tributarios autoliquidados</a:t>
          </a:r>
          <a:endParaRPr lang="es-PE" b="1" spc="-50" dirty="0">
            <a:latin typeface="+mn-lt"/>
            <a:cs typeface="Arial" pitchFamily="34" charset="0"/>
          </a:endParaRPr>
        </a:p>
      </dgm:t>
    </dgm:pt>
    <dgm:pt modelId="{C6DF4BCD-36D0-4DDF-8D64-7323A768FFE8}" type="sibTrans" cxnId="{70305EAF-F5E5-4909-BF30-CB4B6C21C7BB}">
      <dgm:prSet/>
      <dgm:spPr/>
      <dgm:t>
        <a:bodyPr/>
        <a:lstStyle/>
        <a:p>
          <a:endParaRPr lang="es-PE"/>
        </a:p>
      </dgm:t>
    </dgm:pt>
    <dgm:pt modelId="{1FE1DC57-07F9-4119-8C29-CDE5EDB88F59}" type="parTrans" cxnId="{70305EAF-F5E5-4909-BF30-CB4B6C21C7BB}">
      <dgm:prSet/>
      <dgm:spPr/>
      <dgm:t>
        <a:bodyPr/>
        <a:lstStyle/>
        <a:p>
          <a:endParaRPr lang="es-PE"/>
        </a:p>
      </dgm:t>
    </dgm:pt>
    <dgm:pt modelId="{2E1F63ED-E86F-481B-934B-972BE2A37499}" type="pres">
      <dgm:prSet presAssocID="{7801B010-4452-41D9-9A00-61C7CC43B44B}" presName="Name0" presStyleCnt="0">
        <dgm:presLayoutVars>
          <dgm:chMax val="7"/>
          <dgm:dir/>
          <dgm:animLvl val="lvl"/>
          <dgm:resizeHandles val="exact"/>
        </dgm:presLayoutVars>
      </dgm:prSet>
      <dgm:spPr/>
      <dgm:t>
        <a:bodyPr/>
        <a:lstStyle/>
        <a:p>
          <a:endParaRPr lang="es-PE"/>
        </a:p>
      </dgm:t>
    </dgm:pt>
    <dgm:pt modelId="{5B1B2C6C-3EF2-4152-8107-3E23CDB122AD}" type="pres">
      <dgm:prSet presAssocID="{1E5A5DEB-C19D-479A-B869-F413D4260B04}" presName="circle1" presStyleLbl="node1" presStyleIdx="0" presStyleCnt="1"/>
      <dgm:spPr/>
      <dgm:t>
        <a:bodyPr/>
        <a:lstStyle/>
        <a:p>
          <a:endParaRPr lang="es-PE"/>
        </a:p>
      </dgm:t>
    </dgm:pt>
    <dgm:pt modelId="{E75E8286-86CB-4682-9585-E3D0BB837219}" type="pres">
      <dgm:prSet presAssocID="{1E5A5DEB-C19D-479A-B869-F413D4260B04}" presName="space" presStyleCnt="0"/>
      <dgm:spPr/>
      <dgm:t>
        <a:bodyPr/>
        <a:lstStyle/>
        <a:p>
          <a:endParaRPr lang="es-PE"/>
        </a:p>
      </dgm:t>
    </dgm:pt>
    <dgm:pt modelId="{2054D520-A0F8-4714-8E07-B39771ED81DF}" type="pres">
      <dgm:prSet presAssocID="{1E5A5DEB-C19D-479A-B869-F413D4260B04}" presName="rect1" presStyleLbl="alignAcc1" presStyleIdx="0" presStyleCnt="1" custScaleX="100000"/>
      <dgm:spPr/>
      <dgm:t>
        <a:bodyPr/>
        <a:lstStyle/>
        <a:p>
          <a:endParaRPr lang="es-PE"/>
        </a:p>
      </dgm:t>
    </dgm:pt>
    <dgm:pt modelId="{91926BE7-18E0-41CA-9BA3-18A3D8983649}" type="pres">
      <dgm:prSet presAssocID="{1E5A5DEB-C19D-479A-B869-F413D4260B04}" presName="rect1ParTx" presStyleLbl="alignAcc1" presStyleIdx="0" presStyleCnt="1">
        <dgm:presLayoutVars>
          <dgm:chMax val="1"/>
          <dgm:bulletEnabled val="1"/>
        </dgm:presLayoutVars>
      </dgm:prSet>
      <dgm:spPr/>
      <dgm:t>
        <a:bodyPr/>
        <a:lstStyle/>
        <a:p>
          <a:endParaRPr lang="es-PE"/>
        </a:p>
      </dgm:t>
    </dgm:pt>
    <dgm:pt modelId="{64090A2A-4BE0-43C3-89EC-2C9770DBBC72}" type="pres">
      <dgm:prSet presAssocID="{1E5A5DEB-C19D-479A-B869-F413D4260B04}" presName="rect1ChTx" presStyleLbl="alignAcc1" presStyleIdx="0" presStyleCnt="1" custScaleX="170141" custLinFactNeighborX="-64854" custLinFactNeighborY="-2601">
        <dgm:presLayoutVars>
          <dgm:bulletEnabled val="1"/>
        </dgm:presLayoutVars>
      </dgm:prSet>
      <dgm:spPr/>
      <dgm:t>
        <a:bodyPr/>
        <a:lstStyle/>
        <a:p>
          <a:endParaRPr lang="es-PE"/>
        </a:p>
      </dgm:t>
    </dgm:pt>
  </dgm:ptLst>
  <dgm:cxnLst>
    <dgm:cxn modelId="{771F8578-E53A-4DB1-AD53-18F211C1A3B7}" type="presOf" srcId="{7C83EB0E-2540-43CD-AC43-F709044F4288}" destId="{64090A2A-4BE0-43C3-89EC-2C9770DBBC72}" srcOrd="0" destOrd="0" presId="urn:microsoft.com/office/officeart/2005/8/layout/target3"/>
    <dgm:cxn modelId="{43556742-B7AD-4BCD-8B5B-6D47D1590A6A}" type="presOf" srcId="{1E5A5DEB-C19D-479A-B869-F413D4260B04}" destId="{2054D520-A0F8-4714-8E07-B39771ED81DF}" srcOrd="0" destOrd="0" presId="urn:microsoft.com/office/officeart/2005/8/layout/target3"/>
    <dgm:cxn modelId="{1DFD855C-82AE-4FC1-A12A-A73F40AD1A24}" type="presOf" srcId="{7801B010-4452-41D9-9A00-61C7CC43B44B}" destId="{2E1F63ED-E86F-481B-934B-972BE2A37499}" srcOrd="0" destOrd="0" presId="urn:microsoft.com/office/officeart/2005/8/layout/target3"/>
    <dgm:cxn modelId="{70305EAF-F5E5-4909-BF30-CB4B6C21C7BB}" srcId="{1E5A5DEB-C19D-479A-B869-F413D4260B04}" destId="{7C83EB0E-2540-43CD-AC43-F709044F4288}" srcOrd="0" destOrd="0" parTransId="{1FE1DC57-07F9-4119-8C29-CDE5EDB88F59}" sibTransId="{C6DF4BCD-36D0-4DDF-8D64-7323A768FFE8}"/>
    <dgm:cxn modelId="{DCAABEE8-F903-4923-BC82-7B77BAC2DB49}" type="presOf" srcId="{D0678C8A-5709-40BA-B69C-CCAB65BD9A07}" destId="{64090A2A-4BE0-43C3-89EC-2C9770DBBC72}" srcOrd="0" destOrd="1" presId="urn:microsoft.com/office/officeart/2005/8/layout/target3"/>
    <dgm:cxn modelId="{987DDF46-CA90-4851-B2D7-AEDC440F0DEE}" srcId="{7C83EB0E-2540-43CD-AC43-F709044F4288}" destId="{D0678C8A-5709-40BA-B69C-CCAB65BD9A07}" srcOrd="0" destOrd="0" parTransId="{9EDD7449-CC1B-4843-9715-7A8380C9246D}" sibTransId="{82B89731-7023-48FA-A0A2-4C3875E3D2D9}"/>
    <dgm:cxn modelId="{5691B585-0794-4066-AEE4-057426A98D49}" srcId="{7801B010-4452-41D9-9A00-61C7CC43B44B}" destId="{1E5A5DEB-C19D-479A-B869-F413D4260B04}" srcOrd="0" destOrd="0" parTransId="{78E7993D-E4B8-4FEF-A3E3-4CD2526C7133}" sibTransId="{78C1ADDD-FCB9-4A5C-8EDE-B29046B80ADD}"/>
    <dgm:cxn modelId="{BE7E3F74-A43A-420F-9745-F0E5DDDA5B53}" type="presOf" srcId="{1E5A5DEB-C19D-479A-B869-F413D4260B04}" destId="{91926BE7-18E0-41CA-9BA3-18A3D8983649}" srcOrd="1" destOrd="0" presId="urn:microsoft.com/office/officeart/2005/8/layout/target3"/>
    <dgm:cxn modelId="{9123DC71-8068-4D18-9111-F9A1D619F1FF}" type="presParOf" srcId="{2E1F63ED-E86F-481B-934B-972BE2A37499}" destId="{5B1B2C6C-3EF2-4152-8107-3E23CDB122AD}" srcOrd="0" destOrd="0" presId="urn:microsoft.com/office/officeart/2005/8/layout/target3"/>
    <dgm:cxn modelId="{B4B6A8D3-FFAA-4B69-9801-E04BD1B4E0CE}" type="presParOf" srcId="{2E1F63ED-E86F-481B-934B-972BE2A37499}" destId="{E75E8286-86CB-4682-9585-E3D0BB837219}" srcOrd="1" destOrd="0" presId="urn:microsoft.com/office/officeart/2005/8/layout/target3"/>
    <dgm:cxn modelId="{9816B8CE-8A86-49DA-938E-7E80B4549D5C}" type="presParOf" srcId="{2E1F63ED-E86F-481B-934B-972BE2A37499}" destId="{2054D520-A0F8-4714-8E07-B39771ED81DF}" srcOrd="2" destOrd="0" presId="urn:microsoft.com/office/officeart/2005/8/layout/target3"/>
    <dgm:cxn modelId="{30C3F047-0F7C-4014-88C5-317F51DD3CB1}" type="presParOf" srcId="{2E1F63ED-E86F-481B-934B-972BE2A37499}" destId="{91926BE7-18E0-41CA-9BA3-18A3D8983649}" srcOrd="3" destOrd="0" presId="urn:microsoft.com/office/officeart/2005/8/layout/target3"/>
    <dgm:cxn modelId="{EC9A4517-22FF-483D-9806-A8D8159572FC}" type="presParOf" srcId="{2E1F63ED-E86F-481B-934B-972BE2A37499}" destId="{64090A2A-4BE0-43C3-89EC-2C9770DBBC72}" srcOrd="4"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801B010-4452-41D9-9A00-61C7CC43B44B}" type="doc">
      <dgm:prSet loTypeId="urn:microsoft.com/office/officeart/2008/layout/VerticalCurvedList" loCatId="list" qsTypeId="urn:microsoft.com/office/officeart/2005/8/quickstyle/3d3" qsCatId="3D" csTypeId="urn:microsoft.com/office/officeart/2005/8/colors/accent0_3" csCatId="mainScheme" phldr="1"/>
      <dgm:spPr/>
      <dgm:t>
        <a:bodyPr/>
        <a:lstStyle/>
        <a:p>
          <a:endParaRPr lang="es-PE"/>
        </a:p>
      </dgm:t>
    </dgm:pt>
    <dgm:pt modelId="{D8579432-F926-495C-9842-301A38F7BBB8}">
      <dgm:prSet phldrT="[Texto]" custT="1"/>
      <dgm:spPr/>
      <dgm:t>
        <a:bodyPr/>
        <a:lstStyle/>
        <a:p>
          <a:pPr marL="0" indent="0" algn="just">
            <a:lnSpc>
              <a:spcPct val="90000"/>
            </a:lnSpc>
            <a:spcAft>
              <a:spcPct val="35000"/>
            </a:spcAft>
          </a:pPr>
          <a:r>
            <a:rPr lang="es-PE" sz="1400" dirty="0" smtClean="0"/>
            <a:t>Los impuestos directos e indirectos (incluye contribuciones), así como los derechos y tasas, son reconocidos en la oportunidad en que: </a:t>
          </a:r>
        </a:p>
        <a:p>
          <a:pPr marL="268288" indent="-179388" algn="just">
            <a:lnSpc>
              <a:spcPct val="90000"/>
            </a:lnSpc>
            <a:spcAft>
              <a:spcPct val="35000"/>
            </a:spcAft>
          </a:pPr>
          <a:r>
            <a:rPr lang="es-PE" sz="1400" b="1" dirty="0" smtClean="0"/>
            <a:t>   (i)</a:t>
          </a:r>
          <a:r>
            <a:rPr lang="es-PE" sz="1400" dirty="0" smtClean="0"/>
            <a:t> </a:t>
          </a:r>
          <a:r>
            <a:rPr lang="es-PE" sz="1400" b="1" dirty="0" smtClean="0"/>
            <a:t>ocurre el hecho imponible y su valor puede ser </a:t>
          </a:r>
          <a:r>
            <a:rPr lang="es-PE" sz="1400" b="1" dirty="0" smtClean="0"/>
            <a:t>                               medido </a:t>
          </a:r>
          <a:r>
            <a:rPr lang="es-PE" sz="1400" b="1" dirty="0" smtClean="0"/>
            <a:t>con fiabilidad; y </a:t>
          </a:r>
        </a:p>
        <a:p>
          <a:pPr marL="0" indent="0" algn="just">
            <a:lnSpc>
              <a:spcPct val="90000"/>
            </a:lnSpc>
            <a:spcAft>
              <a:spcPct val="35000"/>
            </a:spcAft>
          </a:pPr>
          <a:r>
            <a:rPr lang="es-PE" sz="1400" b="1" dirty="0" smtClean="0"/>
            <a:t>      (ii) son declarados por los contribuyentes </a:t>
          </a:r>
        </a:p>
        <a:p>
          <a:pPr marL="0" indent="0" algn="just">
            <a:lnSpc>
              <a:spcPct val="90000"/>
            </a:lnSpc>
            <a:spcAft>
              <a:spcPct val="35000"/>
            </a:spcAft>
          </a:pPr>
          <a:r>
            <a:rPr lang="es-PE" sz="1400" dirty="0" smtClean="0"/>
            <a:t>Generalmente la oportunidad del reconocimiento coincide con la oportunidad en que el contribuyente paga, pero la recepción del dinero no es condición necesaria para el reconocimiento del ingreso.</a:t>
          </a:r>
        </a:p>
        <a:p>
          <a:pPr marL="0" indent="0" algn="just">
            <a:lnSpc>
              <a:spcPct val="90000"/>
            </a:lnSpc>
            <a:spcAft>
              <a:spcPct val="35000"/>
            </a:spcAft>
          </a:pPr>
          <a:r>
            <a:rPr lang="es-PE" sz="1400" dirty="0" smtClean="0"/>
            <a:t>La declaración del hecho imponible por parte del contribuyente es evidencia del grado de probabilidad vinculado a la entrada de recursos con beneficios económicos futuros o potencial de servicios.,</a:t>
          </a:r>
          <a:endParaRPr lang="es-PE" sz="1400" dirty="0"/>
        </a:p>
      </dgm:t>
    </dgm:pt>
    <dgm:pt modelId="{3B08D688-3E86-408C-AE3B-8D2624232441}" type="sibTrans" cxnId="{46554E53-A262-4577-8FA3-8C256D4E9902}">
      <dgm:prSet/>
      <dgm:spPr/>
      <dgm:t>
        <a:bodyPr/>
        <a:lstStyle/>
        <a:p>
          <a:endParaRPr lang="es-PE"/>
        </a:p>
      </dgm:t>
    </dgm:pt>
    <dgm:pt modelId="{40F09267-4891-4D5D-8F43-9D2E3F20628B}" type="parTrans" cxnId="{46554E53-A262-4577-8FA3-8C256D4E9902}">
      <dgm:prSet/>
      <dgm:spPr/>
      <dgm:t>
        <a:bodyPr/>
        <a:lstStyle/>
        <a:p>
          <a:endParaRPr lang="es-PE"/>
        </a:p>
      </dgm:t>
    </dgm:pt>
    <dgm:pt modelId="{E997F821-C83A-4ABB-BAD1-F64806AFAE02}" type="pres">
      <dgm:prSet presAssocID="{7801B010-4452-41D9-9A00-61C7CC43B44B}" presName="Name0" presStyleCnt="0">
        <dgm:presLayoutVars>
          <dgm:chMax val="7"/>
          <dgm:chPref val="7"/>
          <dgm:dir/>
        </dgm:presLayoutVars>
      </dgm:prSet>
      <dgm:spPr/>
      <dgm:t>
        <a:bodyPr/>
        <a:lstStyle/>
        <a:p>
          <a:endParaRPr lang="es-PE"/>
        </a:p>
      </dgm:t>
    </dgm:pt>
    <dgm:pt modelId="{58E995EA-2D6B-4CC2-8A1A-A0E50EA07FF0}" type="pres">
      <dgm:prSet presAssocID="{7801B010-4452-41D9-9A00-61C7CC43B44B}" presName="Name1" presStyleCnt="0"/>
      <dgm:spPr/>
      <dgm:t>
        <a:bodyPr/>
        <a:lstStyle/>
        <a:p>
          <a:endParaRPr lang="es-PE"/>
        </a:p>
      </dgm:t>
    </dgm:pt>
    <dgm:pt modelId="{B41FABDE-D1A6-465A-9116-09950C3CC6C7}" type="pres">
      <dgm:prSet presAssocID="{7801B010-4452-41D9-9A00-61C7CC43B44B}" presName="cycle" presStyleCnt="0"/>
      <dgm:spPr/>
      <dgm:t>
        <a:bodyPr/>
        <a:lstStyle/>
        <a:p>
          <a:endParaRPr lang="es-PE"/>
        </a:p>
      </dgm:t>
    </dgm:pt>
    <dgm:pt modelId="{14F6F9FF-2680-4B8F-8C24-CE9752480F4D}" type="pres">
      <dgm:prSet presAssocID="{7801B010-4452-41D9-9A00-61C7CC43B44B}" presName="srcNode" presStyleLbl="node1" presStyleIdx="0" presStyleCnt="1"/>
      <dgm:spPr/>
      <dgm:t>
        <a:bodyPr/>
        <a:lstStyle/>
        <a:p>
          <a:endParaRPr lang="es-PE"/>
        </a:p>
      </dgm:t>
    </dgm:pt>
    <dgm:pt modelId="{8BF616AE-EF9A-4E1B-A031-5B41B9D140E4}" type="pres">
      <dgm:prSet presAssocID="{7801B010-4452-41D9-9A00-61C7CC43B44B}" presName="conn" presStyleLbl="parChTrans1D2" presStyleIdx="0" presStyleCnt="1"/>
      <dgm:spPr/>
      <dgm:t>
        <a:bodyPr/>
        <a:lstStyle/>
        <a:p>
          <a:endParaRPr lang="es-PE"/>
        </a:p>
      </dgm:t>
    </dgm:pt>
    <dgm:pt modelId="{547AF29F-2DA8-41CD-AA0E-BA9F1147F20E}" type="pres">
      <dgm:prSet presAssocID="{7801B010-4452-41D9-9A00-61C7CC43B44B}" presName="extraNode" presStyleLbl="node1" presStyleIdx="0" presStyleCnt="1"/>
      <dgm:spPr/>
      <dgm:t>
        <a:bodyPr/>
        <a:lstStyle/>
        <a:p>
          <a:endParaRPr lang="es-PE"/>
        </a:p>
      </dgm:t>
    </dgm:pt>
    <dgm:pt modelId="{7830210B-70A8-47E5-88FD-30E89F02E7C2}" type="pres">
      <dgm:prSet presAssocID="{7801B010-4452-41D9-9A00-61C7CC43B44B}" presName="dstNode" presStyleLbl="node1" presStyleIdx="0" presStyleCnt="1"/>
      <dgm:spPr/>
      <dgm:t>
        <a:bodyPr/>
        <a:lstStyle/>
        <a:p>
          <a:endParaRPr lang="es-PE"/>
        </a:p>
      </dgm:t>
    </dgm:pt>
    <dgm:pt modelId="{53030AAB-F72B-4A59-B57D-0ECBF6BF3648}" type="pres">
      <dgm:prSet presAssocID="{D8579432-F926-495C-9842-301A38F7BBB8}" presName="text_1" presStyleLbl="node1" presStyleIdx="0" presStyleCnt="1" custScaleY="210359" custLinFactNeighborX="-7444">
        <dgm:presLayoutVars>
          <dgm:bulletEnabled val="1"/>
        </dgm:presLayoutVars>
      </dgm:prSet>
      <dgm:spPr/>
      <dgm:t>
        <a:bodyPr/>
        <a:lstStyle/>
        <a:p>
          <a:endParaRPr lang="es-PE"/>
        </a:p>
      </dgm:t>
    </dgm:pt>
    <dgm:pt modelId="{2537B606-118B-4CE7-9D11-9B67D3F82334}" type="pres">
      <dgm:prSet presAssocID="{D8579432-F926-495C-9842-301A38F7BBB8}" presName="accent_1" presStyleCnt="0"/>
      <dgm:spPr/>
      <dgm:t>
        <a:bodyPr/>
        <a:lstStyle/>
        <a:p>
          <a:endParaRPr lang="es-PE"/>
        </a:p>
      </dgm:t>
    </dgm:pt>
    <dgm:pt modelId="{7F712F63-1E7F-404F-8332-6D3031003F55}" type="pres">
      <dgm:prSet presAssocID="{D8579432-F926-495C-9842-301A38F7BBB8}" presName="accentRepeatNode" presStyleLbl="solidFgAcc1" presStyleIdx="0" presStyleCnt="1"/>
      <dgm:spPr>
        <a:solidFill>
          <a:schemeClr val="bg1">
            <a:lumMod val="65000"/>
          </a:schemeClr>
        </a:solidFill>
      </dgm:spPr>
      <dgm:t>
        <a:bodyPr/>
        <a:lstStyle/>
        <a:p>
          <a:endParaRPr lang="es-PE"/>
        </a:p>
      </dgm:t>
    </dgm:pt>
  </dgm:ptLst>
  <dgm:cxnLst>
    <dgm:cxn modelId="{97AF46B8-56C7-4CF5-BFF8-306600900B7D}" type="presOf" srcId="{D8579432-F926-495C-9842-301A38F7BBB8}" destId="{53030AAB-F72B-4A59-B57D-0ECBF6BF3648}" srcOrd="0" destOrd="0" presId="urn:microsoft.com/office/officeart/2008/layout/VerticalCurvedList"/>
    <dgm:cxn modelId="{B3D696BE-6653-4103-A075-5B2D5FE8DD8A}" type="presOf" srcId="{3B08D688-3E86-408C-AE3B-8D2624232441}" destId="{8BF616AE-EF9A-4E1B-A031-5B41B9D140E4}" srcOrd="0" destOrd="0" presId="urn:microsoft.com/office/officeart/2008/layout/VerticalCurvedList"/>
    <dgm:cxn modelId="{E9A01F0F-F220-421C-A99B-031E97EF11C2}" type="presOf" srcId="{7801B010-4452-41D9-9A00-61C7CC43B44B}" destId="{E997F821-C83A-4ABB-BAD1-F64806AFAE02}" srcOrd="0" destOrd="0" presId="urn:microsoft.com/office/officeart/2008/layout/VerticalCurvedList"/>
    <dgm:cxn modelId="{46554E53-A262-4577-8FA3-8C256D4E9902}" srcId="{7801B010-4452-41D9-9A00-61C7CC43B44B}" destId="{D8579432-F926-495C-9842-301A38F7BBB8}" srcOrd="0" destOrd="0" parTransId="{40F09267-4891-4D5D-8F43-9D2E3F20628B}" sibTransId="{3B08D688-3E86-408C-AE3B-8D2624232441}"/>
    <dgm:cxn modelId="{4C673B36-2081-4502-8283-8E8A82B62532}" type="presParOf" srcId="{E997F821-C83A-4ABB-BAD1-F64806AFAE02}" destId="{58E995EA-2D6B-4CC2-8A1A-A0E50EA07FF0}" srcOrd="0" destOrd="0" presId="urn:microsoft.com/office/officeart/2008/layout/VerticalCurvedList"/>
    <dgm:cxn modelId="{D6C147BE-05C0-4E33-9E07-78E767278018}" type="presParOf" srcId="{58E995EA-2D6B-4CC2-8A1A-A0E50EA07FF0}" destId="{B41FABDE-D1A6-465A-9116-09950C3CC6C7}" srcOrd="0" destOrd="0" presId="urn:microsoft.com/office/officeart/2008/layout/VerticalCurvedList"/>
    <dgm:cxn modelId="{C394D2D1-EB64-4B6F-8072-9DDA220688AE}" type="presParOf" srcId="{B41FABDE-D1A6-465A-9116-09950C3CC6C7}" destId="{14F6F9FF-2680-4B8F-8C24-CE9752480F4D}" srcOrd="0" destOrd="0" presId="urn:microsoft.com/office/officeart/2008/layout/VerticalCurvedList"/>
    <dgm:cxn modelId="{9FE3E698-8066-4682-A527-3F91C0977B6B}" type="presParOf" srcId="{B41FABDE-D1A6-465A-9116-09950C3CC6C7}" destId="{8BF616AE-EF9A-4E1B-A031-5B41B9D140E4}" srcOrd="1" destOrd="0" presId="urn:microsoft.com/office/officeart/2008/layout/VerticalCurvedList"/>
    <dgm:cxn modelId="{9B4E143F-B705-4862-9710-23797FC3AEF3}" type="presParOf" srcId="{B41FABDE-D1A6-465A-9116-09950C3CC6C7}" destId="{547AF29F-2DA8-41CD-AA0E-BA9F1147F20E}" srcOrd="2" destOrd="0" presId="urn:microsoft.com/office/officeart/2008/layout/VerticalCurvedList"/>
    <dgm:cxn modelId="{821CD3C5-EB84-4C8A-BD92-9B128246D9F7}" type="presParOf" srcId="{B41FABDE-D1A6-465A-9116-09950C3CC6C7}" destId="{7830210B-70A8-47E5-88FD-30E89F02E7C2}" srcOrd="3" destOrd="0" presId="urn:microsoft.com/office/officeart/2008/layout/VerticalCurvedList"/>
    <dgm:cxn modelId="{D337196B-B63E-4517-B0C0-8508BE9631AD}" type="presParOf" srcId="{58E995EA-2D6B-4CC2-8A1A-A0E50EA07FF0}" destId="{53030AAB-F72B-4A59-B57D-0ECBF6BF3648}" srcOrd="1" destOrd="0" presId="urn:microsoft.com/office/officeart/2008/layout/VerticalCurvedList"/>
    <dgm:cxn modelId="{44453CE2-D672-4522-8CEE-E37B7CB49486}" type="presParOf" srcId="{58E995EA-2D6B-4CC2-8A1A-A0E50EA07FF0}" destId="{2537B606-118B-4CE7-9D11-9B67D3F82334}" srcOrd="2" destOrd="0" presId="urn:microsoft.com/office/officeart/2008/layout/VerticalCurvedList"/>
    <dgm:cxn modelId="{0384A5B6-2568-4133-B991-5002B1B17E56}" type="presParOf" srcId="{2537B606-118B-4CE7-9D11-9B67D3F82334}" destId="{7F712F63-1E7F-404F-8332-6D3031003F55}" srcOrd="0" destOrd="0" presId="urn:microsoft.com/office/officeart/2008/layout/VerticalCurv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801B010-4452-41D9-9A00-61C7CC43B44B}" type="doc">
      <dgm:prSet loTypeId="urn:microsoft.com/office/officeart/2005/8/layout/target3" loCatId="list" qsTypeId="urn:microsoft.com/office/officeart/2005/8/quickstyle/3d3" qsCatId="3D" csTypeId="urn:microsoft.com/office/officeart/2005/8/colors/accent2_2" csCatId="accent2" phldr="1"/>
      <dgm:spPr/>
      <dgm:t>
        <a:bodyPr/>
        <a:lstStyle/>
        <a:p>
          <a:endParaRPr lang="es-PE"/>
        </a:p>
      </dgm:t>
    </dgm:pt>
    <dgm:pt modelId="{1E5A5DEB-C19D-479A-B869-F413D4260B04}">
      <dgm:prSet phldrT="[Texto]" custT="1"/>
      <dgm:spPr/>
      <dgm:t>
        <a:bodyPr/>
        <a:lstStyle/>
        <a:p>
          <a:pPr algn="l"/>
          <a:endParaRPr lang="es-PE" sz="2800" dirty="0"/>
        </a:p>
      </dgm:t>
    </dgm:pt>
    <dgm:pt modelId="{78C1ADDD-FCB9-4A5C-8EDE-B29046B80ADD}" type="sibTrans" cxnId="{5691B585-0794-4066-AEE4-057426A98D49}">
      <dgm:prSet/>
      <dgm:spPr/>
      <dgm:t>
        <a:bodyPr/>
        <a:lstStyle/>
        <a:p>
          <a:endParaRPr lang="es-PE"/>
        </a:p>
      </dgm:t>
    </dgm:pt>
    <dgm:pt modelId="{78E7993D-E4B8-4FEF-A3E3-4CD2526C7133}" type="parTrans" cxnId="{5691B585-0794-4066-AEE4-057426A98D49}">
      <dgm:prSet/>
      <dgm:spPr/>
      <dgm:t>
        <a:bodyPr/>
        <a:lstStyle/>
        <a:p>
          <a:endParaRPr lang="es-PE"/>
        </a:p>
      </dgm:t>
    </dgm:pt>
    <dgm:pt modelId="{D74A1C6F-0A6A-4C14-8787-2865395A84D4}">
      <dgm:prSet custT="1"/>
      <dgm:spPr/>
      <dgm:t>
        <a:bodyPr/>
        <a:lstStyle/>
        <a:p>
          <a:pPr algn="just"/>
          <a:r>
            <a:rPr lang="es-PE" sz="1800" b="1" spc="-50" dirty="0" smtClean="0">
              <a:effectLst/>
            </a:rPr>
            <a:t>Ingresos por convenios y otras facilidades se reconocen: </a:t>
          </a:r>
          <a:endParaRPr lang="es-PE" sz="1800" b="1" spc="-50" dirty="0">
            <a:effectLst/>
          </a:endParaRPr>
        </a:p>
      </dgm:t>
    </dgm:pt>
    <dgm:pt modelId="{31D46680-D39E-40EE-B2CB-87B6776FADA5}" type="parTrans" cxnId="{755742B0-3276-4B49-96D6-E08648D97D65}">
      <dgm:prSet/>
      <dgm:spPr/>
      <dgm:t>
        <a:bodyPr/>
        <a:lstStyle/>
        <a:p>
          <a:endParaRPr lang="es-PE"/>
        </a:p>
      </dgm:t>
    </dgm:pt>
    <dgm:pt modelId="{AE8C1D91-79EA-438F-A7E6-57BF2A5797B1}" type="sibTrans" cxnId="{755742B0-3276-4B49-96D6-E08648D97D65}">
      <dgm:prSet/>
      <dgm:spPr/>
      <dgm:t>
        <a:bodyPr/>
        <a:lstStyle/>
        <a:p>
          <a:endParaRPr lang="es-PE"/>
        </a:p>
      </dgm:t>
    </dgm:pt>
    <dgm:pt modelId="{B664573A-8383-4AD8-ABEF-5D5CB2345A52}">
      <dgm:prSet custT="1"/>
      <dgm:spPr/>
      <dgm:t>
        <a:bodyPr/>
        <a:lstStyle/>
        <a:p>
          <a:pPr algn="just"/>
          <a:r>
            <a:rPr lang="es-PE" sz="1400" spc="-50" dirty="0" smtClean="0">
              <a:effectLst/>
            </a:rPr>
            <a:t>b) </a:t>
          </a:r>
          <a:r>
            <a:rPr lang="es-PE" sz="1400" b="1" u="sng" spc="-50" dirty="0" smtClean="0">
              <a:effectLst/>
            </a:rPr>
            <a:t>cuando es probable que la Administración Tributaria reciba los beneficios económicos derivados del fraccionamiento</a:t>
          </a:r>
          <a:endParaRPr lang="es-PE" sz="1400" b="1" u="sng" spc="-50" dirty="0">
            <a:effectLst/>
          </a:endParaRPr>
        </a:p>
      </dgm:t>
    </dgm:pt>
    <dgm:pt modelId="{E6D17AB9-1087-4A83-BBC0-83A553D0AE43}" type="parTrans" cxnId="{9EBE2AAE-5AFA-478C-982A-B49060509BAE}">
      <dgm:prSet/>
      <dgm:spPr/>
      <dgm:t>
        <a:bodyPr/>
        <a:lstStyle/>
        <a:p>
          <a:endParaRPr lang="es-PE"/>
        </a:p>
      </dgm:t>
    </dgm:pt>
    <dgm:pt modelId="{90CD9034-2AB1-4C69-9CB1-BD993A1F6268}" type="sibTrans" cxnId="{9EBE2AAE-5AFA-478C-982A-B49060509BAE}">
      <dgm:prSet/>
      <dgm:spPr/>
      <dgm:t>
        <a:bodyPr/>
        <a:lstStyle/>
        <a:p>
          <a:endParaRPr lang="es-PE"/>
        </a:p>
      </dgm:t>
    </dgm:pt>
    <dgm:pt modelId="{74DB78EB-94F0-4A69-A903-BF20E616070D}">
      <dgm:prSet custT="1"/>
      <dgm:spPr/>
      <dgm:t>
        <a:bodyPr/>
        <a:lstStyle/>
        <a:p>
          <a:pPr algn="just"/>
          <a:r>
            <a:rPr lang="es-PE" sz="1400" spc="-50" dirty="0" smtClean="0">
              <a:effectLst/>
            </a:rPr>
            <a:t>a) cuando se firma el convenio u otra forma de pago acordada entre la Administración Tributaria y el contribuyente. Cuando se celebren convenios o acuerdos de pago, y estos incluyen multas e intereses devengados, estos serán reconocidos conjuntamente con los tributos fraccionados. El ingreso correspondiente al tributo, a los intereses devengados y a las multas, requieren reconocimiento en cuentas específicas separadas de resultados</a:t>
          </a:r>
          <a:endParaRPr lang="es-PE" sz="1400" spc="-50" dirty="0">
            <a:effectLst/>
          </a:endParaRPr>
        </a:p>
      </dgm:t>
    </dgm:pt>
    <dgm:pt modelId="{AF353E64-78AF-4693-B6C8-9B245B05DF84}" type="parTrans" cxnId="{766F1FE6-31C4-4507-912F-861269A532FA}">
      <dgm:prSet/>
      <dgm:spPr/>
      <dgm:t>
        <a:bodyPr/>
        <a:lstStyle/>
        <a:p>
          <a:endParaRPr lang="es-PE"/>
        </a:p>
      </dgm:t>
    </dgm:pt>
    <dgm:pt modelId="{AB28210A-D57E-408C-9632-5F4ACBD2CF06}" type="sibTrans" cxnId="{766F1FE6-31C4-4507-912F-861269A532FA}">
      <dgm:prSet/>
      <dgm:spPr/>
      <dgm:t>
        <a:bodyPr/>
        <a:lstStyle/>
        <a:p>
          <a:endParaRPr lang="es-PE"/>
        </a:p>
      </dgm:t>
    </dgm:pt>
    <dgm:pt modelId="{2E1F63ED-E86F-481B-934B-972BE2A37499}" type="pres">
      <dgm:prSet presAssocID="{7801B010-4452-41D9-9A00-61C7CC43B44B}" presName="Name0" presStyleCnt="0">
        <dgm:presLayoutVars>
          <dgm:chMax val="7"/>
          <dgm:dir/>
          <dgm:animLvl val="lvl"/>
          <dgm:resizeHandles val="exact"/>
        </dgm:presLayoutVars>
      </dgm:prSet>
      <dgm:spPr/>
      <dgm:t>
        <a:bodyPr/>
        <a:lstStyle/>
        <a:p>
          <a:endParaRPr lang="es-PE"/>
        </a:p>
      </dgm:t>
    </dgm:pt>
    <dgm:pt modelId="{5B1B2C6C-3EF2-4152-8107-3E23CDB122AD}" type="pres">
      <dgm:prSet presAssocID="{1E5A5DEB-C19D-479A-B869-F413D4260B04}" presName="circle1" presStyleLbl="node1" presStyleIdx="0" presStyleCnt="1"/>
      <dgm:spPr/>
      <dgm:t>
        <a:bodyPr/>
        <a:lstStyle/>
        <a:p>
          <a:endParaRPr lang="es-PE"/>
        </a:p>
      </dgm:t>
    </dgm:pt>
    <dgm:pt modelId="{E75E8286-86CB-4682-9585-E3D0BB837219}" type="pres">
      <dgm:prSet presAssocID="{1E5A5DEB-C19D-479A-B869-F413D4260B04}" presName="space" presStyleCnt="0"/>
      <dgm:spPr/>
      <dgm:t>
        <a:bodyPr/>
        <a:lstStyle/>
        <a:p>
          <a:endParaRPr lang="es-PE"/>
        </a:p>
      </dgm:t>
    </dgm:pt>
    <dgm:pt modelId="{2054D520-A0F8-4714-8E07-B39771ED81DF}" type="pres">
      <dgm:prSet presAssocID="{1E5A5DEB-C19D-479A-B869-F413D4260B04}" presName="rect1" presStyleLbl="alignAcc1" presStyleIdx="0" presStyleCnt="1" custScaleX="100000"/>
      <dgm:spPr/>
      <dgm:t>
        <a:bodyPr/>
        <a:lstStyle/>
        <a:p>
          <a:endParaRPr lang="es-PE"/>
        </a:p>
      </dgm:t>
    </dgm:pt>
    <dgm:pt modelId="{91926BE7-18E0-41CA-9BA3-18A3D8983649}" type="pres">
      <dgm:prSet presAssocID="{1E5A5DEB-C19D-479A-B869-F413D4260B04}" presName="rect1ParTx" presStyleLbl="alignAcc1" presStyleIdx="0" presStyleCnt="1">
        <dgm:presLayoutVars>
          <dgm:chMax val="1"/>
          <dgm:bulletEnabled val="1"/>
        </dgm:presLayoutVars>
      </dgm:prSet>
      <dgm:spPr/>
      <dgm:t>
        <a:bodyPr/>
        <a:lstStyle/>
        <a:p>
          <a:endParaRPr lang="es-PE"/>
        </a:p>
      </dgm:t>
    </dgm:pt>
    <dgm:pt modelId="{64090A2A-4BE0-43C3-89EC-2C9770DBBC72}" type="pres">
      <dgm:prSet presAssocID="{1E5A5DEB-C19D-479A-B869-F413D4260B04}" presName="rect1ChTx" presStyleLbl="alignAcc1" presStyleIdx="0" presStyleCnt="1" custScaleX="170141" custLinFactNeighborX="-64854" custLinFactNeighborY="-2601">
        <dgm:presLayoutVars>
          <dgm:bulletEnabled val="1"/>
        </dgm:presLayoutVars>
      </dgm:prSet>
      <dgm:spPr/>
      <dgm:t>
        <a:bodyPr/>
        <a:lstStyle/>
        <a:p>
          <a:endParaRPr lang="es-PE"/>
        </a:p>
      </dgm:t>
    </dgm:pt>
  </dgm:ptLst>
  <dgm:cxnLst>
    <dgm:cxn modelId="{13BC1922-FCD7-4E89-81E5-20EE0A16CD08}" type="presOf" srcId="{1E5A5DEB-C19D-479A-B869-F413D4260B04}" destId="{2054D520-A0F8-4714-8E07-B39771ED81DF}" srcOrd="0" destOrd="0" presId="urn:microsoft.com/office/officeart/2005/8/layout/target3"/>
    <dgm:cxn modelId="{755742B0-3276-4B49-96D6-E08648D97D65}" srcId="{1E5A5DEB-C19D-479A-B869-F413D4260B04}" destId="{D74A1C6F-0A6A-4C14-8787-2865395A84D4}" srcOrd="0" destOrd="0" parTransId="{31D46680-D39E-40EE-B2CB-87B6776FADA5}" sibTransId="{AE8C1D91-79EA-438F-A7E6-57BF2A5797B1}"/>
    <dgm:cxn modelId="{6F0E336A-A513-4089-9CF9-C8C67FD3C754}" type="presOf" srcId="{B664573A-8383-4AD8-ABEF-5D5CB2345A52}" destId="{64090A2A-4BE0-43C3-89EC-2C9770DBBC72}" srcOrd="0" destOrd="2" presId="urn:microsoft.com/office/officeart/2005/8/layout/target3"/>
    <dgm:cxn modelId="{9EBE2AAE-5AFA-478C-982A-B49060509BAE}" srcId="{D74A1C6F-0A6A-4C14-8787-2865395A84D4}" destId="{B664573A-8383-4AD8-ABEF-5D5CB2345A52}" srcOrd="1" destOrd="0" parTransId="{E6D17AB9-1087-4A83-BBC0-83A553D0AE43}" sibTransId="{90CD9034-2AB1-4C69-9CB1-BD993A1F6268}"/>
    <dgm:cxn modelId="{766F1FE6-31C4-4507-912F-861269A532FA}" srcId="{D74A1C6F-0A6A-4C14-8787-2865395A84D4}" destId="{74DB78EB-94F0-4A69-A903-BF20E616070D}" srcOrd="0" destOrd="0" parTransId="{AF353E64-78AF-4693-B6C8-9B245B05DF84}" sibTransId="{AB28210A-D57E-408C-9632-5F4ACBD2CF06}"/>
    <dgm:cxn modelId="{B957A9EE-EF79-4991-83D3-7FE8266C4755}" type="presOf" srcId="{74DB78EB-94F0-4A69-A903-BF20E616070D}" destId="{64090A2A-4BE0-43C3-89EC-2C9770DBBC72}" srcOrd="0" destOrd="1" presId="urn:microsoft.com/office/officeart/2005/8/layout/target3"/>
    <dgm:cxn modelId="{5691B585-0794-4066-AEE4-057426A98D49}" srcId="{7801B010-4452-41D9-9A00-61C7CC43B44B}" destId="{1E5A5DEB-C19D-479A-B869-F413D4260B04}" srcOrd="0" destOrd="0" parTransId="{78E7993D-E4B8-4FEF-A3E3-4CD2526C7133}" sibTransId="{78C1ADDD-FCB9-4A5C-8EDE-B29046B80ADD}"/>
    <dgm:cxn modelId="{A573E7A5-D50D-423B-ABC4-CD5B4BDB368F}" type="presOf" srcId="{1E5A5DEB-C19D-479A-B869-F413D4260B04}" destId="{91926BE7-18E0-41CA-9BA3-18A3D8983649}" srcOrd="1" destOrd="0" presId="urn:microsoft.com/office/officeart/2005/8/layout/target3"/>
    <dgm:cxn modelId="{770A09E0-6906-49FD-B697-60F2A9C96A54}" type="presOf" srcId="{D74A1C6F-0A6A-4C14-8787-2865395A84D4}" destId="{64090A2A-4BE0-43C3-89EC-2C9770DBBC72}" srcOrd="0" destOrd="0" presId="urn:microsoft.com/office/officeart/2005/8/layout/target3"/>
    <dgm:cxn modelId="{B837C050-A1F9-41E0-91C9-CFD6A415994A}" type="presOf" srcId="{7801B010-4452-41D9-9A00-61C7CC43B44B}" destId="{2E1F63ED-E86F-481B-934B-972BE2A37499}" srcOrd="0" destOrd="0" presId="urn:microsoft.com/office/officeart/2005/8/layout/target3"/>
    <dgm:cxn modelId="{7698722C-BF65-474D-BA8D-71CCFD8C5ACF}" type="presParOf" srcId="{2E1F63ED-E86F-481B-934B-972BE2A37499}" destId="{5B1B2C6C-3EF2-4152-8107-3E23CDB122AD}" srcOrd="0" destOrd="0" presId="urn:microsoft.com/office/officeart/2005/8/layout/target3"/>
    <dgm:cxn modelId="{867AB3D3-E74C-4A05-8425-BE002773F4EA}" type="presParOf" srcId="{2E1F63ED-E86F-481B-934B-972BE2A37499}" destId="{E75E8286-86CB-4682-9585-E3D0BB837219}" srcOrd="1" destOrd="0" presId="urn:microsoft.com/office/officeart/2005/8/layout/target3"/>
    <dgm:cxn modelId="{6AA63B82-1201-41BB-9256-6BD87D9404CC}" type="presParOf" srcId="{2E1F63ED-E86F-481B-934B-972BE2A37499}" destId="{2054D520-A0F8-4714-8E07-B39771ED81DF}" srcOrd="2" destOrd="0" presId="urn:microsoft.com/office/officeart/2005/8/layout/target3"/>
    <dgm:cxn modelId="{FBBD305E-6BCE-474D-A30D-9E4E3B65761A}" type="presParOf" srcId="{2E1F63ED-E86F-481B-934B-972BE2A37499}" destId="{91926BE7-18E0-41CA-9BA3-18A3D8983649}" srcOrd="3" destOrd="0" presId="urn:microsoft.com/office/officeart/2005/8/layout/target3"/>
    <dgm:cxn modelId="{C815C252-21F9-4A21-B868-5CABC3163941}" type="presParOf" srcId="{2E1F63ED-E86F-481B-934B-972BE2A37499}" destId="{64090A2A-4BE0-43C3-89EC-2C9770DBBC72}" srcOrd="4" destOrd="0" presId="urn:microsoft.com/office/officeart/2005/8/layout/target3"/>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801B010-4452-41D9-9A00-61C7CC43B44B}" type="doc">
      <dgm:prSet loTypeId="urn:microsoft.com/office/officeart/2005/8/layout/target3" loCatId="list" qsTypeId="urn:microsoft.com/office/officeart/2005/8/quickstyle/3d3" qsCatId="3D" csTypeId="urn:microsoft.com/office/officeart/2005/8/colors/accent2_2" csCatId="accent2" phldr="1"/>
      <dgm:spPr/>
      <dgm:t>
        <a:bodyPr/>
        <a:lstStyle/>
        <a:p>
          <a:endParaRPr lang="es-PE"/>
        </a:p>
      </dgm:t>
    </dgm:pt>
    <dgm:pt modelId="{1E5A5DEB-C19D-479A-B869-F413D4260B04}">
      <dgm:prSet phldrT="[Texto]" custT="1"/>
      <dgm:spPr/>
      <dgm:t>
        <a:bodyPr/>
        <a:lstStyle/>
        <a:p>
          <a:pPr algn="l"/>
          <a:endParaRPr lang="es-PE" sz="2800" dirty="0"/>
        </a:p>
      </dgm:t>
    </dgm:pt>
    <dgm:pt modelId="{78C1ADDD-FCB9-4A5C-8EDE-B29046B80ADD}" type="sibTrans" cxnId="{5691B585-0794-4066-AEE4-057426A98D49}">
      <dgm:prSet/>
      <dgm:spPr/>
      <dgm:t>
        <a:bodyPr/>
        <a:lstStyle/>
        <a:p>
          <a:endParaRPr lang="es-PE"/>
        </a:p>
      </dgm:t>
    </dgm:pt>
    <dgm:pt modelId="{78E7993D-E4B8-4FEF-A3E3-4CD2526C7133}" type="parTrans" cxnId="{5691B585-0794-4066-AEE4-057426A98D49}">
      <dgm:prSet/>
      <dgm:spPr/>
      <dgm:t>
        <a:bodyPr/>
        <a:lstStyle/>
        <a:p>
          <a:endParaRPr lang="es-PE"/>
        </a:p>
      </dgm:t>
    </dgm:pt>
    <dgm:pt modelId="{D74A1C6F-0A6A-4C14-8787-2865395A84D4}">
      <dgm:prSet custT="1"/>
      <dgm:spPr/>
      <dgm:t>
        <a:bodyPr/>
        <a:lstStyle/>
        <a:p>
          <a:pPr algn="just"/>
          <a:r>
            <a:rPr lang="es-PE" sz="1800" b="1" spc="-50" dirty="0" smtClean="0">
              <a:effectLst/>
            </a:rPr>
            <a:t>Ingresos tributarios derivados de procesos de fiscalización: </a:t>
          </a:r>
          <a:endParaRPr lang="es-PE" sz="1800" b="1" spc="-50" dirty="0">
            <a:effectLst/>
          </a:endParaRPr>
        </a:p>
      </dgm:t>
    </dgm:pt>
    <dgm:pt modelId="{31D46680-D39E-40EE-B2CB-87B6776FADA5}" type="parTrans" cxnId="{755742B0-3276-4B49-96D6-E08648D97D65}">
      <dgm:prSet/>
      <dgm:spPr/>
      <dgm:t>
        <a:bodyPr/>
        <a:lstStyle/>
        <a:p>
          <a:endParaRPr lang="es-PE"/>
        </a:p>
      </dgm:t>
    </dgm:pt>
    <dgm:pt modelId="{AE8C1D91-79EA-438F-A7E6-57BF2A5797B1}" type="sibTrans" cxnId="{755742B0-3276-4B49-96D6-E08648D97D65}">
      <dgm:prSet/>
      <dgm:spPr/>
      <dgm:t>
        <a:bodyPr/>
        <a:lstStyle/>
        <a:p>
          <a:endParaRPr lang="es-PE"/>
        </a:p>
      </dgm:t>
    </dgm:pt>
    <dgm:pt modelId="{A0023F60-A3CD-4018-A56D-C7845CB1745E}">
      <dgm:prSet custT="1"/>
      <dgm:spPr/>
      <dgm:t>
        <a:bodyPr/>
        <a:lstStyle/>
        <a:p>
          <a:pPr algn="just"/>
          <a:r>
            <a:rPr lang="es-PE" sz="1400" b="0" spc="-50" dirty="0" smtClean="0">
              <a:effectLst/>
            </a:rPr>
            <a:t>Los impuestos directos e indirectos, así como los derechos y tasas, son reconocidos en la oportunidad en que tales impuestos son determinados por la Administración Tributaria, y siempre y </a:t>
          </a:r>
          <a:r>
            <a:rPr lang="es-PE" sz="1400" b="1" u="sng" spc="-50" dirty="0" smtClean="0">
              <a:effectLst/>
            </a:rPr>
            <a:t>cuando el contribuyente consienta con la obligación tributaria</a:t>
          </a:r>
          <a:r>
            <a:rPr lang="es-PE" sz="1400" b="0" spc="-50" dirty="0" smtClean="0">
              <a:effectLst/>
            </a:rPr>
            <a:t>. En aquellos casos, en que el contribuyente lleve adelante procesos de reclamación permitidos por la Ley, y hasta la terminación de éstos, considerando todas las alternativas del contribuyente, </a:t>
          </a:r>
          <a:r>
            <a:rPr lang="es-PE" sz="1400" b="1" spc="-50" dirty="0" smtClean="0">
              <a:effectLst/>
            </a:rPr>
            <a:t>no se reconocerán los ingresos </a:t>
          </a:r>
          <a:r>
            <a:rPr lang="es-PE" sz="1400" b="0" spc="-50" dirty="0" smtClean="0">
              <a:effectLst/>
            </a:rPr>
            <a:t>derivados de procesos de fiscalización. En forma concordante, tampoco se reconocerán ni las multas ni los intereses asociados</a:t>
          </a:r>
          <a:endParaRPr lang="es-PE" sz="1400" b="0" spc="-50" dirty="0">
            <a:effectLst/>
          </a:endParaRPr>
        </a:p>
      </dgm:t>
    </dgm:pt>
    <dgm:pt modelId="{2A992EB7-BD33-4730-B3A7-B4D46CCED050}" type="parTrans" cxnId="{FC024055-6132-4415-AB6E-E92B39A5F9C0}">
      <dgm:prSet/>
      <dgm:spPr/>
      <dgm:t>
        <a:bodyPr/>
        <a:lstStyle/>
        <a:p>
          <a:endParaRPr lang="es-PE"/>
        </a:p>
      </dgm:t>
    </dgm:pt>
    <dgm:pt modelId="{886EB3D2-EF99-4B39-B437-5EE72A2FD6C2}" type="sibTrans" cxnId="{FC024055-6132-4415-AB6E-E92B39A5F9C0}">
      <dgm:prSet/>
      <dgm:spPr/>
      <dgm:t>
        <a:bodyPr/>
        <a:lstStyle/>
        <a:p>
          <a:endParaRPr lang="es-PE"/>
        </a:p>
      </dgm:t>
    </dgm:pt>
    <dgm:pt modelId="{2E1F63ED-E86F-481B-934B-972BE2A37499}" type="pres">
      <dgm:prSet presAssocID="{7801B010-4452-41D9-9A00-61C7CC43B44B}" presName="Name0" presStyleCnt="0">
        <dgm:presLayoutVars>
          <dgm:chMax val="7"/>
          <dgm:dir/>
          <dgm:animLvl val="lvl"/>
          <dgm:resizeHandles val="exact"/>
        </dgm:presLayoutVars>
      </dgm:prSet>
      <dgm:spPr/>
      <dgm:t>
        <a:bodyPr/>
        <a:lstStyle/>
        <a:p>
          <a:endParaRPr lang="es-PE"/>
        </a:p>
      </dgm:t>
    </dgm:pt>
    <dgm:pt modelId="{5B1B2C6C-3EF2-4152-8107-3E23CDB122AD}" type="pres">
      <dgm:prSet presAssocID="{1E5A5DEB-C19D-479A-B869-F413D4260B04}" presName="circle1" presStyleLbl="node1" presStyleIdx="0" presStyleCnt="1"/>
      <dgm:spPr/>
      <dgm:t>
        <a:bodyPr/>
        <a:lstStyle/>
        <a:p>
          <a:endParaRPr lang="es-PE"/>
        </a:p>
      </dgm:t>
    </dgm:pt>
    <dgm:pt modelId="{E75E8286-86CB-4682-9585-E3D0BB837219}" type="pres">
      <dgm:prSet presAssocID="{1E5A5DEB-C19D-479A-B869-F413D4260B04}" presName="space" presStyleCnt="0"/>
      <dgm:spPr/>
      <dgm:t>
        <a:bodyPr/>
        <a:lstStyle/>
        <a:p>
          <a:endParaRPr lang="es-PE"/>
        </a:p>
      </dgm:t>
    </dgm:pt>
    <dgm:pt modelId="{2054D520-A0F8-4714-8E07-B39771ED81DF}" type="pres">
      <dgm:prSet presAssocID="{1E5A5DEB-C19D-479A-B869-F413D4260B04}" presName="rect1" presStyleLbl="alignAcc1" presStyleIdx="0" presStyleCnt="1" custScaleX="100000" custLinFactNeighborX="237"/>
      <dgm:spPr/>
      <dgm:t>
        <a:bodyPr/>
        <a:lstStyle/>
        <a:p>
          <a:endParaRPr lang="es-PE"/>
        </a:p>
      </dgm:t>
    </dgm:pt>
    <dgm:pt modelId="{91926BE7-18E0-41CA-9BA3-18A3D8983649}" type="pres">
      <dgm:prSet presAssocID="{1E5A5DEB-C19D-479A-B869-F413D4260B04}" presName="rect1ParTx" presStyleLbl="alignAcc1" presStyleIdx="0" presStyleCnt="1">
        <dgm:presLayoutVars>
          <dgm:chMax val="1"/>
          <dgm:bulletEnabled val="1"/>
        </dgm:presLayoutVars>
      </dgm:prSet>
      <dgm:spPr/>
      <dgm:t>
        <a:bodyPr/>
        <a:lstStyle/>
        <a:p>
          <a:endParaRPr lang="es-PE"/>
        </a:p>
      </dgm:t>
    </dgm:pt>
    <dgm:pt modelId="{64090A2A-4BE0-43C3-89EC-2C9770DBBC72}" type="pres">
      <dgm:prSet presAssocID="{1E5A5DEB-C19D-479A-B869-F413D4260B04}" presName="rect1ChTx" presStyleLbl="alignAcc1" presStyleIdx="0" presStyleCnt="1" custScaleX="170141" custLinFactNeighborX="-64854" custLinFactNeighborY="-2601">
        <dgm:presLayoutVars>
          <dgm:bulletEnabled val="1"/>
        </dgm:presLayoutVars>
      </dgm:prSet>
      <dgm:spPr/>
      <dgm:t>
        <a:bodyPr/>
        <a:lstStyle/>
        <a:p>
          <a:endParaRPr lang="es-PE"/>
        </a:p>
      </dgm:t>
    </dgm:pt>
  </dgm:ptLst>
  <dgm:cxnLst>
    <dgm:cxn modelId="{B412BC8E-D486-4519-865A-ADB3267527A9}" type="presOf" srcId="{D74A1C6F-0A6A-4C14-8787-2865395A84D4}" destId="{64090A2A-4BE0-43C3-89EC-2C9770DBBC72}" srcOrd="0" destOrd="0" presId="urn:microsoft.com/office/officeart/2005/8/layout/target3"/>
    <dgm:cxn modelId="{755742B0-3276-4B49-96D6-E08648D97D65}" srcId="{1E5A5DEB-C19D-479A-B869-F413D4260B04}" destId="{D74A1C6F-0A6A-4C14-8787-2865395A84D4}" srcOrd="0" destOrd="0" parTransId="{31D46680-D39E-40EE-B2CB-87B6776FADA5}" sibTransId="{AE8C1D91-79EA-438F-A7E6-57BF2A5797B1}"/>
    <dgm:cxn modelId="{FC024055-6132-4415-AB6E-E92B39A5F9C0}" srcId="{D74A1C6F-0A6A-4C14-8787-2865395A84D4}" destId="{A0023F60-A3CD-4018-A56D-C7845CB1745E}" srcOrd="0" destOrd="0" parTransId="{2A992EB7-BD33-4730-B3A7-B4D46CCED050}" sibTransId="{886EB3D2-EF99-4B39-B437-5EE72A2FD6C2}"/>
    <dgm:cxn modelId="{7EBF4C92-3387-413F-A449-BE0A47FCEF9C}" type="presOf" srcId="{A0023F60-A3CD-4018-A56D-C7845CB1745E}" destId="{64090A2A-4BE0-43C3-89EC-2C9770DBBC72}" srcOrd="0" destOrd="1" presId="urn:microsoft.com/office/officeart/2005/8/layout/target3"/>
    <dgm:cxn modelId="{5691B585-0794-4066-AEE4-057426A98D49}" srcId="{7801B010-4452-41D9-9A00-61C7CC43B44B}" destId="{1E5A5DEB-C19D-479A-B869-F413D4260B04}" srcOrd="0" destOrd="0" parTransId="{78E7993D-E4B8-4FEF-A3E3-4CD2526C7133}" sibTransId="{78C1ADDD-FCB9-4A5C-8EDE-B29046B80ADD}"/>
    <dgm:cxn modelId="{2C5B1D56-11C0-44A6-8014-14A535EC9D3F}" type="presOf" srcId="{1E5A5DEB-C19D-479A-B869-F413D4260B04}" destId="{91926BE7-18E0-41CA-9BA3-18A3D8983649}" srcOrd="1" destOrd="0" presId="urn:microsoft.com/office/officeart/2005/8/layout/target3"/>
    <dgm:cxn modelId="{03D589C3-F411-478C-B4CA-7726508FD857}" type="presOf" srcId="{1E5A5DEB-C19D-479A-B869-F413D4260B04}" destId="{2054D520-A0F8-4714-8E07-B39771ED81DF}" srcOrd="0" destOrd="0" presId="urn:microsoft.com/office/officeart/2005/8/layout/target3"/>
    <dgm:cxn modelId="{DE94E175-45B5-456A-BAF2-4B6821E7A501}" type="presOf" srcId="{7801B010-4452-41D9-9A00-61C7CC43B44B}" destId="{2E1F63ED-E86F-481B-934B-972BE2A37499}" srcOrd="0" destOrd="0" presId="urn:microsoft.com/office/officeart/2005/8/layout/target3"/>
    <dgm:cxn modelId="{077DBDFE-878B-478C-B47E-3B3FA7598F4B}" type="presParOf" srcId="{2E1F63ED-E86F-481B-934B-972BE2A37499}" destId="{5B1B2C6C-3EF2-4152-8107-3E23CDB122AD}" srcOrd="0" destOrd="0" presId="urn:microsoft.com/office/officeart/2005/8/layout/target3"/>
    <dgm:cxn modelId="{BB59A7AE-AAE4-4B1A-A901-2D0385C3A1F8}" type="presParOf" srcId="{2E1F63ED-E86F-481B-934B-972BE2A37499}" destId="{E75E8286-86CB-4682-9585-E3D0BB837219}" srcOrd="1" destOrd="0" presId="urn:microsoft.com/office/officeart/2005/8/layout/target3"/>
    <dgm:cxn modelId="{D2DA70CD-2311-441D-A180-73CCC4EC58B4}" type="presParOf" srcId="{2E1F63ED-E86F-481B-934B-972BE2A37499}" destId="{2054D520-A0F8-4714-8E07-B39771ED81DF}" srcOrd="2" destOrd="0" presId="urn:microsoft.com/office/officeart/2005/8/layout/target3"/>
    <dgm:cxn modelId="{EB4F8CBA-3C88-4AB1-8F00-AB78FA9CDA97}" type="presParOf" srcId="{2E1F63ED-E86F-481B-934B-972BE2A37499}" destId="{91926BE7-18E0-41CA-9BA3-18A3D8983649}" srcOrd="3" destOrd="0" presId="urn:microsoft.com/office/officeart/2005/8/layout/target3"/>
    <dgm:cxn modelId="{9D69927F-0D90-4F71-B0DC-CE26BDCF43D7}" type="presParOf" srcId="{2E1F63ED-E86F-481B-934B-972BE2A37499}" destId="{64090A2A-4BE0-43C3-89EC-2C9770DBBC72}" srcOrd="4" destOrd="0" presId="urn:microsoft.com/office/officeart/2005/8/layout/target3"/>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801B010-4452-41D9-9A00-61C7CC43B44B}" type="doc">
      <dgm:prSet loTypeId="urn:microsoft.com/office/officeart/2005/8/layout/target3" loCatId="list" qsTypeId="urn:microsoft.com/office/officeart/2005/8/quickstyle/3d3" qsCatId="3D" csTypeId="urn:microsoft.com/office/officeart/2005/8/colors/accent1_2" csCatId="accent1" phldr="1"/>
      <dgm:spPr/>
      <dgm:t>
        <a:bodyPr/>
        <a:lstStyle/>
        <a:p>
          <a:endParaRPr lang="es-PE"/>
        </a:p>
      </dgm:t>
    </dgm:pt>
    <dgm:pt modelId="{1E5A5DEB-C19D-479A-B869-F413D4260B04}">
      <dgm:prSet custT="1"/>
      <dgm:spPr/>
      <dgm:t>
        <a:bodyPr/>
        <a:lstStyle/>
        <a:p>
          <a:pPr algn="l"/>
          <a:r>
            <a:rPr lang="es-PE" sz="1800" b="1" spc="-50" dirty="0" smtClean="0">
              <a:solidFill>
                <a:schemeClr val="tx1"/>
              </a:solidFill>
            </a:rPr>
            <a:t>Ingresos tributarios de ejercicios anteriores </a:t>
          </a:r>
        </a:p>
        <a:p>
          <a:pPr algn="l"/>
          <a:r>
            <a:rPr lang="es-PE" sz="1400" spc="-50" dirty="0" smtClean="0">
              <a:solidFill>
                <a:schemeClr val="tx1"/>
              </a:solidFill>
              <a:effectLst/>
            </a:rPr>
            <a:t>Deben ser </a:t>
          </a:r>
          <a:r>
            <a:rPr lang="es-PE" sz="1400" b="1" u="sng" spc="-50" dirty="0" smtClean="0">
              <a:solidFill>
                <a:schemeClr val="tx1"/>
              </a:solidFill>
              <a:effectLst/>
            </a:rPr>
            <a:t>reconocidos en los resultados del periodo corriente en que son reportados por los contribuyentes</a:t>
          </a:r>
          <a:r>
            <a:rPr lang="es-PE" sz="1400" spc="-50" dirty="0" smtClean="0">
              <a:solidFill>
                <a:schemeClr val="tx1"/>
              </a:solidFill>
              <a:effectLst/>
            </a:rPr>
            <a:t>. </a:t>
          </a:r>
          <a:r>
            <a:rPr lang="es-PE" sz="1400" spc="-50" dirty="0" smtClean="0">
              <a:solidFill>
                <a:schemeClr val="tx1"/>
              </a:solidFill>
              <a:effectLst/>
              <a:latin typeface="+mn-lt"/>
              <a:ea typeface="+mn-ea"/>
              <a:cs typeface="+mn-cs"/>
            </a:rPr>
            <a:t>No se reconocerán ingresos contra los resultados acumulados de periodos anteriores, cuando los tributos, tasas y derechos </a:t>
          </a:r>
          <a:r>
            <a:rPr lang="es-PE" sz="1400" b="1" spc="-50" dirty="0" smtClean="0">
              <a:solidFill>
                <a:schemeClr val="tx1"/>
              </a:solidFill>
              <a:effectLst/>
              <a:latin typeface="+mn-lt"/>
              <a:ea typeface="+mn-ea"/>
              <a:cs typeface="+mn-cs"/>
            </a:rPr>
            <a:t>no pudieron ser conocidos por la SUNAT en esos periodos</a:t>
          </a:r>
          <a:r>
            <a:rPr lang="es-PE" sz="1400" spc="-50" dirty="0" smtClean="0">
              <a:solidFill>
                <a:schemeClr val="tx1"/>
              </a:solidFill>
              <a:effectLst/>
              <a:latin typeface="+mn-lt"/>
              <a:ea typeface="+mn-ea"/>
              <a:cs typeface="+mn-cs"/>
            </a:rPr>
            <a:t>, debiendo ser reconocidos en los resultados del periodo corriente</a:t>
          </a:r>
          <a:endParaRPr lang="es-PE" sz="1600" dirty="0"/>
        </a:p>
      </dgm:t>
    </dgm:pt>
    <dgm:pt modelId="{78C1ADDD-FCB9-4A5C-8EDE-B29046B80ADD}" type="sibTrans" cxnId="{5691B585-0794-4066-AEE4-057426A98D49}">
      <dgm:prSet/>
      <dgm:spPr/>
      <dgm:t>
        <a:bodyPr/>
        <a:lstStyle/>
        <a:p>
          <a:endParaRPr lang="es-PE"/>
        </a:p>
      </dgm:t>
    </dgm:pt>
    <dgm:pt modelId="{78E7993D-E4B8-4FEF-A3E3-4CD2526C7133}" type="parTrans" cxnId="{5691B585-0794-4066-AEE4-057426A98D49}">
      <dgm:prSet/>
      <dgm:spPr/>
      <dgm:t>
        <a:bodyPr/>
        <a:lstStyle/>
        <a:p>
          <a:endParaRPr lang="es-PE"/>
        </a:p>
      </dgm:t>
    </dgm:pt>
    <dgm:pt modelId="{149041C9-C2DD-4821-B6F6-AA57A124A339}" type="pres">
      <dgm:prSet presAssocID="{7801B010-4452-41D9-9A00-61C7CC43B44B}" presName="Name0" presStyleCnt="0">
        <dgm:presLayoutVars>
          <dgm:chMax val="7"/>
          <dgm:dir/>
          <dgm:animLvl val="lvl"/>
          <dgm:resizeHandles val="exact"/>
        </dgm:presLayoutVars>
      </dgm:prSet>
      <dgm:spPr/>
      <dgm:t>
        <a:bodyPr/>
        <a:lstStyle/>
        <a:p>
          <a:endParaRPr lang="es-PE"/>
        </a:p>
      </dgm:t>
    </dgm:pt>
    <dgm:pt modelId="{3065B004-464E-446B-B012-9B9015D26560}" type="pres">
      <dgm:prSet presAssocID="{1E5A5DEB-C19D-479A-B869-F413D4260B04}" presName="circle1" presStyleLbl="node1" presStyleIdx="0" presStyleCnt="1"/>
      <dgm:spPr/>
      <dgm:t>
        <a:bodyPr/>
        <a:lstStyle/>
        <a:p>
          <a:endParaRPr lang="es-PE"/>
        </a:p>
      </dgm:t>
    </dgm:pt>
    <dgm:pt modelId="{1B9FF4EE-9CAB-4395-ACA9-70713131E2E5}" type="pres">
      <dgm:prSet presAssocID="{1E5A5DEB-C19D-479A-B869-F413D4260B04}" presName="space" presStyleCnt="0"/>
      <dgm:spPr/>
      <dgm:t>
        <a:bodyPr/>
        <a:lstStyle/>
        <a:p>
          <a:endParaRPr lang="es-PE"/>
        </a:p>
      </dgm:t>
    </dgm:pt>
    <dgm:pt modelId="{A69DFE1C-9F40-493A-BB07-BB412FD52967}" type="pres">
      <dgm:prSet presAssocID="{1E5A5DEB-C19D-479A-B869-F413D4260B04}" presName="rect1" presStyleLbl="alignAcc1" presStyleIdx="0" presStyleCnt="1" custLinFactNeighborX="-758" custLinFactNeighborY="249"/>
      <dgm:spPr/>
      <dgm:t>
        <a:bodyPr/>
        <a:lstStyle/>
        <a:p>
          <a:endParaRPr lang="es-PE"/>
        </a:p>
      </dgm:t>
    </dgm:pt>
    <dgm:pt modelId="{D5205177-7D90-4A5C-87DD-8F1365A51BE2}" type="pres">
      <dgm:prSet presAssocID="{1E5A5DEB-C19D-479A-B869-F413D4260B04}" presName="rect1ParTxNoCh" presStyleLbl="alignAcc1" presStyleIdx="0" presStyleCnt="1">
        <dgm:presLayoutVars>
          <dgm:chMax val="1"/>
          <dgm:bulletEnabled val="1"/>
        </dgm:presLayoutVars>
      </dgm:prSet>
      <dgm:spPr/>
      <dgm:t>
        <a:bodyPr/>
        <a:lstStyle/>
        <a:p>
          <a:endParaRPr lang="es-PE"/>
        </a:p>
      </dgm:t>
    </dgm:pt>
  </dgm:ptLst>
  <dgm:cxnLst>
    <dgm:cxn modelId="{EB1528A5-2870-451D-A18F-01D5DBC7EACC}" type="presOf" srcId="{1E5A5DEB-C19D-479A-B869-F413D4260B04}" destId="{A69DFE1C-9F40-493A-BB07-BB412FD52967}" srcOrd="0" destOrd="0" presId="urn:microsoft.com/office/officeart/2005/8/layout/target3"/>
    <dgm:cxn modelId="{5691B585-0794-4066-AEE4-057426A98D49}" srcId="{7801B010-4452-41D9-9A00-61C7CC43B44B}" destId="{1E5A5DEB-C19D-479A-B869-F413D4260B04}" srcOrd="0" destOrd="0" parTransId="{78E7993D-E4B8-4FEF-A3E3-4CD2526C7133}" sibTransId="{78C1ADDD-FCB9-4A5C-8EDE-B29046B80ADD}"/>
    <dgm:cxn modelId="{CDC38F49-5BDA-485E-AB4E-4C6FADB770E2}" type="presOf" srcId="{1E5A5DEB-C19D-479A-B869-F413D4260B04}" destId="{D5205177-7D90-4A5C-87DD-8F1365A51BE2}" srcOrd="1" destOrd="0" presId="urn:microsoft.com/office/officeart/2005/8/layout/target3"/>
    <dgm:cxn modelId="{6A04BA79-AC4A-420F-ABC8-FF2C15DFADE4}" type="presOf" srcId="{7801B010-4452-41D9-9A00-61C7CC43B44B}" destId="{149041C9-C2DD-4821-B6F6-AA57A124A339}" srcOrd="0" destOrd="0" presId="urn:microsoft.com/office/officeart/2005/8/layout/target3"/>
    <dgm:cxn modelId="{44C6B6D5-268A-4B8A-8648-B846A392DD83}" type="presParOf" srcId="{149041C9-C2DD-4821-B6F6-AA57A124A339}" destId="{3065B004-464E-446B-B012-9B9015D26560}" srcOrd="0" destOrd="0" presId="urn:microsoft.com/office/officeart/2005/8/layout/target3"/>
    <dgm:cxn modelId="{8ADD9288-5AB8-471B-9A94-0DDC395EFAE6}" type="presParOf" srcId="{149041C9-C2DD-4821-B6F6-AA57A124A339}" destId="{1B9FF4EE-9CAB-4395-ACA9-70713131E2E5}" srcOrd="1" destOrd="0" presId="urn:microsoft.com/office/officeart/2005/8/layout/target3"/>
    <dgm:cxn modelId="{56FA2DFD-501E-422A-BA1F-30DD8DD3D2D1}" type="presParOf" srcId="{149041C9-C2DD-4821-B6F6-AA57A124A339}" destId="{A69DFE1C-9F40-493A-BB07-BB412FD52967}" srcOrd="2" destOrd="0" presId="urn:microsoft.com/office/officeart/2005/8/layout/target3"/>
    <dgm:cxn modelId="{4F031EE5-967B-43B0-8AE2-4623D38F5A70}" type="presParOf" srcId="{149041C9-C2DD-4821-B6F6-AA57A124A339}" destId="{D5205177-7D90-4A5C-87DD-8F1365A51BE2}" srcOrd="3" destOrd="0" presId="urn:microsoft.com/office/officeart/2005/8/layout/target3"/>
  </dgm:cxnLst>
  <dgm:bg/>
  <dgm:whole/>
  <dgm:extLst>
    <a:ext uri="http://schemas.microsoft.com/office/drawing/2008/diagram">
      <dsp:dataModelExt xmlns:dsp="http://schemas.microsoft.com/office/drawing/2008/diagram" relId="rId2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801B010-4452-41D9-9A00-61C7CC43B44B}" type="doc">
      <dgm:prSet loTypeId="urn:microsoft.com/office/officeart/2005/8/layout/target3" loCatId="list" qsTypeId="urn:microsoft.com/office/officeart/2005/8/quickstyle/3d3" qsCatId="3D" csTypeId="urn:microsoft.com/office/officeart/2005/8/colors/accent1_2" csCatId="accent1" phldr="1"/>
      <dgm:spPr/>
      <dgm:t>
        <a:bodyPr/>
        <a:lstStyle/>
        <a:p>
          <a:endParaRPr lang="es-PE"/>
        </a:p>
      </dgm:t>
    </dgm:pt>
    <dgm:pt modelId="{149041C9-C2DD-4821-B6F6-AA57A124A339}" type="pres">
      <dgm:prSet presAssocID="{7801B010-4452-41D9-9A00-61C7CC43B44B}" presName="Name0" presStyleCnt="0">
        <dgm:presLayoutVars>
          <dgm:chMax val="7"/>
          <dgm:dir/>
          <dgm:animLvl val="lvl"/>
          <dgm:resizeHandles val="exact"/>
        </dgm:presLayoutVars>
      </dgm:prSet>
      <dgm:spPr/>
      <dgm:t>
        <a:bodyPr/>
        <a:lstStyle/>
        <a:p>
          <a:endParaRPr lang="es-PE"/>
        </a:p>
      </dgm:t>
    </dgm:pt>
  </dgm:ptLst>
  <dgm:cxnLst>
    <dgm:cxn modelId="{9246AD2B-7371-49ED-A36D-DDD8FC3E28F1}" type="presOf" srcId="{7801B010-4452-41D9-9A00-61C7CC43B44B}" destId="{149041C9-C2DD-4821-B6F6-AA57A124A339}" srcOrd="0"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801B010-4452-41D9-9A00-61C7CC43B44B}" type="doc">
      <dgm:prSet loTypeId="urn:microsoft.com/office/officeart/2008/layout/VerticalCurvedList" loCatId="list" qsTypeId="urn:microsoft.com/office/officeart/2005/8/quickstyle/3d3" qsCatId="3D" csTypeId="urn:microsoft.com/office/officeart/2005/8/colors/accent0_3" csCatId="mainScheme" phldr="1"/>
      <dgm:spPr/>
      <dgm:t>
        <a:bodyPr/>
        <a:lstStyle/>
        <a:p>
          <a:endParaRPr lang="es-PE"/>
        </a:p>
      </dgm:t>
    </dgm:pt>
    <dgm:pt modelId="{D8579432-F926-495C-9842-301A38F7BBB8}">
      <dgm:prSet phldrT="[Texto]" custT="1"/>
      <dgm:spPr>
        <a:solidFill>
          <a:schemeClr val="bg1">
            <a:lumMod val="65000"/>
          </a:schemeClr>
        </a:solidFill>
      </dgm:spPr>
      <dgm:t>
        <a:bodyPr/>
        <a:lstStyle/>
        <a:p>
          <a:pPr marL="0" indent="0" algn="just">
            <a:lnSpc>
              <a:spcPct val="90000"/>
            </a:lnSpc>
            <a:spcAft>
              <a:spcPct val="35000"/>
            </a:spcAft>
          </a:pPr>
          <a:r>
            <a:rPr lang="es-PE" sz="1600" b="1" spc="-50" baseline="0" dirty="0" smtClean="0">
              <a:solidFill>
                <a:schemeClr val="tx1"/>
              </a:solidFill>
              <a:effectLst/>
              <a:latin typeface="+mn-lt"/>
              <a:ea typeface="+mn-ea"/>
              <a:cs typeface="+mn-cs"/>
            </a:rPr>
            <a:t>Intereses financieros sobre deuda tributarias a favor del fisco</a:t>
          </a:r>
          <a:endParaRPr lang="es-PE" sz="1600" b="1" spc="-50" dirty="0" smtClean="0">
            <a:solidFill>
              <a:schemeClr val="tx1"/>
            </a:solidFill>
            <a:latin typeface="+mn-lt"/>
            <a:cs typeface="Arial" pitchFamily="34" charset="0"/>
          </a:endParaRPr>
        </a:p>
        <a:p>
          <a:pPr marL="0" indent="0" algn="just">
            <a:lnSpc>
              <a:spcPct val="90000"/>
            </a:lnSpc>
            <a:spcAft>
              <a:spcPct val="35000"/>
            </a:spcAft>
          </a:pPr>
          <a:r>
            <a:rPr lang="es-PE" sz="1400" spc="-50" dirty="0" smtClean="0">
              <a:solidFill>
                <a:schemeClr val="tx1"/>
              </a:solidFill>
              <a:effectLst/>
            </a:rPr>
            <a:t>Se reconocen solamente </a:t>
          </a:r>
          <a:r>
            <a:rPr lang="es-PE" sz="1400" b="1" u="sng" spc="-50" dirty="0" smtClean="0">
              <a:solidFill>
                <a:schemeClr val="tx1"/>
              </a:solidFill>
              <a:effectLst/>
            </a:rPr>
            <a:t>cuando fueron consentidos por el contribuyente</a:t>
          </a:r>
          <a:r>
            <a:rPr lang="es-PE" sz="1400" spc="-50" dirty="0" smtClean="0">
              <a:solidFill>
                <a:schemeClr val="tx1"/>
              </a:solidFill>
              <a:effectLst/>
            </a:rPr>
            <a:t>, pues están contenidos en convenios de pago u otra forma de fraccionamiento de deuda tributaria.</a:t>
          </a:r>
          <a:endParaRPr lang="es-PE" sz="1400" spc="-50" dirty="0" smtClean="0">
            <a:solidFill>
              <a:schemeClr val="tx1"/>
            </a:solidFill>
          </a:endParaRPr>
        </a:p>
        <a:p>
          <a:pPr marL="0" indent="0" algn="just" rtl="0">
            <a:lnSpc>
              <a:spcPct val="90000"/>
            </a:lnSpc>
            <a:spcAft>
              <a:spcPct val="35000"/>
            </a:spcAft>
          </a:pPr>
          <a:r>
            <a:rPr lang="es-PE" sz="1400" spc="-50" dirty="0" smtClean="0">
              <a:solidFill>
                <a:schemeClr val="tx1"/>
              </a:solidFill>
              <a:effectLst/>
              <a:latin typeface="+mn-lt"/>
              <a:ea typeface="+mn-ea"/>
              <a:cs typeface="+mn-cs"/>
            </a:rPr>
            <a:t>Cuando las cuotas, contienen intereses, éstos se reconocen con el transcurso del tiempo. </a:t>
          </a:r>
          <a:endParaRPr lang="es-PE" sz="1400" dirty="0">
            <a:solidFill>
              <a:schemeClr val="tx1"/>
            </a:solidFill>
          </a:endParaRPr>
        </a:p>
      </dgm:t>
    </dgm:pt>
    <dgm:pt modelId="{3B08D688-3E86-408C-AE3B-8D2624232441}" type="sibTrans" cxnId="{46554E53-A262-4577-8FA3-8C256D4E9902}">
      <dgm:prSet/>
      <dgm:spPr/>
      <dgm:t>
        <a:bodyPr/>
        <a:lstStyle/>
        <a:p>
          <a:endParaRPr lang="es-PE"/>
        </a:p>
      </dgm:t>
    </dgm:pt>
    <dgm:pt modelId="{40F09267-4891-4D5D-8F43-9D2E3F20628B}" type="parTrans" cxnId="{46554E53-A262-4577-8FA3-8C256D4E9902}">
      <dgm:prSet/>
      <dgm:spPr/>
      <dgm:t>
        <a:bodyPr/>
        <a:lstStyle/>
        <a:p>
          <a:endParaRPr lang="es-PE"/>
        </a:p>
      </dgm:t>
    </dgm:pt>
    <dgm:pt modelId="{E997F821-C83A-4ABB-BAD1-F64806AFAE02}" type="pres">
      <dgm:prSet presAssocID="{7801B010-4452-41D9-9A00-61C7CC43B44B}" presName="Name0" presStyleCnt="0">
        <dgm:presLayoutVars>
          <dgm:chMax val="7"/>
          <dgm:chPref val="7"/>
          <dgm:dir/>
        </dgm:presLayoutVars>
      </dgm:prSet>
      <dgm:spPr/>
      <dgm:t>
        <a:bodyPr/>
        <a:lstStyle/>
        <a:p>
          <a:endParaRPr lang="es-PE"/>
        </a:p>
      </dgm:t>
    </dgm:pt>
    <dgm:pt modelId="{58E995EA-2D6B-4CC2-8A1A-A0E50EA07FF0}" type="pres">
      <dgm:prSet presAssocID="{7801B010-4452-41D9-9A00-61C7CC43B44B}" presName="Name1" presStyleCnt="0"/>
      <dgm:spPr/>
      <dgm:t>
        <a:bodyPr/>
        <a:lstStyle/>
        <a:p>
          <a:endParaRPr lang="es-PE"/>
        </a:p>
      </dgm:t>
    </dgm:pt>
    <dgm:pt modelId="{B41FABDE-D1A6-465A-9116-09950C3CC6C7}" type="pres">
      <dgm:prSet presAssocID="{7801B010-4452-41D9-9A00-61C7CC43B44B}" presName="cycle" presStyleCnt="0"/>
      <dgm:spPr/>
      <dgm:t>
        <a:bodyPr/>
        <a:lstStyle/>
        <a:p>
          <a:endParaRPr lang="es-PE"/>
        </a:p>
      </dgm:t>
    </dgm:pt>
    <dgm:pt modelId="{14F6F9FF-2680-4B8F-8C24-CE9752480F4D}" type="pres">
      <dgm:prSet presAssocID="{7801B010-4452-41D9-9A00-61C7CC43B44B}" presName="srcNode" presStyleLbl="node1" presStyleIdx="0" presStyleCnt="1"/>
      <dgm:spPr/>
      <dgm:t>
        <a:bodyPr/>
        <a:lstStyle/>
        <a:p>
          <a:endParaRPr lang="es-PE"/>
        </a:p>
      </dgm:t>
    </dgm:pt>
    <dgm:pt modelId="{8BF616AE-EF9A-4E1B-A031-5B41B9D140E4}" type="pres">
      <dgm:prSet presAssocID="{7801B010-4452-41D9-9A00-61C7CC43B44B}" presName="conn" presStyleLbl="parChTrans1D2" presStyleIdx="0" presStyleCnt="1"/>
      <dgm:spPr/>
      <dgm:t>
        <a:bodyPr/>
        <a:lstStyle/>
        <a:p>
          <a:endParaRPr lang="es-PE"/>
        </a:p>
      </dgm:t>
    </dgm:pt>
    <dgm:pt modelId="{547AF29F-2DA8-41CD-AA0E-BA9F1147F20E}" type="pres">
      <dgm:prSet presAssocID="{7801B010-4452-41D9-9A00-61C7CC43B44B}" presName="extraNode" presStyleLbl="node1" presStyleIdx="0" presStyleCnt="1"/>
      <dgm:spPr/>
      <dgm:t>
        <a:bodyPr/>
        <a:lstStyle/>
        <a:p>
          <a:endParaRPr lang="es-PE"/>
        </a:p>
      </dgm:t>
    </dgm:pt>
    <dgm:pt modelId="{7830210B-70A8-47E5-88FD-30E89F02E7C2}" type="pres">
      <dgm:prSet presAssocID="{7801B010-4452-41D9-9A00-61C7CC43B44B}" presName="dstNode" presStyleLbl="node1" presStyleIdx="0" presStyleCnt="1"/>
      <dgm:spPr/>
      <dgm:t>
        <a:bodyPr/>
        <a:lstStyle/>
        <a:p>
          <a:endParaRPr lang="es-PE"/>
        </a:p>
      </dgm:t>
    </dgm:pt>
    <dgm:pt modelId="{53030AAB-F72B-4A59-B57D-0ECBF6BF3648}" type="pres">
      <dgm:prSet presAssocID="{D8579432-F926-495C-9842-301A38F7BBB8}" presName="text_1" presStyleLbl="node1" presStyleIdx="0" presStyleCnt="1" custScaleY="117295" custLinFactNeighborX="-4354" custLinFactNeighborY="4041">
        <dgm:presLayoutVars>
          <dgm:bulletEnabled val="1"/>
        </dgm:presLayoutVars>
      </dgm:prSet>
      <dgm:spPr/>
      <dgm:t>
        <a:bodyPr/>
        <a:lstStyle/>
        <a:p>
          <a:endParaRPr lang="es-PE"/>
        </a:p>
      </dgm:t>
    </dgm:pt>
    <dgm:pt modelId="{2537B606-118B-4CE7-9D11-9B67D3F82334}" type="pres">
      <dgm:prSet presAssocID="{D8579432-F926-495C-9842-301A38F7BBB8}" presName="accent_1" presStyleCnt="0"/>
      <dgm:spPr/>
      <dgm:t>
        <a:bodyPr/>
        <a:lstStyle/>
        <a:p>
          <a:endParaRPr lang="es-PE"/>
        </a:p>
      </dgm:t>
    </dgm:pt>
    <dgm:pt modelId="{7F712F63-1E7F-404F-8332-6D3031003F55}" type="pres">
      <dgm:prSet presAssocID="{D8579432-F926-495C-9842-301A38F7BBB8}" presName="accentRepeatNode" presStyleLbl="solidFgAcc1" presStyleIdx="0" presStyleCnt="1"/>
      <dgm:spPr>
        <a:solidFill>
          <a:schemeClr val="accent1">
            <a:lumMod val="75000"/>
          </a:schemeClr>
        </a:solidFill>
      </dgm:spPr>
      <dgm:t>
        <a:bodyPr/>
        <a:lstStyle/>
        <a:p>
          <a:endParaRPr lang="es-PE"/>
        </a:p>
      </dgm:t>
    </dgm:pt>
  </dgm:ptLst>
  <dgm:cxnLst>
    <dgm:cxn modelId="{4EB8444A-1A2C-4973-94D5-B4ECB801AF8A}" type="presOf" srcId="{7801B010-4452-41D9-9A00-61C7CC43B44B}" destId="{E997F821-C83A-4ABB-BAD1-F64806AFAE02}" srcOrd="0" destOrd="0" presId="urn:microsoft.com/office/officeart/2008/layout/VerticalCurvedList"/>
    <dgm:cxn modelId="{A534DE93-310A-4AF0-969D-A5B6B864AB19}" type="presOf" srcId="{3B08D688-3E86-408C-AE3B-8D2624232441}" destId="{8BF616AE-EF9A-4E1B-A031-5B41B9D140E4}" srcOrd="0" destOrd="0" presId="urn:microsoft.com/office/officeart/2008/layout/VerticalCurvedList"/>
    <dgm:cxn modelId="{F82FCF35-BA3F-4B49-ABE4-B31E4DF1B12F}" type="presOf" srcId="{D8579432-F926-495C-9842-301A38F7BBB8}" destId="{53030AAB-F72B-4A59-B57D-0ECBF6BF3648}" srcOrd="0" destOrd="0" presId="urn:microsoft.com/office/officeart/2008/layout/VerticalCurvedList"/>
    <dgm:cxn modelId="{46554E53-A262-4577-8FA3-8C256D4E9902}" srcId="{7801B010-4452-41D9-9A00-61C7CC43B44B}" destId="{D8579432-F926-495C-9842-301A38F7BBB8}" srcOrd="0" destOrd="0" parTransId="{40F09267-4891-4D5D-8F43-9D2E3F20628B}" sibTransId="{3B08D688-3E86-408C-AE3B-8D2624232441}"/>
    <dgm:cxn modelId="{B7296F5D-9F06-4005-AAF1-F4E6A054AA12}" type="presParOf" srcId="{E997F821-C83A-4ABB-BAD1-F64806AFAE02}" destId="{58E995EA-2D6B-4CC2-8A1A-A0E50EA07FF0}" srcOrd="0" destOrd="0" presId="urn:microsoft.com/office/officeart/2008/layout/VerticalCurvedList"/>
    <dgm:cxn modelId="{3F896E00-541F-4422-AF84-6DA1AAFF273F}" type="presParOf" srcId="{58E995EA-2D6B-4CC2-8A1A-A0E50EA07FF0}" destId="{B41FABDE-D1A6-465A-9116-09950C3CC6C7}" srcOrd="0" destOrd="0" presId="urn:microsoft.com/office/officeart/2008/layout/VerticalCurvedList"/>
    <dgm:cxn modelId="{08C01B44-F080-412A-9F24-631E8111799C}" type="presParOf" srcId="{B41FABDE-D1A6-465A-9116-09950C3CC6C7}" destId="{14F6F9FF-2680-4B8F-8C24-CE9752480F4D}" srcOrd="0" destOrd="0" presId="urn:microsoft.com/office/officeart/2008/layout/VerticalCurvedList"/>
    <dgm:cxn modelId="{3FACDD96-D6B5-40CE-B7F8-438B83478F32}" type="presParOf" srcId="{B41FABDE-D1A6-465A-9116-09950C3CC6C7}" destId="{8BF616AE-EF9A-4E1B-A031-5B41B9D140E4}" srcOrd="1" destOrd="0" presId="urn:microsoft.com/office/officeart/2008/layout/VerticalCurvedList"/>
    <dgm:cxn modelId="{0D7DB0DF-A2C4-4035-B6D1-E9940AF94A57}" type="presParOf" srcId="{B41FABDE-D1A6-465A-9116-09950C3CC6C7}" destId="{547AF29F-2DA8-41CD-AA0E-BA9F1147F20E}" srcOrd="2" destOrd="0" presId="urn:microsoft.com/office/officeart/2008/layout/VerticalCurvedList"/>
    <dgm:cxn modelId="{DD9AF9D6-119C-43A1-A773-93F3369F516A}" type="presParOf" srcId="{B41FABDE-D1A6-465A-9116-09950C3CC6C7}" destId="{7830210B-70A8-47E5-88FD-30E89F02E7C2}" srcOrd="3" destOrd="0" presId="urn:microsoft.com/office/officeart/2008/layout/VerticalCurvedList"/>
    <dgm:cxn modelId="{C65089F8-4E4D-47A6-B194-09B261DD1133}" type="presParOf" srcId="{58E995EA-2D6B-4CC2-8A1A-A0E50EA07FF0}" destId="{53030AAB-F72B-4A59-B57D-0ECBF6BF3648}" srcOrd="1" destOrd="0" presId="urn:microsoft.com/office/officeart/2008/layout/VerticalCurvedList"/>
    <dgm:cxn modelId="{7B7D3269-C62E-4818-BC2C-70412303F718}" type="presParOf" srcId="{58E995EA-2D6B-4CC2-8A1A-A0E50EA07FF0}" destId="{2537B606-118B-4CE7-9D11-9B67D3F82334}" srcOrd="2" destOrd="0" presId="urn:microsoft.com/office/officeart/2008/layout/VerticalCurvedList"/>
    <dgm:cxn modelId="{1F59E66F-CBDD-4061-8059-7F939D1D63F3}" type="presParOf" srcId="{2537B606-118B-4CE7-9D11-9B67D3F82334}" destId="{7F712F63-1E7F-404F-8332-6D3031003F55}" srcOrd="0" destOrd="0" presId="urn:microsoft.com/office/officeart/2008/layout/VerticalCurv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801B010-4452-41D9-9A00-61C7CC43B44B}" type="doc">
      <dgm:prSet loTypeId="urn:microsoft.com/office/officeart/2005/8/layout/target3" loCatId="list" qsTypeId="urn:microsoft.com/office/officeart/2005/8/quickstyle/3d3" qsCatId="3D" csTypeId="urn:microsoft.com/office/officeart/2005/8/colors/accent2_2" csCatId="accent2" phldr="1"/>
      <dgm:spPr/>
      <dgm:t>
        <a:bodyPr/>
        <a:lstStyle/>
        <a:p>
          <a:endParaRPr lang="es-PE"/>
        </a:p>
      </dgm:t>
    </dgm:pt>
    <dgm:pt modelId="{1E5A5DEB-C19D-479A-B869-F413D4260B04}">
      <dgm:prSet phldrT="[Texto]" custT="1"/>
      <dgm:spPr/>
      <dgm:t>
        <a:bodyPr/>
        <a:lstStyle/>
        <a:p>
          <a:pPr algn="l"/>
          <a:endParaRPr lang="es-PE" sz="2800" dirty="0"/>
        </a:p>
      </dgm:t>
    </dgm:pt>
    <dgm:pt modelId="{78C1ADDD-FCB9-4A5C-8EDE-B29046B80ADD}" type="sibTrans" cxnId="{5691B585-0794-4066-AEE4-057426A98D49}">
      <dgm:prSet/>
      <dgm:spPr/>
      <dgm:t>
        <a:bodyPr/>
        <a:lstStyle/>
        <a:p>
          <a:endParaRPr lang="es-PE"/>
        </a:p>
      </dgm:t>
    </dgm:pt>
    <dgm:pt modelId="{78E7993D-E4B8-4FEF-A3E3-4CD2526C7133}" type="parTrans" cxnId="{5691B585-0794-4066-AEE4-057426A98D49}">
      <dgm:prSet/>
      <dgm:spPr/>
      <dgm:t>
        <a:bodyPr/>
        <a:lstStyle/>
        <a:p>
          <a:endParaRPr lang="es-PE"/>
        </a:p>
      </dgm:t>
    </dgm:pt>
    <dgm:pt modelId="{D74A1C6F-0A6A-4C14-8787-2865395A84D4}">
      <dgm:prSet custT="1"/>
      <dgm:spPr/>
      <dgm:t>
        <a:bodyPr/>
        <a:lstStyle/>
        <a:p>
          <a:pPr algn="just"/>
          <a:r>
            <a:rPr lang="es-PE" sz="1800" b="1" spc="-50" dirty="0" smtClean="0">
              <a:effectLst/>
            </a:rPr>
            <a:t>Pagos en exceso de los Contribuyentes: </a:t>
          </a:r>
          <a:r>
            <a:rPr lang="es-PE" sz="1600" b="0" spc="-50" dirty="0" smtClean="0">
              <a:effectLst/>
            </a:rPr>
            <a:t>Los pagos en exceso de los contribuyentes, o los derechos de los contribuyentes a solicitar devoluciones, se reconocen como obligaciones </a:t>
          </a:r>
          <a:r>
            <a:rPr lang="es-PE" sz="1600" b="1" u="sng" spc="-50" dirty="0" smtClean="0">
              <a:effectLst/>
            </a:rPr>
            <a:t>cuando la Administración tributaria consiente en que procede la devolución</a:t>
          </a:r>
          <a:endParaRPr lang="es-PE" sz="1600" b="1" u="sng" spc="-50" dirty="0">
            <a:effectLst/>
          </a:endParaRPr>
        </a:p>
      </dgm:t>
    </dgm:pt>
    <dgm:pt modelId="{31D46680-D39E-40EE-B2CB-87B6776FADA5}" type="parTrans" cxnId="{755742B0-3276-4B49-96D6-E08648D97D65}">
      <dgm:prSet/>
      <dgm:spPr/>
      <dgm:t>
        <a:bodyPr/>
        <a:lstStyle/>
        <a:p>
          <a:endParaRPr lang="es-PE"/>
        </a:p>
      </dgm:t>
    </dgm:pt>
    <dgm:pt modelId="{AE8C1D91-79EA-438F-A7E6-57BF2A5797B1}" type="sibTrans" cxnId="{755742B0-3276-4B49-96D6-E08648D97D65}">
      <dgm:prSet/>
      <dgm:spPr/>
      <dgm:t>
        <a:bodyPr/>
        <a:lstStyle/>
        <a:p>
          <a:endParaRPr lang="es-PE"/>
        </a:p>
      </dgm:t>
    </dgm:pt>
    <dgm:pt modelId="{BE65BAEC-A225-47CB-B481-6D4A2BA90113}">
      <dgm:prSet custT="1"/>
      <dgm:spPr/>
      <dgm:t>
        <a:bodyPr/>
        <a:lstStyle/>
        <a:p>
          <a:pPr algn="just"/>
          <a:r>
            <a:rPr lang="es-PE" sz="1800" b="1" spc="-50" dirty="0" smtClean="0">
              <a:effectLst/>
            </a:rPr>
            <a:t>Intereses a favor del Contribuyente: </a:t>
          </a:r>
          <a:r>
            <a:rPr lang="es-PE" sz="1600" b="0" spc="-50" dirty="0" smtClean="0">
              <a:effectLst/>
            </a:rPr>
            <a:t>En los casos en que los pagos indebidos o en exceso de los contribuyentes deban ser compensados con intereses, estos se reconocen desde la fecha prevista por ley para tal propósito, </a:t>
          </a:r>
          <a:r>
            <a:rPr lang="es-PE" sz="1600" b="1" u="sng" spc="-50" dirty="0" smtClean="0">
              <a:effectLst/>
            </a:rPr>
            <a:t>se calculan y registran en la oportunidad que la entidad responsable consiente en la procedencia de la devolución</a:t>
          </a:r>
          <a:endParaRPr lang="es-PE" sz="1600" b="1" u="sng" spc="-50" dirty="0">
            <a:effectLst/>
          </a:endParaRPr>
        </a:p>
      </dgm:t>
    </dgm:pt>
    <dgm:pt modelId="{71E83C56-8ED4-47FB-B12B-FD884937296C}" type="parTrans" cxnId="{DD783DB3-3734-4211-88F6-9B5D7DEDC3F1}">
      <dgm:prSet/>
      <dgm:spPr/>
      <dgm:t>
        <a:bodyPr/>
        <a:lstStyle/>
        <a:p>
          <a:endParaRPr lang="es-PE"/>
        </a:p>
      </dgm:t>
    </dgm:pt>
    <dgm:pt modelId="{C3BAE35B-3E73-4C8F-8CE4-F7F8AC61A17A}" type="sibTrans" cxnId="{DD783DB3-3734-4211-88F6-9B5D7DEDC3F1}">
      <dgm:prSet/>
      <dgm:spPr/>
      <dgm:t>
        <a:bodyPr/>
        <a:lstStyle/>
        <a:p>
          <a:endParaRPr lang="es-PE"/>
        </a:p>
      </dgm:t>
    </dgm:pt>
    <dgm:pt modelId="{2E1F63ED-E86F-481B-934B-972BE2A37499}" type="pres">
      <dgm:prSet presAssocID="{7801B010-4452-41D9-9A00-61C7CC43B44B}" presName="Name0" presStyleCnt="0">
        <dgm:presLayoutVars>
          <dgm:chMax val="7"/>
          <dgm:dir/>
          <dgm:animLvl val="lvl"/>
          <dgm:resizeHandles val="exact"/>
        </dgm:presLayoutVars>
      </dgm:prSet>
      <dgm:spPr/>
      <dgm:t>
        <a:bodyPr/>
        <a:lstStyle/>
        <a:p>
          <a:endParaRPr lang="es-PE"/>
        </a:p>
      </dgm:t>
    </dgm:pt>
    <dgm:pt modelId="{5B1B2C6C-3EF2-4152-8107-3E23CDB122AD}" type="pres">
      <dgm:prSet presAssocID="{1E5A5DEB-C19D-479A-B869-F413D4260B04}" presName="circle1" presStyleLbl="node1" presStyleIdx="0" presStyleCnt="1"/>
      <dgm:spPr>
        <a:solidFill>
          <a:schemeClr val="tx2">
            <a:lumMod val="75000"/>
          </a:schemeClr>
        </a:solidFill>
      </dgm:spPr>
      <dgm:t>
        <a:bodyPr/>
        <a:lstStyle/>
        <a:p>
          <a:endParaRPr lang="es-PE"/>
        </a:p>
      </dgm:t>
    </dgm:pt>
    <dgm:pt modelId="{E75E8286-86CB-4682-9585-E3D0BB837219}" type="pres">
      <dgm:prSet presAssocID="{1E5A5DEB-C19D-479A-B869-F413D4260B04}" presName="space" presStyleCnt="0"/>
      <dgm:spPr/>
      <dgm:t>
        <a:bodyPr/>
        <a:lstStyle/>
        <a:p>
          <a:endParaRPr lang="es-PE"/>
        </a:p>
      </dgm:t>
    </dgm:pt>
    <dgm:pt modelId="{2054D520-A0F8-4714-8E07-B39771ED81DF}" type="pres">
      <dgm:prSet presAssocID="{1E5A5DEB-C19D-479A-B869-F413D4260B04}" presName="rect1" presStyleLbl="alignAcc1" presStyleIdx="0" presStyleCnt="1" custScaleX="100000"/>
      <dgm:spPr/>
      <dgm:t>
        <a:bodyPr/>
        <a:lstStyle/>
        <a:p>
          <a:endParaRPr lang="es-PE"/>
        </a:p>
      </dgm:t>
    </dgm:pt>
    <dgm:pt modelId="{91926BE7-18E0-41CA-9BA3-18A3D8983649}" type="pres">
      <dgm:prSet presAssocID="{1E5A5DEB-C19D-479A-B869-F413D4260B04}" presName="rect1ParTx" presStyleLbl="alignAcc1" presStyleIdx="0" presStyleCnt="1">
        <dgm:presLayoutVars>
          <dgm:chMax val="1"/>
          <dgm:bulletEnabled val="1"/>
        </dgm:presLayoutVars>
      </dgm:prSet>
      <dgm:spPr/>
      <dgm:t>
        <a:bodyPr/>
        <a:lstStyle/>
        <a:p>
          <a:endParaRPr lang="es-PE"/>
        </a:p>
      </dgm:t>
    </dgm:pt>
    <dgm:pt modelId="{64090A2A-4BE0-43C3-89EC-2C9770DBBC72}" type="pres">
      <dgm:prSet presAssocID="{1E5A5DEB-C19D-479A-B869-F413D4260B04}" presName="rect1ChTx" presStyleLbl="alignAcc1" presStyleIdx="0" presStyleCnt="1" custScaleX="170141" custLinFactNeighborX="-64854" custLinFactNeighborY="-2601">
        <dgm:presLayoutVars>
          <dgm:bulletEnabled val="1"/>
        </dgm:presLayoutVars>
      </dgm:prSet>
      <dgm:spPr/>
      <dgm:t>
        <a:bodyPr/>
        <a:lstStyle/>
        <a:p>
          <a:endParaRPr lang="es-PE"/>
        </a:p>
      </dgm:t>
    </dgm:pt>
  </dgm:ptLst>
  <dgm:cxnLst>
    <dgm:cxn modelId="{E9063733-63D0-477B-B21F-538D2E5A13F0}" type="presOf" srcId="{D74A1C6F-0A6A-4C14-8787-2865395A84D4}" destId="{64090A2A-4BE0-43C3-89EC-2C9770DBBC72}" srcOrd="0" destOrd="0" presId="urn:microsoft.com/office/officeart/2005/8/layout/target3"/>
    <dgm:cxn modelId="{A58B399D-0AD8-4C76-A2DF-8113689A51BC}" type="presOf" srcId="{1E5A5DEB-C19D-479A-B869-F413D4260B04}" destId="{91926BE7-18E0-41CA-9BA3-18A3D8983649}" srcOrd="1" destOrd="0" presId="urn:microsoft.com/office/officeart/2005/8/layout/target3"/>
    <dgm:cxn modelId="{8B17A6B2-438B-49AC-98BD-7F6680A1262B}" type="presOf" srcId="{BE65BAEC-A225-47CB-B481-6D4A2BA90113}" destId="{64090A2A-4BE0-43C3-89EC-2C9770DBBC72}" srcOrd="0" destOrd="1" presId="urn:microsoft.com/office/officeart/2005/8/layout/target3"/>
    <dgm:cxn modelId="{755742B0-3276-4B49-96D6-E08648D97D65}" srcId="{1E5A5DEB-C19D-479A-B869-F413D4260B04}" destId="{D74A1C6F-0A6A-4C14-8787-2865395A84D4}" srcOrd="0" destOrd="0" parTransId="{31D46680-D39E-40EE-B2CB-87B6776FADA5}" sibTransId="{AE8C1D91-79EA-438F-A7E6-57BF2A5797B1}"/>
    <dgm:cxn modelId="{F12F8138-9E6D-4264-A0B1-073BA75D757E}" type="presOf" srcId="{1E5A5DEB-C19D-479A-B869-F413D4260B04}" destId="{2054D520-A0F8-4714-8E07-B39771ED81DF}" srcOrd="0" destOrd="0" presId="urn:microsoft.com/office/officeart/2005/8/layout/target3"/>
    <dgm:cxn modelId="{DD783DB3-3734-4211-88F6-9B5D7DEDC3F1}" srcId="{1E5A5DEB-C19D-479A-B869-F413D4260B04}" destId="{BE65BAEC-A225-47CB-B481-6D4A2BA90113}" srcOrd="1" destOrd="0" parTransId="{71E83C56-8ED4-47FB-B12B-FD884937296C}" sibTransId="{C3BAE35B-3E73-4C8F-8CE4-F7F8AC61A17A}"/>
    <dgm:cxn modelId="{5691B585-0794-4066-AEE4-057426A98D49}" srcId="{7801B010-4452-41D9-9A00-61C7CC43B44B}" destId="{1E5A5DEB-C19D-479A-B869-F413D4260B04}" srcOrd="0" destOrd="0" parTransId="{78E7993D-E4B8-4FEF-A3E3-4CD2526C7133}" sibTransId="{78C1ADDD-FCB9-4A5C-8EDE-B29046B80ADD}"/>
    <dgm:cxn modelId="{F9CA6D4F-A559-4623-B019-5B79F471FD87}" type="presOf" srcId="{7801B010-4452-41D9-9A00-61C7CC43B44B}" destId="{2E1F63ED-E86F-481B-934B-972BE2A37499}" srcOrd="0" destOrd="0" presId="urn:microsoft.com/office/officeart/2005/8/layout/target3"/>
    <dgm:cxn modelId="{2BE31DD6-C8FA-4817-847C-238CD234001E}" type="presParOf" srcId="{2E1F63ED-E86F-481B-934B-972BE2A37499}" destId="{5B1B2C6C-3EF2-4152-8107-3E23CDB122AD}" srcOrd="0" destOrd="0" presId="urn:microsoft.com/office/officeart/2005/8/layout/target3"/>
    <dgm:cxn modelId="{B02DA5B7-F720-4098-906D-CDBAA20A89AC}" type="presParOf" srcId="{2E1F63ED-E86F-481B-934B-972BE2A37499}" destId="{E75E8286-86CB-4682-9585-E3D0BB837219}" srcOrd="1" destOrd="0" presId="urn:microsoft.com/office/officeart/2005/8/layout/target3"/>
    <dgm:cxn modelId="{5B486F2B-4424-4784-8586-7FAC549938FE}" type="presParOf" srcId="{2E1F63ED-E86F-481B-934B-972BE2A37499}" destId="{2054D520-A0F8-4714-8E07-B39771ED81DF}" srcOrd="2" destOrd="0" presId="urn:microsoft.com/office/officeart/2005/8/layout/target3"/>
    <dgm:cxn modelId="{717D0C75-EF95-412C-87FE-8EC156732EA8}" type="presParOf" srcId="{2E1F63ED-E86F-481B-934B-972BE2A37499}" destId="{91926BE7-18E0-41CA-9BA3-18A3D8983649}" srcOrd="3" destOrd="0" presId="urn:microsoft.com/office/officeart/2005/8/layout/target3"/>
    <dgm:cxn modelId="{7371C6C5-AB11-4D90-9014-1B7E32BBEFE4}" type="presParOf" srcId="{2E1F63ED-E86F-481B-934B-972BE2A37499}" destId="{64090A2A-4BE0-43C3-89EC-2C9770DBBC72}" srcOrd="4" destOrd="0" presId="urn:microsoft.com/office/officeart/2005/8/layout/target3"/>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05B2A407-6D77-4FF7-AB86-86DFFBC4C118}" type="doc">
      <dgm:prSet loTypeId="urn:microsoft.com/office/officeart/2008/layout/PictureAccentList" loCatId="list" qsTypeId="urn:microsoft.com/office/officeart/2005/8/quickstyle/3d3" qsCatId="3D" csTypeId="urn:microsoft.com/office/officeart/2005/8/colors/accent1_2" csCatId="accent1" phldr="1"/>
      <dgm:spPr/>
      <dgm:t>
        <a:bodyPr/>
        <a:lstStyle/>
        <a:p>
          <a:endParaRPr lang="es-PE"/>
        </a:p>
      </dgm:t>
    </dgm:pt>
    <dgm:pt modelId="{FB3ECAB3-6C8C-4B18-81BC-327FE8E0CE5C}">
      <dgm:prSet phldrT="[Texto]" custT="1"/>
      <dgm:spPr>
        <a:xfrm>
          <a:off x="1159108" y="2820002"/>
          <a:ext cx="5703509" cy="1434386"/>
        </a:xfrm>
      </dgm:spPr>
      <dgm:t>
        <a:bodyPr/>
        <a:lstStyle/>
        <a:p>
          <a:pPr algn="l">
            <a:lnSpc>
              <a:spcPct val="100000"/>
            </a:lnSpc>
            <a:spcAft>
              <a:spcPts val="0"/>
            </a:spcAft>
          </a:pPr>
          <a:r>
            <a:rPr lang="es-PE" sz="1600" b="1" kern="0" spc="0" dirty="0" smtClean="0">
              <a:solidFill>
                <a:schemeClr val="tx1"/>
              </a:solidFill>
              <a:latin typeface="+mj-lt"/>
              <a:ea typeface="+mn-ea"/>
              <a:cs typeface="+mn-cs"/>
            </a:rPr>
            <a:t>Castigo de cuentas por cobrar por deuda tributaria,</a:t>
          </a:r>
          <a:r>
            <a:rPr lang="es-PE" sz="1600" b="1" kern="0" spc="0" baseline="0" dirty="0" smtClean="0">
              <a:solidFill>
                <a:schemeClr val="tx1"/>
              </a:solidFill>
              <a:latin typeface="+mj-lt"/>
              <a:ea typeface="+mn-ea"/>
              <a:cs typeface="+mn-cs"/>
            </a:rPr>
            <a:t> tasas y derechos</a:t>
          </a:r>
          <a:endParaRPr lang="es-PE" sz="1600" b="1" kern="0" spc="0" dirty="0">
            <a:solidFill>
              <a:schemeClr val="tx1"/>
            </a:solidFill>
            <a:latin typeface="+mj-lt"/>
            <a:ea typeface="+mn-ea"/>
            <a:cs typeface="+mn-cs"/>
          </a:endParaRPr>
        </a:p>
      </dgm:t>
    </dgm:pt>
    <dgm:pt modelId="{B91DE0BC-744F-4125-A6A8-93C1C6F8E60C}" type="parTrans" cxnId="{568007AC-F82E-4A5D-9B85-3CE9FDAC31EA}">
      <dgm:prSet/>
      <dgm:spPr/>
      <dgm:t>
        <a:bodyPr/>
        <a:lstStyle/>
        <a:p>
          <a:endParaRPr lang="es-PE"/>
        </a:p>
      </dgm:t>
    </dgm:pt>
    <dgm:pt modelId="{E8DC3CB1-ED89-457B-81DC-B77B50ECC2A8}" type="sibTrans" cxnId="{568007AC-F82E-4A5D-9B85-3CE9FDAC31EA}">
      <dgm:prSet/>
      <dgm:spPr/>
      <dgm:t>
        <a:bodyPr/>
        <a:lstStyle/>
        <a:p>
          <a:endParaRPr lang="es-PE"/>
        </a:p>
      </dgm:t>
    </dgm:pt>
    <dgm:pt modelId="{BB4278A0-0A12-412D-8997-370DE4B45D18}">
      <dgm:prSet phldrT="[Texto]" custT="1"/>
      <dgm:spPr>
        <a:xfrm>
          <a:off x="1159108" y="370564"/>
          <a:ext cx="5703509" cy="1093498"/>
        </a:xfrm>
      </dgm:spPr>
      <dgm:t>
        <a:bodyPr/>
        <a:lstStyle/>
        <a:p>
          <a:pPr algn="l"/>
          <a:r>
            <a:rPr lang="es-PE" sz="1600" b="1" dirty="0" smtClean="0">
              <a:solidFill>
                <a:schemeClr val="tx1"/>
              </a:solidFill>
              <a:latin typeface="+mj-lt"/>
              <a:ea typeface="+mn-ea"/>
              <a:cs typeface="+mn-cs"/>
            </a:rPr>
            <a:t>Prescripción, </a:t>
          </a:r>
          <a:r>
            <a:rPr lang="es-PE" sz="1600" b="1" baseline="0" dirty="0" smtClean="0">
              <a:solidFill>
                <a:schemeClr val="tx1"/>
              </a:solidFill>
              <a:latin typeface="+mj-lt"/>
              <a:ea typeface="+mn-ea"/>
              <a:cs typeface="+mn-cs"/>
            </a:rPr>
            <a:t>Condonación y Compensación:  </a:t>
          </a:r>
        </a:p>
        <a:p>
          <a:pPr algn="l"/>
          <a:r>
            <a:rPr lang="es-PE" sz="1600" dirty="0" smtClean="0">
              <a:effectLst/>
              <a:latin typeface="+mj-lt"/>
              <a:ea typeface="+mn-ea"/>
              <a:cs typeface="+mn-cs"/>
            </a:rPr>
            <a:t>Se reconocen en la oportunidad en que se producen, de acuerdo a lo establecido por </a:t>
          </a:r>
          <a:r>
            <a:rPr lang="es-PE" sz="1600" dirty="0" smtClean="0">
              <a:effectLst/>
              <a:latin typeface="+mj-lt"/>
              <a:ea typeface="+mn-ea"/>
              <a:cs typeface="+mn-cs"/>
            </a:rPr>
            <a:t>Ley</a:t>
          </a:r>
          <a:endParaRPr lang="es-PE" sz="1600" dirty="0">
            <a:latin typeface="+mj-lt"/>
            <a:ea typeface="+mn-ea"/>
            <a:cs typeface="+mn-cs"/>
          </a:endParaRPr>
        </a:p>
      </dgm:t>
    </dgm:pt>
    <dgm:pt modelId="{8BC34CC4-752E-4017-9631-FB03F5AB156E}" type="parTrans" cxnId="{03EA2529-08E9-4749-BAA7-2457A711796E}">
      <dgm:prSet/>
      <dgm:spPr/>
      <dgm:t>
        <a:bodyPr/>
        <a:lstStyle/>
        <a:p>
          <a:endParaRPr lang="es-PE"/>
        </a:p>
      </dgm:t>
    </dgm:pt>
    <dgm:pt modelId="{FCB9BB54-27AB-4D92-AA89-D3AEE4014A54}" type="sibTrans" cxnId="{03EA2529-08E9-4749-BAA7-2457A711796E}">
      <dgm:prSet/>
      <dgm:spPr/>
      <dgm:t>
        <a:bodyPr/>
        <a:lstStyle/>
        <a:p>
          <a:endParaRPr lang="es-PE"/>
        </a:p>
      </dgm:t>
    </dgm:pt>
    <dgm:pt modelId="{7255031B-D7A6-4F08-ADDC-F2676309D595}">
      <dgm:prSet phldrT="[Texto]" custT="1"/>
      <dgm:spPr>
        <a:xfrm>
          <a:off x="1159108" y="2820002"/>
          <a:ext cx="5703509" cy="1434386"/>
        </a:xfrm>
      </dgm:spPr>
      <dgm:t>
        <a:bodyPr/>
        <a:lstStyle/>
        <a:p>
          <a:pPr algn="l">
            <a:lnSpc>
              <a:spcPct val="90000"/>
            </a:lnSpc>
            <a:spcAft>
              <a:spcPct val="15000"/>
            </a:spcAft>
          </a:pPr>
          <a:r>
            <a:rPr lang="es-PE" sz="1400" kern="0" spc="0" dirty="0" smtClean="0">
              <a:latin typeface="+mj-lt"/>
              <a:ea typeface="+mn-ea"/>
              <a:cs typeface="+mn-cs"/>
            </a:rPr>
            <a:t>Se castigan las deudas tributarias por:</a:t>
          </a:r>
          <a:endParaRPr lang="es-PE" sz="1400" kern="0" spc="0" dirty="0">
            <a:latin typeface="+mj-lt"/>
            <a:ea typeface="+mn-ea"/>
            <a:cs typeface="+mn-cs"/>
          </a:endParaRPr>
        </a:p>
      </dgm:t>
    </dgm:pt>
    <dgm:pt modelId="{A61E63B5-4566-4965-8759-E204E92698E2}" type="parTrans" cxnId="{5DD9071C-5001-4E6A-A1D8-0BDD5EEDFE71}">
      <dgm:prSet/>
      <dgm:spPr/>
      <dgm:t>
        <a:bodyPr/>
        <a:lstStyle/>
        <a:p>
          <a:endParaRPr lang="es-PE"/>
        </a:p>
      </dgm:t>
    </dgm:pt>
    <dgm:pt modelId="{76256D65-C597-42C8-80DC-59A3E893AFD0}" type="sibTrans" cxnId="{5DD9071C-5001-4E6A-A1D8-0BDD5EEDFE71}">
      <dgm:prSet/>
      <dgm:spPr/>
      <dgm:t>
        <a:bodyPr/>
        <a:lstStyle/>
        <a:p>
          <a:endParaRPr lang="es-PE"/>
        </a:p>
      </dgm:t>
    </dgm:pt>
    <dgm:pt modelId="{1F839594-9E62-4C5A-9681-31BB265885CD}">
      <dgm:prSet custT="1"/>
      <dgm:spPr>
        <a:xfrm>
          <a:off x="1159108" y="2820002"/>
          <a:ext cx="5703509" cy="1434386"/>
        </a:xfrm>
      </dgm:spPr>
      <dgm:t>
        <a:bodyPr/>
        <a:lstStyle/>
        <a:p>
          <a:pPr algn="l">
            <a:lnSpc>
              <a:spcPct val="90000"/>
            </a:lnSpc>
            <a:spcAft>
              <a:spcPct val="15000"/>
            </a:spcAft>
          </a:pPr>
          <a:r>
            <a:rPr lang="es-PE" sz="1400" kern="0" spc="0" dirty="0" smtClean="0">
              <a:latin typeface="+mj-lt"/>
              <a:ea typeface="+mn-ea"/>
              <a:cs typeface="+mn-cs"/>
            </a:rPr>
            <a:t>prescripción establecida en la Ley</a:t>
          </a:r>
          <a:endParaRPr lang="es-PE" sz="1400" kern="0" spc="0" dirty="0">
            <a:latin typeface="+mj-lt"/>
            <a:ea typeface="+mn-ea"/>
            <a:cs typeface="+mn-cs"/>
          </a:endParaRPr>
        </a:p>
      </dgm:t>
    </dgm:pt>
    <dgm:pt modelId="{45F63A84-BB81-40C2-A7F5-A182E1489402}" type="parTrans" cxnId="{851502A7-5E8F-4E52-89AE-17B44FB3EC6C}">
      <dgm:prSet/>
      <dgm:spPr/>
      <dgm:t>
        <a:bodyPr/>
        <a:lstStyle/>
        <a:p>
          <a:endParaRPr lang="es-PE"/>
        </a:p>
      </dgm:t>
    </dgm:pt>
    <dgm:pt modelId="{1BCBC018-DAD5-4EB5-8754-DBE86A9E5097}" type="sibTrans" cxnId="{851502A7-5E8F-4E52-89AE-17B44FB3EC6C}">
      <dgm:prSet/>
      <dgm:spPr/>
      <dgm:t>
        <a:bodyPr/>
        <a:lstStyle/>
        <a:p>
          <a:endParaRPr lang="es-PE"/>
        </a:p>
      </dgm:t>
    </dgm:pt>
    <dgm:pt modelId="{27BE6662-6114-4C4B-9A92-1C457BB7CBDA}">
      <dgm:prSet custT="1"/>
      <dgm:spPr>
        <a:xfrm>
          <a:off x="1159108" y="2820002"/>
          <a:ext cx="5703509" cy="1434386"/>
        </a:xfrm>
      </dgm:spPr>
      <dgm:t>
        <a:bodyPr/>
        <a:lstStyle/>
        <a:p>
          <a:pPr algn="l">
            <a:lnSpc>
              <a:spcPct val="90000"/>
            </a:lnSpc>
            <a:spcAft>
              <a:spcPct val="15000"/>
            </a:spcAft>
          </a:pPr>
          <a:r>
            <a:rPr lang="es-PE" sz="1400" kern="0" spc="0" dirty="0" smtClean="0">
              <a:latin typeface="+mj-lt"/>
              <a:ea typeface="+mn-ea"/>
              <a:cs typeface="+mn-cs"/>
            </a:rPr>
            <a:t>declaración de incobrabilidad: Ejecutor coactivo, Tribunal Fiscal, Poder Judicial</a:t>
          </a:r>
          <a:endParaRPr lang="es-PE" sz="1400" kern="0" spc="0" dirty="0">
            <a:latin typeface="+mj-lt"/>
            <a:ea typeface="+mn-ea"/>
            <a:cs typeface="+mn-cs"/>
          </a:endParaRPr>
        </a:p>
      </dgm:t>
    </dgm:pt>
    <dgm:pt modelId="{16850195-B9B7-4919-8029-5ADA1F5FA225}" type="parTrans" cxnId="{817B16A0-6F90-47E2-BF1E-F5168D11F350}">
      <dgm:prSet/>
      <dgm:spPr/>
      <dgm:t>
        <a:bodyPr/>
        <a:lstStyle/>
        <a:p>
          <a:endParaRPr lang="es-PE"/>
        </a:p>
      </dgm:t>
    </dgm:pt>
    <dgm:pt modelId="{72EDB11E-EE2B-4AF5-880D-CED320AF4779}" type="sibTrans" cxnId="{817B16A0-6F90-47E2-BF1E-F5168D11F350}">
      <dgm:prSet/>
      <dgm:spPr/>
      <dgm:t>
        <a:bodyPr/>
        <a:lstStyle/>
        <a:p>
          <a:endParaRPr lang="es-PE"/>
        </a:p>
      </dgm:t>
    </dgm:pt>
    <dgm:pt modelId="{18CDDE3A-B0B5-4E8D-B468-B2CE4F24BA7E}">
      <dgm:prSet custT="1"/>
      <dgm:spPr>
        <a:xfrm>
          <a:off x="1159108" y="2820002"/>
          <a:ext cx="5703509" cy="1434386"/>
        </a:xfrm>
      </dgm:spPr>
      <dgm:t>
        <a:bodyPr/>
        <a:lstStyle/>
        <a:p>
          <a:pPr algn="just">
            <a:lnSpc>
              <a:spcPct val="90000"/>
            </a:lnSpc>
            <a:spcAft>
              <a:spcPct val="15000"/>
            </a:spcAft>
          </a:pPr>
          <a:r>
            <a:rPr lang="es-PE" sz="1400" kern="0" spc="0" dirty="0" smtClean="0">
              <a:latin typeface="+mj-lt"/>
              <a:ea typeface="+mn-ea"/>
              <a:cs typeface="+mn-cs"/>
            </a:rPr>
            <a:t>Por razones de recuperación, cuando las deudas tributarias correspondan a periodos no prescritos pero hayan sido declaradas incobrables, se deberá mantener el detalle en cuentas de orden, hasta la prescripción de la deuda tributaria de acuerdo a Ley.</a:t>
          </a:r>
          <a:endParaRPr lang="es-PE" sz="1400" kern="0" spc="0" dirty="0">
            <a:latin typeface="+mj-lt"/>
            <a:ea typeface="+mn-ea"/>
            <a:cs typeface="+mn-cs"/>
          </a:endParaRPr>
        </a:p>
      </dgm:t>
    </dgm:pt>
    <dgm:pt modelId="{D072C32C-4596-45A9-ACCE-2F237DDC7F05}" type="parTrans" cxnId="{1335DD3B-E1FF-4E77-A5DF-31E59CF9BDC8}">
      <dgm:prSet/>
      <dgm:spPr/>
      <dgm:t>
        <a:bodyPr/>
        <a:lstStyle/>
        <a:p>
          <a:endParaRPr lang="es-PE"/>
        </a:p>
      </dgm:t>
    </dgm:pt>
    <dgm:pt modelId="{FCC96FBF-789C-4F21-94C7-E11EB980D2E2}" type="sibTrans" cxnId="{1335DD3B-E1FF-4E77-A5DF-31E59CF9BDC8}">
      <dgm:prSet/>
      <dgm:spPr/>
      <dgm:t>
        <a:bodyPr/>
        <a:lstStyle/>
        <a:p>
          <a:endParaRPr lang="es-PE"/>
        </a:p>
      </dgm:t>
    </dgm:pt>
    <dgm:pt modelId="{2E565E64-9FA8-4F2A-B9F2-6E715D08A662}">
      <dgm:prSet custT="1"/>
      <dgm:spPr>
        <a:xfrm>
          <a:off x="1159108" y="2820002"/>
          <a:ext cx="5703509" cy="1434386"/>
        </a:xfrm>
      </dgm:spPr>
      <dgm:t>
        <a:bodyPr/>
        <a:lstStyle/>
        <a:p>
          <a:pPr algn="l">
            <a:lnSpc>
              <a:spcPct val="90000"/>
            </a:lnSpc>
            <a:spcAft>
              <a:spcPct val="15000"/>
            </a:spcAft>
          </a:pPr>
          <a:endParaRPr lang="es-PE" sz="1400" kern="0" spc="-100" dirty="0">
            <a:solidFill>
              <a:sysClr val="window" lastClr="FFFFFF"/>
            </a:solidFill>
            <a:latin typeface="Calibri" panose="020F0502020204030204"/>
            <a:ea typeface="+mn-ea"/>
            <a:cs typeface="+mn-cs"/>
          </a:endParaRPr>
        </a:p>
      </dgm:t>
    </dgm:pt>
    <dgm:pt modelId="{BC6008D0-8182-4A74-AEBF-1D467119EF22}" type="parTrans" cxnId="{58EC6D51-BBCD-4865-9CFB-3FBF76F5375C}">
      <dgm:prSet/>
      <dgm:spPr/>
      <dgm:t>
        <a:bodyPr/>
        <a:lstStyle/>
        <a:p>
          <a:endParaRPr lang="es-PE"/>
        </a:p>
      </dgm:t>
    </dgm:pt>
    <dgm:pt modelId="{440B3497-18EB-468E-9E71-66A2B71037C5}" type="sibTrans" cxnId="{58EC6D51-BBCD-4865-9CFB-3FBF76F5375C}">
      <dgm:prSet/>
      <dgm:spPr/>
      <dgm:t>
        <a:bodyPr/>
        <a:lstStyle/>
        <a:p>
          <a:endParaRPr lang="es-PE"/>
        </a:p>
      </dgm:t>
    </dgm:pt>
    <dgm:pt modelId="{68912386-393E-463E-8046-DAB427537FEB}">
      <dgm:prSet custT="1"/>
      <dgm:spPr>
        <a:xfrm>
          <a:off x="1159108" y="1595283"/>
          <a:ext cx="5703509" cy="1093498"/>
        </a:xfrm>
      </dgm:spPr>
      <dgm:t>
        <a:bodyPr/>
        <a:lstStyle/>
        <a:p>
          <a:pPr algn="l"/>
          <a:r>
            <a:rPr lang="es-PE" sz="1700" b="1" baseline="0" dirty="0" smtClean="0">
              <a:solidFill>
                <a:schemeClr val="tx1"/>
              </a:solidFill>
              <a:latin typeface="+mj-lt"/>
              <a:ea typeface="+mn-ea"/>
              <a:cs typeface="+mn-cs"/>
            </a:rPr>
            <a:t>Estimación de Incobrabilidad de Cuentas por Cobrar: </a:t>
          </a:r>
        </a:p>
        <a:p>
          <a:pPr algn="just"/>
          <a:r>
            <a:rPr lang="es-PE" sz="1700" b="0" baseline="0" dirty="0" smtClean="0">
              <a:latin typeface="+mj-lt"/>
              <a:ea typeface="+mn-ea"/>
              <a:cs typeface="+mn-cs"/>
            </a:rPr>
            <a:t>Se reconoce cuando se cumple con las prescripciones legales. Mientras se cumplen los requisitos legales y no existen las declaraciones formales necesarias, o están en proceso de emisión, la estimación de incobrabilidad será reconocida como gasto, manteniéndose en cuentas de valuación de la cuenta por cobrar. </a:t>
          </a:r>
          <a:endParaRPr lang="es-PE" sz="1700" b="1" baseline="0" dirty="0" smtClean="0">
            <a:latin typeface="+mj-lt"/>
            <a:ea typeface="+mn-ea"/>
            <a:cs typeface="+mn-cs"/>
          </a:endParaRPr>
        </a:p>
      </dgm:t>
    </dgm:pt>
    <dgm:pt modelId="{BD03F478-CFB1-4D8F-8239-B0760460D93A}" type="parTrans" cxnId="{2A462ED9-F24F-4A44-9776-229F2047C48B}">
      <dgm:prSet/>
      <dgm:spPr/>
      <dgm:t>
        <a:bodyPr/>
        <a:lstStyle/>
        <a:p>
          <a:endParaRPr lang="es-PE"/>
        </a:p>
      </dgm:t>
    </dgm:pt>
    <dgm:pt modelId="{79B0708C-CA66-49DF-A0C3-B73645DFBA79}" type="sibTrans" cxnId="{2A462ED9-F24F-4A44-9776-229F2047C48B}">
      <dgm:prSet/>
      <dgm:spPr/>
      <dgm:t>
        <a:bodyPr/>
        <a:lstStyle/>
        <a:p>
          <a:endParaRPr lang="es-PE"/>
        </a:p>
      </dgm:t>
    </dgm:pt>
    <dgm:pt modelId="{EEA56DFE-5332-48C2-BF9A-7F3FB7967C8D}" type="pres">
      <dgm:prSet presAssocID="{05B2A407-6D77-4FF7-AB86-86DFFBC4C118}" presName="layout" presStyleCnt="0">
        <dgm:presLayoutVars>
          <dgm:chMax/>
          <dgm:chPref/>
          <dgm:dir/>
          <dgm:animOne val="branch"/>
          <dgm:animLvl val="lvl"/>
          <dgm:resizeHandles/>
        </dgm:presLayoutVars>
      </dgm:prSet>
      <dgm:spPr/>
      <dgm:t>
        <a:bodyPr/>
        <a:lstStyle/>
        <a:p>
          <a:endParaRPr lang="es-PE"/>
        </a:p>
      </dgm:t>
    </dgm:pt>
    <dgm:pt modelId="{2FCB9458-7AB3-4D54-82B7-4C53423246E8}" type="pres">
      <dgm:prSet presAssocID="{BB4278A0-0A12-412D-8997-370DE4B45D18}" presName="root" presStyleCnt="0">
        <dgm:presLayoutVars>
          <dgm:chMax/>
          <dgm:chPref val="4"/>
        </dgm:presLayoutVars>
      </dgm:prSet>
      <dgm:spPr/>
      <dgm:t>
        <a:bodyPr/>
        <a:lstStyle/>
        <a:p>
          <a:endParaRPr lang="es-PE"/>
        </a:p>
      </dgm:t>
    </dgm:pt>
    <dgm:pt modelId="{E61F7B84-4E5F-497D-81D2-9A10E385C3B1}" type="pres">
      <dgm:prSet presAssocID="{BB4278A0-0A12-412D-8997-370DE4B45D18}" presName="rootComposite" presStyleCnt="0">
        <dgm:presLayoutVars/>
      </dgm:prSet>
      <dgm:spPr/>
      <dgm:t>
        <a:bodyPr/>
        <a:lstStyle/>
        <a:p>
          <a:endParaRPr lang="es-PE"/>
        </a:p>
      </dgm:t>
    </dgm:pt>
    <dgm:pt modelId="{A9755731-210B-4FFF-B702-47BD8B67C872}" type="pres">
      <dgm:prSet presAssocID="{BB4278A0-0A12-412D-8997-370DE4B45D18}" presName="rootText" presStyleLbl="node0" presStyleIdx="0" presStyleCnt="1" custScaleX="172973" custScaleY="124017" custLinFactNeighborX="-17307" custLinFactNeighborY="-11748">
        <dgm:presLayoutVars>
          <dgm:chMax/>
          <dgm:chPref val="4"/>
        </dgm:presLayoutVars>
      </dgm:prSet>
      <dgm:spPr>
        <a:prstGeom prst="roundRect">
          <a:avLst>
            <a:gd name="adj" fmla="val 16670"/>
          </a:avLst>
        </a:prstGeom>
      </dgm:spPr>
      <dgm:t>
        <a:bodyPr/>
        <a:lstStyle/>
        <a:p>
          <a:endParaRPr lang="es-PE"/>
        </a:p>
      </dgm:t>
    </dgm:pt>
    <dgm:pt modelId="{FD2236FB-2B42-4C04-87B2-3222CAF9830E}" type="pres">
      <dgm:prSet presAssocID="{BB4278A0-0A12-412D-8997-370DE4B45D18}" presName="childShape" presStyleCnt="0">
        <dgm:presLayoutVars>
          <dgm:chMax val="0"/>
          <dgm:chPref val="0"/>
        </dgm:presLayoutVars>
      </dgm:prSet>
      <dgm:spPr/>
      <dgm:t>
        <a:bodyPr/>
        <a:lstStyle/>
        <a:p>
          <a:endParaRPr lang="es-PE"/>
        </a:p>
      </dgm:t>
    </dgm:pt>
    <dgm:pt modelId="{DD20E652-8D68-483D-BD57-59960B838C09}" type="pres">
      <dgm:prSet presAssocID="{68912386-393E-463E-8046-DAB427537FEB}" presName="childComposite" presStyleCnt="0">
        <dgm:presLayoutVars>
          <dgm:chMax val="0"/>
          <dgm:chPref val="0"/>
        </dgm:presLayoutVars>
      </dgm:prSet>
      <dgm:spPr/>
      <dgm:t>
        <a:bodyPr/>
        <a:lstStyle/>
        <a:p>
          <a:endParaRPr lang="es-PE"/>
        </a:p>
      </dgm:t>
    </dgm:pt>
    <dgm:pt modelId="{593CAAD1-9F0A-4622-87A7-471078AB1AE9}" type="pres">
      <dgm:prSet presAssocID="{68912386-393E-463E-8046-DAB427537FEB}" presName="Image" presStyleLbl="node1" presStyleIdx="0" presStyleCnt="2" custScaleX="74101" custScaleY="33354" custLinFactX="-70350" custLinFactY="200000" custLinFactNeighborX="-100000" custLinFactNeighborY="252028"/>
      <dgm:spPr>
        <a:xfrm>
          <a:off x="0" y="1595283"/>
          <a:ext cx="1093498" cy="1093498"/>
        </a:xfrm>
        <a:prstGeom prst="roundRect">
          <a:avLst>
            <a:gd name="adj" fmla="val 16670"/>
          </a:avLst>
        </a:prstGeom>
        <a:blipFill rotWithShape="1">
          <a:blip xmlns:r="http://schemas.openxmlformats.org/officeDocument/2006/relationships" r:embed="rId1"/>
          <a:stretch>
            <a:fillRect/>
          </a:stretch>
        </a:blipFill>
      </dgm:spPr>
      <dgm:t>
        <a:bodyPr/>
        <a:lstStyle/>
        <a:p>
          <a:endParaRPr lang="es-PE"/>
        </a:p>
      </dgm:t>
    </dgm:pt>
    <dgm:pt modelId="{0C68333D-7EE0-4B7E-9AF4-2383F0FFAB2B}" type="pres">
      <dgm:prSet presAssocID="{68912386-393E-463E-8046-DAB427537FEB}" presName="childText" presStyleLbl="lnNode1" presStyleIdx="0" presStyleCnt="2" custScaleX="203459" custScaleY="203756" custLinFactNeighborX="-3340" custLinFactNeighborY="-13562">
        <dgm:presLayoutVars>
          <dgm:chMax val="0"/>
          <dgm:chPref val="0"/>
          <dgm:bulletEnabled val="1"/>
        </dgm:presLayoutVars>
      </dgm:prSet>
      <dgm:spPr>
        <a:prstGeom prst="roundRect">
          <a:avLst>
            <a:gd name="adj" fmla="val 16670"/>
          </a:avLst>
        </a:prstGeom>
      </dgm:spPr>
      <dgm:t>
        <a:bodyPr/>
        <a:lstStyle/>
        <a:p>
          <a:endParaRPr lang="es-PE"/>
        </a:p>
      </dgm:t>
    </dgm:pt>
    <dgm:pt modelId="{C146B553-785C-45C3-9F14-B61A0DEEA56F}" type="pres">
      <dgm:prSet presAssocID="{FB3ECAB3-6C8C-4B18-81BC-327FE8E0CE5C}" presName="childComposite" presStyleCnt="0">
        <dgm:presLayoutVars>
          <dgm:chMax val="0"/>
          <dgm:chPref val="0"/>
        </dgm:presLayoutVars>
      </dgm:prSet>
      <dgm:spPr/>
      <dgm:t>
        <a:bodyPr/>
        <a:lstStyle/>
        <a:p>
          <a:endParaRPr lang="es-PE"/>
        </a:p>
      </dgm:t>
    </dgm:pt>
    <dgm:pt modelId="{CAF35910-C32E-4CA4-A9FC-281BD6E12846}" type="pres">
      <dgm:prSet presAssocID="{FB3ECAB3-6C8C-4B18-81BC-327FE8E0CE5C}" presName="Image" presStyleLbl="node1" presStyleIdx="1" presStyleCnt="2" custScaleY="34623" custLinFactX="100331" custLinFactY="79530" custLinFactNeighborX="200000" custLinFactNeighborY="100000"/>
      <dgm:spPr>
        <a:xfrm>
          <a:off x="0" y="2896202"/>
          <a:ext cx="1093498" cy="1281985"/>
        </a:xfrm>
        <a:prstGeom prst="roundRect">
          <a:avLst>
            <a:gd name="adj" fmla="val 1667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2000" b="-2000"/>
          </a:stretch>
        </a:blipFill>
      </dgm:spPr>
      <dgm:t>
        <a:bodyPr/>
        <a:lstStyle/>
        <a:p>
          <a:endParaRPr lang="es-PE"/>
        </a:p>
      </dgm:t>
    </dgm:pt>
    <dgm:pt modelId="{DDF6AEB1-CAAF-4698-A0CF-150AC5E1D551}" type="pres">
      <dgm:prSet presAssocID="{FB3ECAB3-6C8C-4B18-81BC-327FE8E0CE5C}" presName="childText" presStyleLbl="lnNode1" presStyleIdx="1" presStyleCnt="2" custScaleX="203804" custScaleY="264856" custLinFactNeighborX="-5643" custLinFactNeighborY="-6988">
        <dgm:presLayoutVars>
          <dgm:chMax val="0"/>
          <dgm:chPref val="0"/>
          <dgm:bulletEnabled val="1"/>
        </dgm:presLayoutVars>
      </dgm:prSet>
      <dgm:spPr>
        <a:prstGeom prst="roundRect">
          <a:avLst>
            <a:gd name="adj" fmla="val 16670"/>
          </a:avLst>
        </a:prstGeom>
      </dgm:spPr>
      <dgm:t>
        <a:bodyPr/>
        <a:lstStyle/>
        <a:p>
          <a:endParaRPr lang="es-PE"/>
        </a:p>
      </dgm:t>
    </dgm:pt>
  </dgm:ptLst>
  <dgm:cxnLst>
    <dgm:cxn modelId="{851502A7-5E8F-4E52-89AE-17B44FB3EC6C}" srcId="{7255031B-D7A6-4F08-ADDC-F2676309D595}" destId="{1F839594-9E62-4C5A-9681-31BB265885CD}" srcOrd="0" destOrd="0" parTransId="{45F63A84-BB81-40C2-A7F5-A182E1489402}" sibTransId="{1BCBC018-DAD5-4EB5-8754-DBE86A9E5097}"/>
    <dgm:cxn modelId="{BF90EE8A-627E-413F-9F95-E78AE7E778FD}" type="presOf" srcId="{05B2A407-6D77-4FF7-AB86-86DFFBC4C118}" destId="{EEA56DFE-5332-48C2-BF9A-7F3FB7967C8D}" srcOrd="0" destOrd="0" presId="urn:microsoft.com/office/officeart/2008/layout/PictureAccentList"/>
    <dgm:cxn modelId="{EF1F84A4-2B92-4A9E-A741-122497388FBF}" type="presOf" srcId="{18CDDE3A-B0B5-4E8D-B468-B2CE4F24BA7E}" destId="{DDF6AEB1-CAAF-4698-A0CF-150AC5E1D551}" srcOrd="0" destOrd="4" presId="urn:microsoft.com/office/officeart/2008/layout/PictureAccentList"/>
    <dgm:cxn modelId="{6D536F7A-54FC-4DD0-9E36-F6CE28FB8298}" type="presOf" srcId="{2E565E64-9FA8-4F2A-B9F2-6E715D08A662}" destId="{DDF6AEB1-CAAF-4698-A0CF-150AC5E1D551}" srcOrd="0" destOrd="5" presId="urn:microsoft.com/office/officeart/2008/layout/PictureAccentList"/>
    <dgm:cxn modelId="{817B16A0-6F90-47E2-BF1E-F5168D11F350}" srcId="{7255031B-D7A6-4F08-ADDC-F2676309D595}" destId="{27BE6662-6114-4C4B-9A92-1C457BB7CBDA}" srcOrd="1" destOrd="0" parTransId="{16850195-B9B7-4919-8029-5ADA1F5FA225}" sibTransId="{72EDB11E-EE2B-4AF5-880D-CED320AF4779}"/>
    <dgm:cxn modelId="{5DD9071C-5001-4E6A-A1D8-0BDD5EEDFE71}" srcId="{FB3ECAB3-6C8C-4B18-81BC-327FE8E0CE5C}" destId="{7255031B-D7A6-4F08-ADDC-F2676309D595}" srcOrd="0" destOrd="0" parTransId="{A61E63B5-4566-4965-8759-E204E92698E2}" sibTransId="{76256D65-C597-42C8-80DC-59A3E893AFD0}"/>
    <dgm:cxn modelId="{92C4955D-C0BF-4A54-A13A-41210B9D8873}" type="presOf" srcId="{27BE6662-6114-4C4B-9A92-1C457BB7CBDA}" destId="{DDF6AEB1-CAAF-4698-A0CF-150AC5E1D551}" srcOrd="0" destOrd="3" presId="urn:microsoft.com/office/officeart/2008/layout/PictureAccentList"/>
    <dgm:cxn modelId="{58EC6D51-BBCD-4865-9CFB-3FBF76F5375C}" srcId="{FB3ECAB3-6C8C-4B18-81BC-327FE8E0CE5C}" destId="{2E565E64-9FA8-4F2A-B9F2-6E715D08A662}" srcOrd="2" destOrd="0" parTransId="{BC6008D0-8182-4A74-AEBF-1D467119EF22}" sibTransId="{440B3497-18EB-468E-9E71-66A2B71037C5}"/>
    <dgm:cxn modelId="{03EA2529-08E9-4749-BAA7-2457A711796E}" srcId="{05B2A407-6D77-4FF7-AB86-86DFFBC4C118}" destId="{BB4278A0-0A12-412D-8997-370DE4B45D18}" srcOrd="0" destOrd="0" parTransId="{8BC34CC4-752E-4017-9631-FB03F5AB156E}" sibTransId="{FCB9BB54-27AB-4D92-AA89-D3AEE4014A54}"/>
    <dgm:cxn modelId="{1335DD3B-E1FF-4E77-A5DF-31E59CF9BDC8}" srcId="{FB3ECAB3-6C8C-4B18-81BC-327FE8E0CE5C}" destId="{18CDDE3A-B0B5-4E8D-B468-B2CE4F24BA7E}" srcOrd="1" destOrd="0" parTransId="{D072C32C-4596-45A9-ACCE-2F237DDC7F05}" sibTransId="{FCC96FBF-789C-4F21-94C7-E11EB980D2E2}"/>
    <dgm:cxn modelId="{8A3F4F82-E38D-4618-A95D-8A1D81600D27}" type="presOf" srcId="{1F839594-9E62-4C5A-9681-31BB265885CD}" destId="{DDF6AEB1-CAAF-4698-A0CF-150AC5E1D551}" srcOrd="0" destOrd="2" presId="urn:microsoft.com/office/officeart/2008/layout/PictureAccentList"/>
    <dgm:cxn modelId="{5781037D-B0F8-4C37-B486-BF3B8DEC98D6}" type="presOf" srcId="{7255031B-D7A6-4F08-ADDC-F2676309D595}" destId="{DDF6AEB1-CAAF-4698-A0CF-150AC5E1D551}" srcOrd="0" destOrd="1" presId="urn:microsoft.com/office/officeart/2008/layout/PictureAccentList"/>
    <dgm:cxn modelId="{568007AC-F82E-4A5D-9B85-3CE9FDAC31EA}" srcId="{BB4278A0-0A12-412D-8997-370DE4B45D18}" destId="{FB3ECAB3-6C8C-4B18-81BC-327FE8E0CE5C}" srcOrd="1" destOrd="0" parTransId="{B91DE0BC-744F-4125-A6A8-93C1C6F8E60C}" sibTransId="{E8DC3CB1-ED89-457B-81DC-B77B50ECC2A8}"/>
    <dgm:cxn modelId="{2A462ED9-F24F-4A44-9776-229F2047C48B}" srcId="{BB4278A0-0A12-412D-8997-370DE4B45D18}" destId="{68912386-393E-463E-8046-DAB427537FEB}" srcOrd="0" destOrd="0" parTransId="{BD03F478-CFB1-4D8F-8239-B0760460D93A}" sibTransId="{79B0708C-CA66-49DF-A0C3-B73645DFBA79}"/>
    <dgm:cxn modelId="{BF06B480-7693-4F6E-AB31-242AE3523085}" type="presOf" srcId="{BB4278A0-0A12-412D-8997-370DE4B45D18}" destId="{A9755731-210B-4FFF-B702-47BD8B67C872}" srcOrd="0" destOrd="0" presId="urn:microsoft.com/office/officeart/2008/layout/PictureAccentList"/>
    <dgm:cxn modelId="{7DE4093A-41CA-4D40-98B0-101E059A1FF7}" type="presOf" srcId="{FB3ECAB3-6C8C-4B18-81BC-327FE8E0CE5C}" destId="{DDF6AEB1-CAAF-4698-A0CF-150AC5E1D551}" srcOrd="0" destOrd="0" presId="urn:microsoft.com/office/officeart/2008/layout/PictureAccentList"/>
    <dgm:cxn modelId="{8553F084-B344-40BB-9AAF-ECFDF853B86D}" type="presOf" srcId="{68912386-393E-463E-8046-DAB427537FEB}" destId="{0C68333D-7EE0-4B7E-9AF4-2383F0FFAB2B}" srcOrd="0" destOrd="0" presId="urn:microsoft.com/office/officeart/2008/layout/PictureAccentList"/>
    <dgm:cxn modelId="{7DEE7842-4E3C-43EC-8512-38FE82F249DD}" type="presParOf" srcId="{EEA56DFE-5332-48C2-BF9A-7F3FB7967C8D}" destId="{2FCB9458-7AB3-4D54-82B7-4C53423246E8}" srcOrd="0" destOrd="0" presId="urn:microsoft.com/office/officeart/2008/layout/PictureAccentList"/>
    <dgm:cxn modelId="{B30DF306-D0D2-41F9-A403-408441B73A6F}" type="presParOf" srcId="{2FCB9458-7AB3-4D54-82B7-4C53423246E8}" destId="{E61F7B84-4E5F-497D-81D2-9A10E385C3B1}" srcOrd="0" destOrd="0" presId="urn:microsoft.com/office/officeart/2008/layout/PictureAccentList"/>
    <dgm:cxn modelId="{38654CFD-B167-4E07-ADDF-295C86454C4B}" type="presParOf" srcId="{E61F7B84-4E5F-497D-81D2-9A10E385C3B1}" destId="{A9755731-210B-4FFF-B702-47BD8B67C872}" srcOrd="0" destOrd="0" presId="urn:microsoft.com/office/officeart/2008/layout/PictureAccentList"/>
    <dgm:cxn modelId="{7929B07A-AC1A-450D-8D0B-440FA9470763}" type="presParOf" srcId="{2FCB9458-7AB3-4D54-82B7-4C53423246E8}" destId="{FD2236FB-2B42-4C04-87B2-3222CAF9830E}" srcOrd="1" destOrd="0" presId="urn:microsoft.com/office/officeart/2008/layout/PictureAccentList"/>
    <dgm:cxn modelId="{B1A06C25-73F2-4473-A752-7494D9958660}" type="presParOf" srcId="{FD2236FB-2B42-4C04-87B2-3222CAF9830E}" destId="{DD20E652-8D68-483D-BD57-59960B838C09}" srcOrd="0" destOrd="0" presId="urn:microsoft.com/office/officeart/2008/layout/PictureAccentList"/>
    <dgm:cxn modelId="{88532A62-9E63-4204-BAC9-37554D7FDF6B}" type="presParOf" srcId="{DD20E652-8D68-483D-BD57-59960B838C09}" destId="{593CAAD1-9F0A-4622-87A7-471078AB1AE9}" srcOrd="0" destOrd="0" presId="urn:microsoft.com/office/officeart/2008/layout/PictureAccentList"/>
    <dgm:cxn modelId="{73B5FB22-F7BE-4625-9EB2-3A48E6D153A5}" type="presParOf" srcId="{DD20E652-8D68-483D-BD57-59960B838C09}" destId="{0C68333D-7EE0-4B7E-9AF4-2383F0FFAB2B}" srcOrd="1" destOrd="0" presId="urn:microsoft.com/office/officeart/2008/layout/PictureAccentList"/>
    <dgm:cxn modelId="{5956C792-858A-4F9B-BC94-FA7D6A35C6C7}" type="presParOf" srcId="{FD2236FB-2B42-4C04-87B2-3222CAF9830E}" destId="{C146B553-785C-45C3-9F14-B61A0DEEA56F}" srcOrd="1" destOrd="0" presId="urn:microsoft.com/office/officeart/2008/layout/PictureAccentList"/>
    <dgm:cxn modelId="{BFE96107-1DC8-412B-8BBD-45546B976504}" type="presParOf" srcId="{C146B553-785C-45C3-9F14-B61A0DEEA56F}" destId="{CAF35910-C32E-4CA4-A9FC-281BD6E12846}" srcOrd="0" destOrd="0" presId="urn:microsoft.com/office/officeart/2008/layout/PictureAccentList"/>
    <dgm:cxn modelId="{F084A925-050C-4D2A-B922-5145E55F2171}" type="presParOf" srcId="{C146B553-785C-45C3-9F14-B61A0DEEA56F}" destId="{DDF6AEB1-CAAF-4698-A0CF-150AC5E1D551}"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FF6E02-4ECC-4D20-9E33-4B2FF6607650}" type="doc">
      <dgm:prSet loTypeId="urn:microsoft.com/office/officeart/2005/8/layout/hList6" loCatId="list" qsTypeId="urn:microsoft.com/office/officeart/2005/8/quickstyle/3d3" qsCatId="3D" csTypeId="urn:microsoft.com/office/officeart/2005/8/colors/accent3_2" csCatId="accent3" phldr="1"/>
      <dgm:spPr/>
      <dgm:t>
        <a:bodyPr/>
        <a:lstStyle/>
        <a:p>
          <a:endParaRPr lang="es-PE"/>
        </a:p>
      </dgm:t>
    </dgm:pt>
    <dgm:pt modelId="{0D675475-AFC7-4763-8744-68A517B2677D}" type="pres">
      <dgm:prSet presAssocID="{E6FF6E02-4ECC-4D20-9E33-4B2FF6607650}" presName="Name0" presStyleCnt="0">
        <dgm:presLayoutVars>
          <dgm:dir/>
          <dgm:resizeHandles val="exact"/>
        </dgm:presLayoutVars>
      </dgm:prSet>
      <dgm:spPr/>
      <dgm:t>
        <a:bodyPr/>
        <a:lstStyle/>
        <a:p>
          <a:endParaRPr lang="es-PE"/>
        </a:p>
      </dgm:t>
    </dgm:pt>
  </dgm:ptLst>
  <dgm:cxnLst>
    <dgm:cxn modelId="{CE47FBE8-5B2A-4CD3-90A2-2C8BBC8FAFCD}" type="presOf" srcId="{E6FF6E02-4ECC-4D20-9E33-4B2FF6607650}" destId="{0D675475-AFC7-4763-8744-68A517B2677D}" srcOrd="0" destOrd="0" presId="urn:microsoft.com/office/officeart/2005/8/layout/hList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05B2A407-6D77-4FF7-AB86-86DFFBC4C118}" type="doc">
      <dgm:prSet loTypeId="urn:microsoft.com/office/officeart/2008/layout/PictureAccentList" loCatId="list" qsTypeId="urn:microsoft.com/office/officeart/2005/8/quickstyle/3d3" qsCatId="3D" csTypeId="urn:microsoft.com/office/officeart/2005/8/colors/accent1_2" csCatId="accent1" phldr="1"/>
      <dgm:spPr/>
      <dgm:t>
        <a:bodyPr/>
        <a:lstStyle/>
        <a:p>
          <a:endParaRPr lang="es-PE"/>
        </a:p>
      </dgm:t>
    </dgm:pt>
    <dgm:pt modelId="{3C951244-422F-4A42-BCD5-9028988E80CE}">
      <dgm:prSet phldrT="[Texto]" custT="1"/>
      <dgm:spPr/>
      <dgm:t>
        <a:bodyPr/>
        <a:lstStyle/>
        <a:p>
          <a:r>
            <a:rPr lang="es-PE" sz="2600" b="1" dirty="0" smtClean="0"/>
            <a:t>Políticas de Medición</a:t>
          </a:r>
          <a:endParaRPr lang="es-PE" sz="2600" b="1" dirty="0"/>
        </a:p>
      </dgm:t>
    </dgm:pt>
    <dgm:pt modelId="{21BB2F12-E055-40AC-8713-19A24F65EE6C}" type="parTrans" cxnId="{FF35E9D3-1C45-474E-B7DA-AFDE85F2E7F0}">
      <dgm:prSet/>
      <dgm:spPr/>
      <dgm:t>
        <a:bodyPr/>
        <a:lstStyle/>
        <a:p>
          <a:endParaRPr lang="es-PE"/>
        </a:p>
      </dgm:t>
    </dgm:pt>
    <dgm:pt modelId="{C67B42AE-E7D8-4C0F-9565-1E1CD2F2B3F8}" type="sibTrans" cxnId="{FF35E9D3-1C45-474E-B7DA-AFDE85F2E7F0}">
      <dgm:prSet/>
      <dgm:spPr/>
      <dgm:t>
        <a:bodyPr/>
        <a:lstStyle/>
        <a:p>
          <a:endParaRPr lang="es-PE"/>
        </a:p>
      </dgm:t>
    </dgm:pt>
    <dgm:pt modelId="{C302A218-03D3-4DF6-A012-55F999CAD3CD}">
      <dgm:prSet phldrT="[Texto]" custT="1"/>
      <dgm:spPr/>
      <dgm:t>
        <a:bodyPr/>
        <a:lstStyle/>
        <a:p>
          <a:r>
            <a:rPr lang="es-PE" sz="1700" b="1" dirty="0" smtClean="0"/>
            <a:t>Tributos,</a:t>
          </a:r>
          <a:r>
            <a:rPr lang="es-PE" sz="1700" b="1" baseline="0" dirty="0" smtClean="0"/>
            <a:t> intereses y multas</a:t>
          </a:r>
          <a:endParaRPr lang="es-PE" sz="1700" b="1" dirty="0"/>
        </a:p>
      </dgm:t>
    </dgm:pt>
    <dgm:pt modelId="{58C68F6A-9646-48FD-B53C-B343389F876C}" type="parTrans" cxnId="{11AEA2CB-2A69-4074-A87F-66CEBE75CE4E}">
      <dgm:prSet/>
      <dgm:spPr/>
      <dgm:t>
        <a:bodyPr/>
        <a:lstStyle/>
        <a:p>
          <a:endParaRPr lang="es-PE"/>
        </a:p>
      </dgm:t>
    </dgm:pt>
    <dgm:pt modelId="{ACDE42A5-D920-442C-8ED4-8B4C5AD56ADC}" type="sibTrans" cxnId="{11AEA2CB-2A69-4074-A87F-66CEBE75CE4E}">
      <dgm:prSet/>
      <dgm:spPr/>
      <dgm:t>
        <a:bodyPr/>
        <a:lstStyle/>
        <a:p>
          <a:endParaRPr lang="es-PE"/>
        </a:p>
      </dgm:t>
    </dgm:pt>
    <dgm:pt modelId="{BB4278A0-0A12-412D-8997-370DE4B45D18}">
      <dgm:prSet phldrT="[Texto]" custT="1"/>
      <dgm:spPr/>
      <dgm:t>
        <a:bodyPr/>
        <a:lstStyle/>
        <a:p>
          <a:r>
            <a:rPr lang="es-PE" sz="1700" b="1" dirty="0" smtClean="0">
              <a:effectLst/>
            </a:rPr>
            <a:t>Medición Inicial: </a:t>
          </a:r>
          <a:r>
            <a:rPr lang="es-PE" sz="1700" dirty="0" smtClean="0">
              <a:effectLst/>
            </a:rPr>
            <a:t>Al </a:t>
          </a:r>
          <a:r>
            <a:rPr lang="es-PE" sz="1700" dirty="0" smtClean="0">
              <a:effectLst/>
            </a:rPr>
            <a:t>valor nominal, que es igual al costo de la transacción</a:t>
          </a:r>
          <a:endParaRPr lang="es-PE" sz="1700" dirty="0"/>
        </a:p>
      </dgm:t>
    </dgm:pt>
    <dgm:pt modelId="{8BC34CC4-752E-4017-9631-FB03F5AB156E}" type="parTrans" cxnId="{03EA2529-08E9-4749-BAA7-2457A711796E}">
      <dgm:prSet/>
      <dgm:spPr/>
      <dgm:t>
        <a:bodyPr/>
        <a:lstStyle/>
        <a:p>
          <a:endParaRPr lang="es-PE"/>
        </a:p>
      </dgm:t>
    </dgm:pt>
    <dgm:pt modelId="{FCB9BB54-27AB-4D92-AA89-D3AEE4014A54}" type="sibTrans" cxnId="{03EA2529-08E9-4749-BAA7-2457A711796E}">
      <dgm:prSet/>
      <dgm:spPr/>
      <dgm:t>
        <a:bodyPr/>
        <a:lstStyle/>
        <a:p>
          <a:endParaRPr lang="es-PE"/>
        </a:p>
      </dgm:t>
    </dgm:pt>
    <dgm:pt modelId="{8CA6B885-AEEF-4063-8867-D3A38EADE977}">
      <dgm:prSet custT="1"/>
      <dgm:spPr/>
      <dgm:t>
        <a:bodyPr/>
        <a:lstStyle/>
        <a:p>
          <a:r>
            <a:rPr lang="es-PE" sz="1700" b="1" dirty="0" smtClean="0">
              <a:effectLst/>
              <a:latin typeface="+mn-lt"/>
              <a:ea typeface="+mn-ea"/>
              <a:cs typeface="+mn-cs"/>
            </a:rPr>
            <a:t>Medición Posterior: </a:t>
          </a:r>
          <a:r>
            <a:rPr lang="es-PE" sz="1700" dirty="0" smtClean="0">
              <a:effectLst/>
              <a:latin typeface="+mn-lt"/>
              <a:ea typeface="+mn-ea"/>
              <a:cs typeface="+mn-cs"/>
            </a:rPr>
            <a:t>Los </a:t>
          </a:r>
          <a:r>
            <a:rPr lang="es-PE" sz="1700" dirty="0" smtClean="0">
              <a:effectLst/>
              <a:latin typeface="+mn-lt"/>
              <a:ea typeface="+mn-ea"/>
              <a:cs typeface="+mn-cs"/>
            </a:rPr>
            <a:t>activos que surgen de transacciones impositivas se miden por la mejor estimación de la entrada de recursos a la entidad</a:t>
          </a:r>
          <a:endParaRPr lang="es-PE" sz="1700" dirty="0"/>
        </a:p>
      </dgm:t>
    </dgm:pt>
    <dgm:pt modelId="{1652C68C-9BCE-415C-91B8-7C47ABB1B2D5}" type="parTrans" cxnId="{5473E536-AC35-4A29-92AF-904689A7FEE8}">
      <dgm:prSet/>
      <dgm:spPr/>
      <dgm:t>
        <a:bodyPr/>
        <a:lstStyle/>
        <a:p>
          <a:endParaRPr lang="es-PE"/>
        </a:p>
      </dgm:t>
    </dgm:pt>
    <dgm:pt modelId="{F10B3F6D-896B-42F7-8E40-371785F1AE31}" type="sibTrans" cxnId="{5473E536-AC35-4A29-92AF-904689A7FEE8}">
      <dgm:prSet/>
      <dgm:spPr/>
      <dgm:t>
        <a:bodyPr/>
        <a:lstStyle/>
        <a:p>
          <a:endParaRPr lang="es-PE"/>
        </a:p>
      </dgm:t>
    </dgm:pt>
    <dgm:pt modelId="{EEA56DFE-5332-48C2-BF9A-7F3FB7967C8D}" type="pres">
      <dgm:prSet presAssocID="{05B2A407-6D77-4FF7-AB86-86DFFBC4C118}" presName="layout" presStyleCnt="0">
        <dgm:presLayoutVars>
          <dgm:chMax/>
          <dgm:chPref/>
          <dgm:dir/>
          <dgm:animOne val="branch"/>
          <dgm:animLvl val="lvl"/>
          <dgm:resizeHandles/>
        </dgm:presLayoutVars>
      </dgm:prSet>
      <dgm:spPr/>
      <dgm:t>
        <a:bodyPr/>
        <a:lstStyle/>
        <a:p>
          <a:endParaRPr lang="es-PE"/>
        </a:p>
      </dgm:t>
    </dgm:pt>
    <dgm:pt modelId="{FE73A0C1-99B7-48CF-8CF4-C8FD7A36D299}" type="pres">
      <dgm:prSet presAssocID="{3C951244-422F-4A42-BCD5-9028988E80CE}" presName="root" presStyleCnt="0">
        <dgm:presLayoutVars>
          <dgm:chMax/>
          <dgm:chPref val="4"/>
        </dgm:presLayoutVars>
      </dgm:prSet>
      <dgm:spPr/>
      <dgm:t>
        <a:bodyPr/>
        <a:lstStyle/>
        <a:p>
          <a:endParaRPr lang="es-PE"/>
        </a:p>
      </dgm:t>
    </dgm:pt>
    <dgm:pt modelId="{AAA6D548-F87C-47BC-922A-4764E442DEE5}" type="pres">
      <dgm:prSet presAssocID="{3C951244-422F-4A42-BCD5-9028988E80CE}" presName="rootComposite" presStyleCnt="0">
        <dgm:presLayoutVars/>
      </dgm:prSet>
      <dgm:spPr/>
      <dgm:t>
        <a:bodyPr/>
        <a:lstStyle/>
        <a:p>
          <a:endParaRPr lang="es-PE"/>
        </a:p>
      </dgm:t>
    </dgm:pt>
    <dgm:pt modelId="{E7FC5942-7B34-4622-A9CB-20F9877115F1}" type="pres">
      <dgm:prSet presAssocID="{3C951244-422F-4A42-BCD5-9028988E80CE}" presName="rootText" presStyleLbl="node0" presStyleIdx="0" presStyleCnt="1" custScaleY="31793" custLinFactNeighborX="139" custLinFactNeighborY="-81506">
        <dgm:presLayoutVars>
          <dgm:chMax/>
          <dgm:chPref val="4"/>
        </dgm:presLayoutVars>
      </dgm:prSet>
      <dgm:spPr/>
      <dgm:t>
        <a:bodyPr/>
        <a:lstStyle/>
        <a:p>
          <a:endParaRPr lang="es-PE"/>
        </a:p>
      </dgm:t>
    </dgm:pt>
    <dgm:pt modelId="{EB5AA92E-16A1-4AEA-A9E3-5A6C5AE56F62}" type="pres">
      <dgm:prSet presAssocID="{3C951244-422F-4A42-BCD5-9028988E80CE}" presName="childShape" presStyleCnt="0">
        <dgm:presLayoutVars>
          <dgm:chMax val="0"/>
          <dgm:chPref val="0"/>
        </dgm:presLayoutVars>
      </dgm:prSet>
      <dgm:spPr/>
      <dgm:t>
        <a:bodyPr/>
        <a:lstStyle/>
        <a:p>
          <a:endParaRPr lang="es-PE"/>
        </a:p>
      </dgm:t>
    </dgm:pt>
    <dgm:pt modelId="{6ED93DB2-E79F-4429-B274-05365495E69E}" type="pres">
      <dgm:prSet presAssocID="{C302A218-03D3-4DF6-A012-55F999CAD3CD}" presName="childComposite" presStyleCnt="0">
        <dgm:presLayoutVars>
          <dgm:chMax val="0"/>
          <dgm:chPref val="0"/>
        </dgm:presLayoutVars>
      </dgm:prSet>
      <dgm:spPr/>
      <dgm:t>
        <a:bodyPr/>
        <a:lstStyle/>
        <a:p>
          <a:endParaRPr lang="es-PE"/>
        </a:p>
      </dgm:t>
    </dgm:pt>
    <dgm:pt modelId="{17AB1F65-A358-4835-A13D-236AB97D31C1}" type="pres">
      <dgm:prSet presAssocID="{C302A218-03D3-4DF6-A012-55F999CAD3CD}" presName="Image" presStyleLbl="node1" presStyleIdx="0" presStyleCnt="1" custScaleY="184575" custLinFactNeighborX="-747" custLinFactNeighborY="-48530"/>
      <dgm:spPr>
        <a:blipFill>
          <a:blip xmlns:r="http://schemas.openxmlformats.org/officeDocument/2006/relationships" r:embed="rId1">
            <a:extLst>
              <a:ext uri="{28A0092B-C50C-407E-A947-70E740481C1C}">
                <a14:useLocalDpi xmlns:a14="http://schemas.microsoft.com/office/drawing/2010/main" val="0"/>
              </a:ext>
            </a:extLst>
          </a:blip>
          <a:srcRect/>
          <a:stretch>
            <a:fillRect l="-8000" r="-8000"/>
          </a:stretch>
        </a:blipFill>
      </dgm:spPr>
      <dgm:t>
        <a:bodyPr/>
        <a:lstStyle/>
        <a:p>
          <a:endParaRPr lang="es-PE"/>
        </a:p>
      </dgm:t>
    </dgm:pt>
    <dgm:pt modelId="{EBC30564-6877-4F5B-BBF3-17462753465F}" type="pres">
      <dgm:prSet presAssocID="{C302A218-03D3-4DF6-A012-55F999CAD3CD}" presName="childText" presStyleLbl="lnNode1" presStyleIdx="0" presStyleCnt="1" custScaleY="186909" custLinFactNeighborX="429" custLinFactNeighborY="-51517">
        <dgm:presLayoutVars>
          <dgm:chMax val="0"/>
          <dgm:chPref val="0"/>
          <dgm:bulletEnabled val="1"/>
        </dgm:presLayoutVars>
      </dgm:prSet>
      <dgm:spPr/>
      <dgm:t>
        <a:bodyPr/>
        <a:lstStyle/>
        <a:p>
          <a:endParaRPr lang="es-PE"/>
        </a:p>
      </dgm:t>
    </dgm:pt>
  </dgm:ptLst>
  <dgm:cxnLst>
    <dgm:cxn modelId="{69A4EE0B-EC2D-4303-9B3F-BA090D524780}" type="presOf" srcId="{BB4278A0-0A12-412D-8997-370DE4B45D18}" destId="{EBC30564-6877-4F5B-BBF3-17462753465F}" srcOrd="0" destOrd="1" presId="urn:microsoft.com/office/officeart/2008/layout/PictureAccentList"/>
    <dgm:cxn modelId="{B3934D99-DF70-4CAA-8458-68369082E6D0}" type="presOf" srcId="{C302A218-03D3-4DF6-A012-55F999CAD3CD}" destId="{EBC30564-6877-4F5B-BBF3-17462753465F}" srcOrd="0" destOrd="0" presId="urn:microsoft.com/office/officeart/2008/layout/PictureAccentList"/>
    <dgm:cxn modelId="{5473E536-AC35-4A29-92AF-904689A7FEE8}" srcId="{C302A218-03D3-4DF6-A012-55F999CAD3CD}" destId="{8CA6B885-AEEF-4063-8867-D3A38EADE977}" srcOrd="1" destOrd="0" parTransId="{1652C68C-9BCE-415C-91B8-7C47ABB1B2D5}" sibTransId="{F10B3F6D-896B-42F7-8E40-371785F1AE31}"/>
    <dgm:cxn modelId="{4950B5D9-B33D-4530-9083-9061A7416211}" type="presOf" srcId="{05B2A407-6D77-4FF7-AB86-86DFFBC4C118}" destId="{EEA56DFE-5332-48C2-BF9A-7F3FB7967C8D}" srcOrd="0" destOrd="0" presId="urn:microsoft.com/office/officeart/2008/layout/PictureAccentList"/>
    <dgm:cxn modelId="{FF35E9D3-1C45-474E-B7DA-AFDE85F2E7F0}" srcId="{05B2A407-6D77-4FF7-AB86-86DFFBC4C118}" destId="{3C951244-422F-4A42-BCD5-9028988E80CE}" srcOrd="0" destOrd="0" parTransId="{21BB2F12-E055-40AC-8713-19A24F65EE6C}" sibTransId="{C67B42AE-E7D8-4C0F-9565-1E1CD2F2B3F8}"/>
    <dgm:cxn modelId="{11AEA2CB-2A69-4074-A87F-66CEBE75CE4E}" srcId="{3C951244-422F-4A42-BCD5-9028988E80CE}" destId="{C302A218-03D3-4DF6-A012-55F999CAD3CD}" srcOrd="0" destOrd="0" parTransId="{58C68F6A-9646-48FD-B53C-B343389F876C}" sibTransId="{ACDE42A5-D920-442C-8ED4-8B4C5AD56ADC}"/>
    <dgm:cxn modelId="{03EA2529-08E9-4749-BAA7-2457A711796E}" srcId="{C302A218-03D3-4DF6-A012-55F999CAD3CD}" destId="{BB4278A0-0A12-412D-8997-370DE4B45D18}" srcOrd="0" destOrd="0" parTransId="{8BC34CC4-752E-4017-9631-FB03F5AB156E}" sibTransId="{FCB9BB54-27AB-4D92-AA89-D3AEE4014A54}"/>
    <dgm:cxn modelId="{73FFCD76-2F7A-47D2-8C3A-F9084DF44428}" type="presOf" srcId="{8CA6B885-AEEF-4063-8867-D3A38EADE977}" destId="{EBC30564-6877-4F5B-BBF3-17462753465F}" srcOrd="0" destOrd="2" presId="urn:microsoft.com/office/officeart/2008/layout/PictureAccentList"/>
    <dgm:cxn modelId="{A2AC8A14-90DE-485F-8140-6B549F1D47AF}" type="presOf" srcId="{3C951244-422F-4A42-BCD5-9028988E80CE}" destId="{E7FC5942-7B34-4622-A9CB-20F9877115F1}" srcOrd="0" destOrd="0" presId="urn:microsoft.com/office/officeart/2008/layout/PictureAccentList"/>
    <dgm:cxn modelId="{CBABDF6C-F1A0-45A3-9D12-4FCAABA68224}" type="presParOf" srcId="{EEA56DFE-5332-48C2-BF9A-7F3FB7967C8D}" destId="{FE73A0C1-99B7-48CF-8CF4-C8FD7A36D299}" srcOrd="0" destOrd="0" presId="urn:microsoft.com/office/officeart/2008/layout/PictureAccentList"/>
    <dgm:cxn modelId="{ED63A0A2-C369-4247-9C02-C1BCC6DAA304}" type="presParOf" srcId="{FE73A0C1-99B7-48CF-8CF4-C8FD7A36D299}" destId="{AAA6D548-F87C-47BC-922A-4764E442DEE5}" srcOrd="0" destOrd="0" presId="urn:microsoft.com/office/officeart/2008/layout/PictureAccentList"/>
    <dgm:cxn modelId="{BE44447B-66B6-49F7-A568-D480C21F94B0}" type="presParOf" srcId="{AAA6D548-F87C-47BC-922A-4764E442DEE5}" destId="{E7FC5942-7B34-4622-A9CB-20F9877115F1}" srcOrd="0" destOrd="0" presId="urn:microsoft.com/office/officeart/2008/layout/PictureAccentList"/>
    <dgm:cxn modelId="{E564D65F-C9A1-4955-9556-65F1C6ED94BE}" type="presParOf" srcId="{FE73A0C1-99B7-48CF-8CF4-C8FD7A36D299}" destId="{EB5AA92E-16A1-4AEA-A9E3-5A6C5AE56F62}" srcOrd="1" destOrd="0" presId="urn:microsoft.com/office/officeart/2008/layout/PictureAccentList"/>
    <dgm:cxn modelId="{F13CECDB-F604-4C28-8BCA-2F19F38C20AE}" type="presParOf" srcId="{EB5AA92E-16A1-4AEA-A9E3-5A6C5AE56F62}" destId="{6ED93DB2-E79F-4429-B274-05365495E69E}" srcOrd="0" destOrd="0" presId="urn:microsoft.com/office/officeart/2008/layout/PictureAccentList"/>
    <dgm:cxn modelId="{78BFBC48-4D15-40B3-B8B6-3B6B07D45FE0}" type="presParOf" srcId="{6ED93DB2-E79F-4429-B274-05365495E69E}" destId="{17AB1F65-A358-4835-A13D-236AB97D31C1}" srcOrd="0" destOrd="0" presId="urn:microsoft.com/office/officeart/2008/layout/PictureAccentList"/>
    <dgm:cxn modelId="{F696AB1A-A669-406B-8946-5FC5ADD3B737}" type="presParOf" srcId="{6ED93DB2-E79F-4429-B274-05365495E69E}" destId="{EBC30564-6877-4F5B-BBF3-17462753465F}"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05B2A407-6D77-4FF7-AB86-86DFFBC4C118}" type="doc">
      <dgm:prSet loTypeId="urn:microsoft.com/office/officeart/2008/layout/PictureAccentList" loCatId="list" qsTypeId="urn:microsoft.com/office/officeart/2005/8/quickstyle/3d3" qsCatId="3D" csTypeId="urn:microsoft.com/office/officeart/2005/8/colors/accent1_2" csCatId="accent1" phldr="1"/>
      <dgm:spPr/>
      <dgm:t>
        <a:bodyPr/>
        <a:lstStyle/>
        <a:p>
          <a:endParaRPr lang="es-PE"/>
        </a:p>
      </dgm:t>
    </dgm:pt>
    <dgm:pt modelId="{3C951244-422F-4A42-BCD5-9028988E80CE}">
      <dgm:prSet phldrT="[Texto]" custT="1"/>
      <dgm:spPr/>
      <dgm:t>
        <a:bodyPr/>
        <a:lstStyle/>
        <a:p>
          <a:r>
            <a:rPr lang="es-PE" altLang="es-PE" sz="2600" b="1" dirty="0" smtClean="0"/>
            <a:t>Políticas de presentación y revelación</a:t>
          </a:r>
          <a:endParaRPr lang="es-PE" sz="2600" b="1" dirty="0"/>
        </a:p>
      </dgm:t>
    </dgm:pt>
    <dgm:pt modelId="{21BB2F12-E055-40AC-8713-19A24F65EE6C}" type="parTrans" cxnId="{FF35E9D3-1C45-474E-B7DA-AFDE85F2E7F0}">
      <dgm:prSet/>
      <dgm:spPr/>
      <dgm:t>
        <a:bodyPr/>
        <a:lstStyle/>
        <a:p>
          <a:endParaRPr lang="es-PE"/>
        </a:p>
      </dgm:t>
    </dgm:pt>
    <dgm:pt modelId="{C67B42AE-E7D8-4C0F-9565-1E1CD2F2B3F8}" type="sibTrans" cxnId="{FF35E9D3-1C45-474E-B7DA-AFDE85F2E7F0}">
      <dgm:prSet/>
      <dgm:spPr/>
      <dgm:t>
        <a:bodyPr/>
        <a:lstStyle/>
        <a:p>
          <a:endParaRPr lang="es-PE"/>
        </a:p>
      </dgm:t>
    </dgm:pt>
    <dgm:pt modelId="{C302A218-03D3-4DF6-A012-55F999CAD3CD}">
      <dgm:prSet phldrT="[Texto]" custT="1"/>
      <dgm:spPr/>
      <dgm:t>
        <a:bodyPr/>
        <a:lstStyle/>
        <a:p>
          <a:pPr algn="just"/>
          <a:r>
            <a:rPr lang="es-PE" sz="1500" b="1" dirty="0" smtClean="0">
              <a:ea typeface="Calibri"/>
            </a:rPr>
            <a:t>Estado de situación financiera:</a:t>
          </a:r>
          <a:r>
            <a:rPr lang="es-PE" sz="1500" dirty="0" smtClean="0">
              <a:ea typeface="Calibri"/>
            </a:rPr>
            <a:t> </a:t>
          </a:r>
          <a:r>
            <a:rPr lang="es-PE" sz="1500" dirty="0" smtClean="0">
              <a:ea typeface="Calibri"/>
              <a:cs typeface="Arial" pitchFamily="34" charset="0"/>
            </a:rPr>
            <a:t>En el activo los derechos de cobro y en el pasivo las obligaciones de devolver a los contribuyentes</a:t>
          </a:r>
          <a:endParaRPr lang="es-PE" sz="1500" dirty="0"/>
        </a:p>
      </dgm:t>
    </dgm:pt>
    <dgm:pt modelId="{58C68F6A-9646-48FD-B53C-B343389F876C}" type="parTrans" cxnId="{11AEA2CB-2A69-4074-A87F-66CEBE75CE4E}">
      <dgm:prSet/>
      <dgm:spPr/>
      <dgm:t>
        <a:bodyPr/>
        <a:lstStyle/>
        <a:p>
          <a:endParaRPr lang="es-PE"/>
        </a:p>
      </dgm:t>
    </dgm:pt>
    <dgm:pt modelId="{ACDE42A5-D920-442C-8ED4-8B4C5AD56ADC}" type="sibTrans" cxnId="{11AEA2CB-2A69-4074-A87F-66CEBE75CE4E}">
      <dgm:prSet/>
      <dgm:spPr/>
      <dgm:t>
        <a:bodyPr/>
        <a:lstStyle/>
        <a:p>
          <a:endParaRPr lang="es-PE"/>
        </a:p>
      </dgm:t>
    </dgm:pt>
    <dgm:pt modelId="{FB3ECAB3-6C8C-4B18-81BC-327FE8E0CE5C}">
      <dgm:prSet phldrT="[Texto]" custT="1"/>
      <dgm:spPr/>
      <dgm:t>
        <a:bodyPr/>
        <a:lstStyle/>
        <a:p>
          <a:pPr algn="l"/>
          <a:r>
            <a:rPr lang="es-ES" sz="1500" b="1" dirty="0" smtClean="0">
              <a:ea typeface="Times New Roman"/>
            </a:rPr>
            <a:t>En el estado de gestión integral</a:t>
          </a:r>
          <a:r>
            <a:rPr lang="es-ES" sz="1500" dirty="0" smtClean="0">
              <a:ea typeface="Times New Roman"/>
            </a:rPr>
            <a:t>, </a:t>
          </a:r>
          <a:r>
            <a:rPr lang="es-PE" sz="1500" dirty="0" smtClean="0">
              <a:ea typeface="Calibri"/>
              <a:cs typeface="Arial" pitchFamily="34" charset="0"/>
            </a:rPr>
            <a:t>se separan:</a:t>
          </a:r>
          <a:endParaRPr lang="es-PE" sz="1500" dirty="0" smtClean="0"/>
        </a:p>
        <a:p>
          <a:pPr algn="l"/>
          <a:r>
            <a:rPr lang="es-PE" sz="1500" dirty="0" smtClean="0">
              <a:ea typeface="Calibri"/>
              <a:cs typeface="Arial" pitchFamily="34" charset="0"/>
            </a:rPr>
            <a:t>  - los ingresos tributarios</a:t>
          </a:r>
        </a:p>
        <a:p>
          <a:pPr algn="l"/>
          <a:r>
            <a:rPr lang="es-PE" sz="1500" dirty="0" smtClean="0">
              <a:ea typeface="Calibri"/>
              <a:cs typeface="Arial" pitchFamily="34" charset="0"/>
            </a:rPr>
            <a:t>  - los ingresos no tributarios</a:t>
          </a:r>
          <a:endParaRPr lang="es-PE" sz="1500" dirty="0"/>
        </a:p>
      </dgm:t>
    </dgm:pt>
    <dgm:pt modelId="{B91DE0BC-744F-4125-A6A8-93C1C6F8E60C}" type="parTrans" cxnId="{568007AC-F82E-4A5D-9B85-3CE9FDAC31EA}">
      <dgm:prSet/>
      <dgm:spPr/>
      <dgm:t>
        <a:bodyPr/>
        <a:lstStyle/>
        <a:p>
          <a:endParaRPr lang="es-PE"/>
        </a:p>
      </dgm:t>
    </dgm:pt>
    <dgm:pt modelId="{E8DC3CB1-ED89-457B-81DC-B77B50ECC2A8}" type="sibTrans" cxnId="{568007AC-F82E-4A5D-9B85-3CE9FDAC31EA}">
      <dgm:prSet/>
      <dgm:spPr/>
      <dgm:t>
        <a:bodyPr/>
        <a:lstStyle/>
        <a:p>
          <a:endParaRPr lang="es-PE"/>
        </a:p>
      </dgm:t>
    </dgm:pt>
    <dgm:pt modelId="{F11EF4E5-B0D9-446E-9164-9496F2E7AE9C}">
      <dgm:prSet custT="1"/>
      <dgm:spPr/>
      <dgm:t>
        <a:bodyPr/>
        <a:lstStyle/>
        <a:p>
          <a:r>
            <a:rPr lang="es-ES" sz="1500" b="1" kern="0" spc="-100" baseline="0" dirty="0" smtClean="0">
              <a:ea typeface="Times New Roman"/>
            </a:rPr>
            <a:t>Notas a los estados financieros</a:t>
          </a:r>
          <a:r>
            <a:rPr lang="es-ES" sz="1500" kern="0" spc="-100" baseline="0" dirty="0" smtClean="0">
              <a:ea typeface="Times New Roman"/>
            </a:rPr>
            <a:t>, la cuantía:</a:t>
          </a:r>
          <a:endParaRPr lang="es-PE" sz="1500" kern="0" spc="-100" baseline="0" dirty="0">
            <a:ea typeface="Times New Roman"/>
          </a:endParaRPr>
        </a:p>
      </dgm:t>
    </dgm:pt>
    <dgm:pt modelId="{6FFEA6CF-F87C-436C-89BC-F1AABCD6F26E}" type="parTrans" cxnId="{AE8FB6AE-345E-45F1-A4EF-1DA502F9A916}">
      <dgm:prSet/>
      <dgm:spPr/>
      <dgm:t>
        <a:bodyPr/>
        <a:lstStyle/>
        <a:p>
          <a:endParaRPr lang="es-PE"/>
        </a:p>
      </dgm:t>
    </dgm:pt>
    <dgm:pt modelId="{A5E84E51-E688-426A-A6B1-939B5AF218DC}" type="sibTrans" cxnId="{AE8FB6AE-345E-45F1-A4EF-1DA502F9A916}">
      <dgm:prSet/>
      <dgm:spPr/>
      <dgm:t>
        <a:bodyPr/>
        <a:lstStyle/>
        <a:p>
          <a:endParaRPr lang="es-PE"/>
        </a:p>
      </dgm:t>
    </dgm:pt>
    <dgm:pt modelId="{F8D77B39-CF84-4DC2-B2EC-F0180E55C6B6}">
      <dgm:prSet custT="1"/>
      <dgm:spPr/>
      <dgm:t>
        <a:bodyPr/>
        <a:lstStyle/>
        <a:p>
          <a:endParaRPr lang="es-ES" sz="1200" kern="1200" dirty="0">
            <a:solidFill>
              <a:srgbClr val="FF0000"/>
            </a:solidFill>
            <a:ea typeface="Times New Roman"/>
          </a:endParaRPr>
        </a:p>
      </dgm:t>
    </dgm:pt>
    <dgm:pt modelId="{F21EEBEE-DB40-406B-8139-B62F011F42F4}" type="sibTrans" cxnId="{5B249F78-3407-460D-B594-9E908792D068}">
      <dgm:prSet/>
      <dgm:spPr/>
      <dgm:t>
        <a:bodyPr/>
        <a:lstStyle/>
        <a:p>
          <a:endParaRPr lang="es-PE"/>
        </a:p>
      </dgm:t>
    </dgm:pt>
    <dgm:pt modelId="{84604160-753C-4641-AC9A-247F394FF7AA}" type="parTrans" cxnId="{5B249F78-3407-460D-B594-9E908792D068}">
      <dgm:prSet/>
      <dgm:spPr/>
      <dgm:t>
        <a:bodyPr/>
        <a:lstStyle/>
        <a:p>
          <a:endParaRPr lang="es-PE"/>
        </a:p>
      </dgm:t>
    </dgm:pt>
    <dgm:pt modelId="{66B084B5-F341-4CC7-9C12-84552FDD75AD}">
      <dgm:prSet custT="1"/>
      <dgm:spPr/>
      <dgm:t>
        <a:bodyPr/>
        <a:lstStyle/>
        <a:p>
          <a:r>
            <a:rPr lang="es-ES" sz="1500" kern="0" spc="-100" baseline="0" dirty="0" smtClean="0">
              <a:ea typeface="Times New Roman"/>
            </a:rPr>
            <a:t>Relacionar la POC de ingresos y la clasificación de impuestos: Directos e Indirectos </a:t>
          </a:r>
          <a:endParaRPr lang="es-ES" sz="1500" kern="0" spc="-100" baseline="0" dirty="0">
            <a:ea typeface="Times New Roman"/>
          </a:endParaRPr>
        </a:p>
      </dgm:t>
    </dgm:pt>
    <dgm:pt modelId="{A2D746EE-9217-48E2-A1B9-FBA8C84269D5}" type="sibTrans" cxnId="{2DEFA91D-AE4F-44BF-B1C5-9403FA433CB8}">
      <dgm:prSet/>
      <dgm:spPr/>
      <dgm:t>
        <a:bodyPr/>
        <a:lstStyle/>
        <a:p>
          <a:endParaRPr lang="es-PE"/>
        </a:p>
      </dgm:t>
    </dgm:pt>
    <dgm:pt modelId="{99A6286D-C45E-4736-9F99-68D4139B2AA5}" type="parTrans" cxnId="{2DEFA91D-AE4F-44BF-B1C5-9403FA433CB8}">
      <dgm:prSet/>
      <dgm:spPr/>
      <dgm:t>
        <a:bodyPr/>
        <a:lstStyle/>
        <a:p>
          <a:endParaRPr lang="es-PE"/>
        </a:p>
      </dgm:t>
    </dgm:pt>
    <dgm:pt modelId="{6A3DC2B5-FD02-4959-B14C-2F00E3CCD6E1}">
      <dgm:prSet custT="1"/>
      <dgm:spPr/>
      <dgm:t>
        <a:bodyPr/>
        <a:lstStyle/>
        <a:p>
          <a:r>
            <a:rPr lang="es-ES" sz="1500" kern="0" spc="-100" baseline="0" dirty="0" smtClean="0">
              <a:ea typeface="Times New Roman"/>
            </a:rPr>
            <a:t>Clasificación de Impuestos por su naturaleza : Directos e Indirectos</a:t>
          </a:r>
          <a:endParaRPr lang="es-ES" sz="1500" kern="0" spc="-100" baseline="0" dirty="0">
            <a:ea typeface="Times New Roman"/>
          </a:endParaRPr>
        </a:p>
      </dgm:t>
    </dgm:pt>
    <dgm:pt modelId="{3CCC764F-79FC-4F12-9139-0C13947FFB41}" type="sibTrans" cxnId="{9A4A4BAC-2C42-4E73-B6F1-23E57E498809}">
      <dgm:prSet/>
      <dgm:spPr/>
      <dgm:t>
        <a:bodyPr/>
        <a:lstStyle/>
        <a:p>
          <a:endParaRPr lang="es-PE"/>
        </a:p>
      </dgm:t>
    </dgm:pt>
    <dgm:pt modelId="{4301E146-17B1-4D52-A2DE-FE5DF015C6E9}" type="parTrans" cxnId="{9A4A4BAC-2C42-4E73-B6F1-23E57E498809}">
      <dgm:prSet/>
      <dgm:spPr/>
      <dgm:t>
        <a:bodyPr/>
        <a:lstStyle/>
        <a:p>
          <a:endParaRPr lang="es-PE"/>
        </a:p>
      </dgm:t>
    </dgm:pt>
    <dgm:pt modelId="{726F6FC3-29D4-450C-B850-2E9B203BABC6}">
      <dgm:prSet custT="1"/>
      <dgm:spPr/>
      <dgm:t>
        <a:bodyPr/>
        <a:lstStyle/>
        <a:p>
          <a:r>
            <a:rPr lang="es-ES" sz="1500" kern="0" spc="-100" baseline="0" dirty="0" smtClean="0">
              <a:ea typeface="Times New Roman"/>
            </a:rPr>
            <a:t>De los tributos por pagar</a:t>
          </a:r>
          <a:endParaRPr lang="es-ES" sz="1500" kern="0" spc="-100" baseline="0" dirty="0">
            <a:ea typeface="Times New Roman"/>
          </a:endParaRPr>
        </a:p>
      </dgm:t>
    </dgm:pt>
    <dgm:pt modelId="{91D7ABEF-F39B-40E5-A29A-CBC0A7A71A65}" type="sibTrans" cxnId="{8CFC12DC-95E0-4FBB-9AC2-58C632A4E08C}">
      <dgm:prSet/>
      <dgm:spPr/>
      <dgm:t>
        <a:bodyPr/>
        <a:lstStyle/>
        <a:p>
          <a:endParaRPr lang="es-PE"/>
        </a:p>
      </dgm:t>
    </dgm:pt>
    <dgm:pt modelId="{E12B432E-4E34-484E-8BD5-1DFB97C438A4}" type="parTrans" cxnId="{8CFC12DC-95E0-4FBB-9AC2-58C632A4E08C}">
      <dgm:prSet/>
      <dgm:spPr/>
      <dgm:t>
        <a:bodyPr/>
        <a:lstStyle/>
        <a:p>
          <a:endParaRPr lang="es-PE"/>
        </a:p>
      </dgm:t>
    </dgm:pt>
    <dgm:pt modelId="{4759D2F9-2F44-4B18-ACA3-648B0DCB8643}">
      <dgm:prSet custT="1"/>
      <dgm:spPr/>
      <dgm:t>
        <a:bodyPr/>
        <a:lstStyle/>
        <a:p>
          <a:r>
            <a:rPr lang="es-ES" sz="1500" kern="0" spc="-100" baseline="0" dirty="0" smtClean="0">
              <a:ea typeface="Times New Roman"/>
            </a:rPr>
            <a:t>Del derecho exigible</a:t>
          </a:r>
          <a:endParaRPr lang="es-ES" sz="1500" kern="0" spc="-100" baseline="0" dirty="0">
            <a:ea typeface="Times New Roman"/>
          </a:endParaRPr>
        </a:p>
      </dgm:t>
    </dgm:pt>
    <dgm:pt modelId="{E364BA05-CD04-4DAF-91D0-5A2A9808D1AA}" type="sibTrans" cxnId="{1DED7E62-CE27-4F2C-96A5-46F57C2247E2}">
      <dgm:prSet/>
      <dgm:spPr/>
      <dgm:t>
        <a:bodyPr/>
        <a:lstStyle/>
        <a:p>
          <a:endParaRPr lang="es-PE"/>
        </a:p>
      </dgm:t>
    </dgm:pt>
    <dgm:pt modelId="{80BBBED8-7644-4327-B403-9586640F5953}" type="parTrans" cxnId="{1DED7E62-CE27-4F2C-96A5-46F57C2247E2}">
      <dgm:prSet/>
      <dgm:spPr/>
      <dgm:t>
        <a:bodyPr/>
        <a:lstStyle/>
        <a:p>
          <a:endParaRPr lang="es-PE"/>
        </a:p>
      </dgm:t>
    </dgm:pt>
    <dgm:pt modelId="{EEA56DFE-5332-48C2-BF9A-7F3FB7967C8D}" type="pres">
      <dgm:prSet presAssocID="{05B2A407-6D77-4FF7-AB86-86DFFBC4C118}" presName="layout" presStyleCnt="0">
        <dgm:presLayoutVars>
          <dgm:chMax/>
          <dgm:chPref/>
          <dgm:dir/>
          <dgm:animOne val="branch"/>
          <dgm:animLvl val="lvl"/>
          <dgm:resizeHandles/>
        </dgm:presLayoutVars>
      </dgm:prSet>
      <dgm:spPr/>
      <dgm:t>
        <a:bodyPr/>
        <a:lstStyle/>
        <a:p>
          <a:endParaRPr lang="es-PE"/>
        </a:p>
      </dgm:t>
    </dgm:pt>
    <dgm:pt modelId="{FE73A0C1-99B7-48CF-8CF4-C8FD7A36D299}" type="pres">
      <dgm:prSet presAssocID="{3C951244-422F-4A42-BCD5-9028988E80CE}" presName="root" presStyleCnt="0">
        <dgm:presLayoutVars>
          <dgm:chMax/>
          <dgm:chPref val="4"/>
        </dgm:presLayoutVars>
      </dgm:prSet>
      <dgm:spPr/>
      <dgm:t>
        <a:bodyPr/>
        <a:lstStyle/>
        <a:p>
          <a:endParaRPr lang="es-PE"/>
        </a:p>
      </dgm:t>
    </dgm:pt>
    <dgm:pt modelId="{AAA6D548-F87C-47BC-922A-4764E442DEE5}" type="pres">
      <dgm:prSet presAssocID="{3C951244-422F-4A42-BCD5-9028988E80CE}" presName="rootComposite" presStyleCnt="0">
        <dgm:presLayoutVars/>
      </dgm:prSet>
      <dgm:spPr/>
      <dgm:t>
        <a:bodyPr/>
        <a:lstStyle/>
        <a:p>
          <a:endParaRPr lang="es-PE"/>
        </a:p>
      </dgm:t>
    </dgm:pt>
    <dgm:pt modelId="{E7FC5942-7B34-4622-A9CB-20F9877115F1}" type="pres">
      <dgm:prSet presAssocID="{3C951244-422F-4A42-BCD5-9028988E80CE}" presName="rootText" presStyleLbl="node0" presStyleIdx="0" presStyleCnt="1" custScaleX="106334" custScaleY="31793" custLinFactNeighborX="1388" custLinFactNeighborY="-52711">
        <dgm:presLayoutVars>
          <dgm:chMax/>
          <dgm:chPref val="4"/>
        </dgm:presLayoutVars>
      </dgm:prSet>
      <dgm:spPr/>
      <dgm:t>
        <a:bodyPr/>
        <a:lstStyle/>
        <a:p>
          <a:endParaRPr lang="es-PE"/>
        </a:p>
      </dgm:t>
    </dgm:pt>
    <dgm:pt modelId="{EB5AA92E-16A1-4AEA-A9E3-5A6C5AE56F62}" type="pres">
      <dgm:prSet presAssocID="{3C951244-422F-4A42-BCD5-9028988E80CE}" presName="childShape" presStyleCnt="0">
        <dgm:presLayoutVars>
          <dgm:chMax val="0"/>
          <dgm:chPref val="0"/>
        </dgm:presLayoutVars>
      </dgm:prSet>
      <dgm:spPr/>
      <dgm:t>
        <a:bodyPr/>
        <a:lstStyle/>
        <a:p>
          <a:endParaRPr lang="es-PE"/>
        </a:p>
      </dgm:t>
    </dgm:pt>
    <dgm:pt modelId="{6ED93DB2-E79F-4429-B274-05365495E69E}" type="pres">
      <dgm:prSet presAssocID="{C302A218-03D3-4DF6-A012-55F999CAD3CD}" presName="childComposite" presStyleCnt="0">
        <dgm:presLayoutVars>
          <dgm:chMax val="0"/>
          <dgm:chPref val="0"/>
        </dgm:presLayoutVars>
      </dgm:prSet>
      <dgm:spPr/>
      <dgm:t>
        <a:bodyPr/>
        <a:lstStyle/>
        <a:p>
          <a:endParaRPr lang="es-PE"/>
        </a:p>
      </dgm:t>
    </dgm:pt>
    <dgm:pt modelId="{17AB1F65-A358-4835-A13D-236AB97D31C1}" type="pres">
      <dgm:prSet presAssocID="{C302A218-03D3-4DF6-A012-55F999CAD3CD}" presName="Image" presStyleLbl="node1" presStyleIdx="0" presStyleCnt="3" custScaleX="98317" custScaleY="104925" custLinFactY="100000" custLinFactNeighborX="1695" custLinFactNeighborY="120998"/>
      <dgm:spPr>
        <a:blipFill>
          <a:blip xmlns:r="http://schemas.openxmlformats.org/officeDocument/2006/relationships" r:embed="rId1">
            <a:extLst>
              <a:ext uri="{28A0092B-C50C-407E-A947-70E740481C1C}">
                <a14:useLocalDpi xmlns:a14="http://schemas.microsoft.com/office/drawing/2010/main" val="0"/>
              </a:ext>
            </a:extLst>
          </a:blip>
          <a:srcRect/>
          <a:stretch>
            <a:fillRect t="-16000" b="-16000"/>
          </a:stretch>
        </a:blipFill>
      </dgm:spPr>
      <dgm:t>
        <a:bodyPr/>
        <a:lstStyle/>
        <a:p>
          <a:endParaRPr lang="es-PE"/>
        </a:p>
      </dgm:t>
    </dgm:pt>
    <dgm:pt modelId="{EBC30564-6877-4F5B-BBF3-17462753465F}" type="pres">
      <dgm:prSet presAssocID="{C302A218-03D3-4DF6-A012-55F999CAD3CD}" presName="childText" presStyleLbl="lnNode1" presStyleIdx="0" presStyleCnt="3" custScaleY="57297" custLinFactNeighborX="-430" custLinFactNeighborY="-32845">
        <dgm:presLayoutVars>
          <dgm:chMax val="0"/>
          <dgm:chPref val="0"/>
          <dgm:bulletEnabled val="1"/>
        </dgm:presLayoutVars>
      </dgm:prSet>
      <dgm:spPr/>
      <dgm:t>
        <a:bodyPr/>
        <a:lstStyle/>
        <a:p>
          <a:endParaRPr lang="es-PE"/>
        </a:p>
      </dgm:t>
    </dgm:pt>
    <dgm:pt modelId="{C146B553-785C-45C3-9F14-B61A0DEEA56F}" type="pres">
      <dgm:prSet presAssocID="{FB3ECAB3-6C8C-4B18-81BC-327FE8E0CE5C}" presName="childComposite" presStyleCnt="0">
        <dgm:presLayoutVars>
          <dgm:chMax val="0"/>
          <dgm:chPref val="0"/>
        </dgm:presLayoutVars>
      </dgm:prSet>
      <dgm:spPr/>
      <dgm:t>
        <a:bodyPr/>
        <a:lstStyle/>
        <a:p>
          <a:endParaRPr lang="es-PE"/>
        </a:p>
      </dgm:t>
    </dgm:pt>
    <dgm:pt modelId="{CAF35910-C32E-4CA4-A9FC-281BD6E12846}" type="pres">
      <dgm:prSet presAssocID="{FB3ECAB3-6C8C-4B18-81BC-327FE8E0CE5C}" presName="Image" presStyleLbl="node1" presStyleIdx="1" presStyleCnt="3" custScaleY="79217" custLinFactNeighborX="-871" custLinFactNeighborY="-34563"/>
      <dgm:spPr>
        <a:blipFill>
          <a:blip xmlns:r="http://schemas.openxmlformats.org/officeDocument/2006/relationships" r:embed="rId2">
            <a:extLst>
              <a:ext uri="{28A0092B-C50C-407E-A947-70E740481C1C}">
                <a14:useLocalDpi xmlns:a14="http://schemas.microsoft.com/office/drawing/2010/main" val="0"/>
              </a:ext>
            </a:extLst>
          </a:blip>
          <a:srcRect/>
          <a:stretch>
            <a:fillRect l="-31000" r="-31000"/>
          </a:stretch>
        </a:blipFill>
      </dgm:spPr>
      <dgm:t>
        <a:bodyPr/>
        <a:lstStyle/>
        <a:p>
          <a:endParaRPr lang="es-PE"/>
        </a:p>
      </dgm:t>
    </dgm:pt>
    <dgm:pt modelId="{DDF6AEB1-CAAF-4698-A0CF-150AC5E1D551}" type="pres">
      <dgm:prSet presAssocID="{FB3ECAB3-6C8C-4B18-81BC-327FE8E0CE5C}" presName="childText" presStyleLbl="lnNode1" presStyleIdx="1" presStyleCnt="3" custScaleY="84482" custLinFactNeighborY="-33708">
        <dgm:presLayoutVars>
          <dgm:chMax val="0"/>
          <dgm:chPref val="0"/>
          <dgm:bulletEnabled val="1"/>
        </dgm:presLayoutVars>
      </dgm:prSet>
      <dgm:spPr/>
      <dgm:t>
        <a:bodyPr/>
        <a:lstStyle/>
        <a:p>
          <a:endParaRPr lang="es-PE"/>
        </a:p>
      </dgm:t>
    </dgm:pt>
    <dgm:pt modelId="{3E4A2A54-4FC7-43EB-8D1B-9216CC9D4F55}" type="pres">
      <dgm:prSet presAssocID="{F11EF4E5-B0D9-446E-9164-9496F2E7AE9C}" presName="childComposite" presStyleCnt="0">
        <dgm:presLayoutVars>
          <dgm:chMax val="0"/>
          <dgm:chPref val="0"/>
        </dgm:presLayoutVars>
      </dgm:prSet>
      <dgm:spPr/>
      <dgm:t>
        <a:bodyPr/>
        <a:lstStyle/>
        <a:p>
          <a:endParaRPr lang="es-PE"/>
        </a:p>
      </dgm:t>
    </dgm:pt>
    <dgm:pt modelId="{4919214A-258F-4043-A4F2-C667D1A0F065}" type="pres">
      <dgm:prSet presAssocID="{F11EF4E5-B0D9-446E-9164-9496F2E7AE9C}" presName="Image" presStyleLbl="node1" presStyleIdx="2" presStyleCnt="3" custScaleY="54054" custLinFactY="-100000" custLinFactNeighborX="-794" custLinFactNeighborY="-172536"/>
      <dgm:spPr>
        <a:blipFill>
          <a:blip xmlns:r="http://schemas.openxmlformats.org/officeDocument/2006/relationships" r:embed="rId3">
            <a:extLst>
              <a:ext uri="{28A0092B-C50C-407E-A947-70E740481C1C}">
                <a14:useLocalDpi xmlns:a14="http://schemas.microsoft.com/office/drawing/2010/main" val="0"/>
              </a:ext>
            </a:extLst>
          </a:blip>
          <a:srcRect/>
          <a:stretch>
            <a:fillRect l="-18000" r="-18000"/>
          </a:stretch>
        </a:blipFill>
      </dgm:spPr>
      <dgm:t>
        <a:bodyPr/>
        <a:lstStyle/>
        <a:p>
          <a:endParaRPr lang="es-PE"/>
        </a:p>
      </dgm:t>
    </dgm:pt>
    <dgm:pt modelId="{4A4B7720-3F45-48E6-B3A2-4EEB1E7584C6}" type="pres">
      <dgm:prSet presAssocID="{F11EF4E5-B0D9-446E-9164-9496F2E7AE9C}" presName="childText" presStyleLbl="lnNode1" presStyleIdx="2" presStyleCnt="3" custScaleY="164609" custLinFactNeighborX="668" custLinFactNeighborY="-19552">
        <dgm:presLayoutVars>
          <dgm:chMax val="0"/>
          <dgm:chPref val="0"/>
          <dgm:bulletEnabled val="1"/>
        </dgm:presLayoutVars>
      </dgm:prSet>
      <dgm:spPr/>
      <dgm:t>
        <a:bodyPr/>
        <a:lstStyle/>
        <a:p>
          <a:endParaRPr lang="es-PE"/>
        </a:p>
      </dgm:t>
    </dgm:pt>
  </dgm:ptLst>
  <dgm:cxnLst>
    <dgm:cxn modelId="{1DED7E62-CE27-4F2C-96A5-46F57C2247E2}" srcId="{F11EF4E5-B0D9-446E-9164-9496F2E7AE9C}" destId="{4759D2F9-2F44-4B18-ACA3-648B0DCB8643}" srcOrd="0" destOrd="0" parTransId="{80BBBED8-7644-4327-B403-9586640F5953}" sibTransId="{E364BA05-CD04-4DAF-91D0-5A2A9808D1AA}"/>
    <dgm:cxn modelId="{F7B3EBBC-EDDD-4DA4-81D8-8D60FBE84831}" type="presOf" srcId="{6A3DC2B5-FD02-4959-B14C-2F00E3CCD6E1}" destId="{4A4B7720-3F45-48E6-B3A2-4EEB1E7584C6}" srcOrd="0" destOrd="3" presId="urn:microsoft.com/office/officeart/2008/layout/PictureAccentList"/>
    <dgm:cxn modelId="{11AEA2CB-2A69-4074-A87F-66CEBE75CE4E}" srcId="{3C951244-422F-4A42-BCD5-9028988E80CE}" destId="{C302A218-03D3-4DF6-A012-55F999CAD3CD}" srcOrd="0" destOrd="0" parTransId="{58C68F6A-9646-48FD-B53C-B343389F876C}" sibTransId="{ACDE42A5-D920-442C-8ED4-8B4C5AD56ADC}"/>
    <dgm:cxn modelId="{CF074B19-1BE3-4B2E-BE00-6CBEFB2E96CC}" type="presOf" srcId="{3C951244-422F-4A42-BCD5-9028988E80CE}" destId="{E7FC5942-7B34-4622-A9CB-20F9877115F1}" srcOrd="0" destOrd="0" presId="urn:microsoft.com/office/officeart/2008/layout/PictureAccentList"/>
    <dgm:cxn modelId="{9397062C-FF32-494B-8DAF-591BF00FEF32}" type="presOf" srcId="{FB3ECAB3-6C8C-4B18-81BC-327FE8E0CE5C}" destId="{DDF6AEB1-CAAF-4698-A0CF-150AC5E1D551}" srcOrd="0" destOrd="0" presId="urn:microsoft.com/office/officeart/2008/layout/PictureAccentList"/>
    <dgm:cxn modelId="{AE8FB6AE-345E-45F1-A4EF-1DA502F9A916}" srcId="{3C951244-422F-4A42-BCD5-9028988E80CE}" destId="{F11EF4E5-B0D9-446E-9164-9496F2E7AE9C}" srcOrd="2" destOrd="0" parTransId="{6FFEA6CF-F87C-436C-89BC-F1AABCD6F26E}" sibTransId="{A5E84E51-E688-426A-A6B1-939B5AF218DC}"/>
    <dgm:cxn modelId="{8E52BBAE-B602-41A2-9458-9A8E62E02F20}" type="presOf" srcId="{726F6FC3-29D4-450C-B850-2E9B203BABC6}" destId="{4A4B7720-3F45-48E6-B3A2-4EEB1E7584C6}" srcOrd="0" destOrd="2" presId="urn:microsoft.com/office/officeart/2008/layout/PictureAccentList"/>
    <dgm:cxn modelId="{FF35E9D3-1C45-474E-B7DA-AFDE85F2E7F0}" srcId="{05B2A407-6D77-4FF7-AB86-86DFFBC4C118}" destId="{3C951244-422F-4A42-BCD5-9028988E80CE}" srcOrd="0" destOrd="0" parTransId="{21BB2F12-E055-40AC-8713-19A24F65EE6C}" sibTransId="{C67B42AE-E7D8-4C0F-9565-1E1CD2F2B3F8}"/>
    <dgm:cxn modelId="{568007AC-F82E-4A5D-9B85-3CE9FDAC31EA}" srcId="{3C951244-422F-4A42-BCD5-9028988E80CE}" destId="{FB3ECAB3-6C8C-4B18-81BC-327FE8E0CE5C}" srcOrd="1" destOrd="0" parTransId="{B91DE0BC-744F-4125-A6A8-93C1C6F8E60C}" sibTransId="{E8DC3CB1-ED89-457B-81DC-B77B50ECC2A8}"/>
    <dgm:cxn modelId="{9E97E297-A3CD-409B-B86E-548298629756}" type="presOf" srcId="{66B084B5-F341-4CC7-9C12-84552FDD75AD}" destId="{4A4B7720-3F45-48E6-B3A2-4EEB1E7584C6}" srcOrd="0" destOrd="4" presId="urn:microsoft.com/office/officeart/2008/layout/PictureAccentList"/>
    <dgm:cxn modelId="{8CFC12DC-95E0-4FBB-9AC2-58C632A4E08C}" srcId="{F11EF4E5-B0D9-446E-9164-9496F2E7AE9C}" destId="{726F6FC3-29D4-450C-B850-2E9B203BABC6}" srcOrd="1" destOrd="0" parTransId="{E12B432E-4E34-484E-8BD5-1DFB97C438A4}" sibTransId="{91D7ABEF-F39B-40E5-A29A-CBC0A7A71A65}"/>
    <dgm:cxn modelId="{2DEFA91D-AE4F-44BF-B1C5-9403FA433CB8}" srcId="{F11EF4E5-B0D9-446E-9164-9496F2E7AE9C}" destId="{66B084B5-F341-4CC7-9C12-84552FDD75AD}" srcOrd="3" destOrd="0" parTransId="{99A6286D-C45E-4736-9F99-68D4139B2AA5}" sibTransId="{A2D746EE-9217-48E2-A1B9-FBA8C84269D5}"/>
    <dgm:cxn modelId="{CE9959AA-4ACB-4169-A274-5E0A129BCCBF}" type="presOf" srcId="{F8D77B39-CF84-4DC2-B2EC-F0180E55C6B6}" destId="{4A4B7720-3F45-48E6-B3A2-4EEB1E7584C6}" srcOrd="0" destOrd="5" presId="urn:microsoft.com/office/officeart/2008/layout/PictureAccentList"/>
    <dgm:cxn modelId="{9A4A4BAC-2C42-4E73-B6F1-23E57E498809}" srcId="{F11EF4E5-B0D9-446E-9164-9496F2E7AE9C}" destId="{6A3DC2B5-FD02-4959-B14C-2F00E3CCD6E1}" srcOrd="2" destOrd="0" parTransId="{4301E146-17B1-4D52-A2DE-FE5DF015C6E9}" sibTransId="{3CCC764F-79FC-4F12-9139-0C13947FFB41}"/>
    <dgm:cxn modelId="{F5E1C3C2-5931-4A7F-BA01-8B6BCA25AEE6}" type="presOf" srcId="{F11EF4E5-B0D9-446E-9164-9496F2E7AE9C}" destId="{4A4B7720-3F45-48E6-B3A2-4EEB1E7584C6}" srcOrd="0" destOrd="0" presId="urn:microsoft.com/office/officeart/2008/layout/PictureAccentList"/>
    <dgm:cxn modelId="{5B249F78-3407-460D-B594-9E908792D068}" srcId="{F11EF4E5-B0D9-446E-9164-9496F2E7AE9C}" destId="{F8D77B39-CF84-4DC2-B2EC-F0180E55C6B6}" srcOrd="4" destOrd="0" parTransId="{84604160-753C-4641-AC9A-247F394FF7AA}" sibTransId="{F21EEBEE-DB40-406B-8139-B62F011F42F4}"/>
    <dgm:cxn modelId="{F1CCEFD1-AD65-422C-8A8E-BCEA580EA76A}" type="presOf" srcId="{05B2A407-6D77-4FF7-AB86-86DFFBC4C118}" destId="{EEA56DFE-5332-48C2-BF9A-7F3FB7967C8D}" srcOrd="0" destOrd="0" presId="urn:microsoft.com/office/officeart/2008/layout/PictureAccentList"/>
    <dgm:cxn modelId="{848DBF35-C0BE-4FAB-88C0-97241A64B42D}" type="presOf" srcId="{C302A218-03D3-4DF6-A012-55F999CAD3CD}" destId="{EBC30564-6877-4F5B-BBF3-17462753465F}" srcOrd="0" destOrd="0" presId="urn:microsoft.com/office/officeart/2008/layout/PictureAccentList"/>
    <dgm:cxn modelId="{4EDACB72-7634-49E7-82CB-AF95C10D8254}" type="presOf" srcId="{4759D2F9-2F44-4B18-ACA3-648B0DCB8643}" destId="{4A4B7720-3F45-48E6-B3A2-4EEB1E7584C6}" srcOrd="0" destOrd="1" presId="urn:microsoft.com/office/officeart/2008/layout/PictureAccentList"/>
    <dgm:cxn modelId="{CEF9D83E-01D0-4FDC-942D-36D4D7756894}" type="presParOf" srcId="{EEA56DFE-5332-48C2-BF9A-7F3FB7967C8D}" destId="{FE73A0C1-99B7-48CF-8CF4-C8FD7A36D299}" srcOrd="0" destOrd="0" presId="urn:microsoft.com/office/officeart/2008/layout/PictureAccentList"/>
    <dgm:cxn modelId="{D30F5F7A-4542-44CD-B55C-962E948F5AB7}" type="presParOf" srcId="{FE73A0C1-99B7-48CF-8CF4-C8FD7A36D299}" destId="{AAA6D548-F87C-47BC-922A-4764E442DEE5}" srcOrd="0" destOrd="0" presId="urn:microsoft.com/office/officeart/2008/layout/PictureAccentList"/>
    <dgm:cxn modelId="{DA1B9DE1-D700-42D2-A0C1-50EBC104128D}" type="presParOf" srcId="{AAA6D548-F87C-47BC-922A-4764E442DEE5}" destId="{E7FC5942-7B34-4622-A9CB-20F9877115F1}" srcOrd="0" destOrd="0" presId="urn:microsoft.com/office/officeart/2008/layout/PictureAccentList"/>
    <dgm:cxn modelId="{39C7C5DE-7A3A-4507-89DA-C9C3D8B24841}" type="presParOf" srcId="{FE73A0C1-99B7-48CF-8CF4-C8FD7A36D299}" destId="{EB5AA92E-16A1-4AEA-A9E3-5A6C5AE56F62}" srcOrd="1" destOrd="0" presId="urn:microsoft.com/office/officeart/2008/layout/PictureAccentList"/>
    <dgm:cxn modelId="{566923C0-31DF-4629-B175-8A225BD730A2}" type="presParOf" srcId="{EB5AA92E-16A1-4AEA-A9E3-5A6C5AE56F62}" destId="{6ED93DB2-E79F-4429-B274-05365495E69E}" srcOrd="0" destOrd="0" presId="urn:microsoft.com/office/officeart/2008/layout/PictureAccentList"/>
    <dgm:cxn modelId="{5EEEC043-A5B4-411E-933A-C51367332DBD}" type="presParOf" srcId="{6ED93DB2-E79F-4429-B274-05365495E69E}" destId="{17AB1F65-A358-4835-A13D-236AB97D31C1}" srcOrd="0" destOrd="0" presId="urn:microsoft.com/office/officeart/2008/layout/PictureAccentList"/>
    <dgm:cxn modelId="{33E637C5-465D-407A-B519-8BEEC226EFA0}" type="presParOf" srcId="{6ED93DB2-E79F-4429-B274-05365495E69E}" destId="{EBC30564-6877-4F5B-BBF3-17462753465F}" srcOrd="1" destOrd="0" presId="urn:microsoft.com/office/officeart/2008/layout/PictureAccentList"/>
    <dgm:cxn modelId="{CFE7D772-CC24-4CFB-9B18-3454C9324604}" type="presParOf" srcId="{EB5AA92E-16A1-4AEA-A9E3-5A6C5AE56F62}" destId="{C146B553-785C-45C3-9F14-B61A0DEEA56F}" srcOrd="1" destOrd="0" presId="urn:microsoft.com/office/officeart/2008/layout/PictureAccentList"/>
    <dgm:cxn modelId="{9C1EB21C-6CDC-4538-8A8F-C5DE25A89639}" type="presParOf" srcId="{C146B553-785C-45C3-9F14-B61A0DEEA56F}" destId="{CAF35910-C32E-4CA4-A9FC-281BD6E12846}" srcOrd="0" destOrd="0" presId="urn:microsoft.com/office/officeart/2008/layout/PictureAccentList"/>
    <dgm:cxn modelId="{5EE4DD59-E29A-41EF-B1DB-9A62DF754658}" type="presParOf" srcId="{C146B553-785C-45C3-9F14-B61A0DEEA56F}" destId="{DDF6AEB1-CAAF-4698-A0CF-150AC5E1D551}" srcOrd="1" destOrd="0" presId="urn:microsoft.com/office/officeart/2008/layout/PictureAccentList"/>
    <dgm:cxn modelId="{0A4143C8-F375-4898-9DD7-CF0FE9B77988}" type="presParOf" srcId="{EB5AA92E-16A1-4AEA-A9E3-5A6C5AE56F62}" destId="{3E4A2A54-4FC7-43EB-8D1B-9216CC9D4F55}" srcOrd="2" destOrd="0" presId="urn:microsoft.com/office/officeart/2008/layout/PictureAccentList"/>
    <dgm:cxn modelId="{EA19CD62-7465-47E8-9EEC-3EB894006B5A}" type="presParOf" srcId="{3E4A2A54-4FC7-43EB-8D1B-9216CC9D4F55}" destId="{4919214A-258F-4043-A4F2-C667D1A0F065}" srcOrd="0" destOrd="0" presId="urn:microsoft.com/office/officeart/2008/layout/PictureAccentList"/>
    <dgm:cxn modelId="{81CCD052-8E50-4FF0-ACB1-9094DDEE51A5}" type="presParOf" srcId="{3E4A2A54-4FC7-43EB-8D1B-9216CC9D4F55}" destId="{4A4B7720-3F45-48E6-B3A2-4EEB1E7584C6}"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D62EEB5B-1FD8-41E4-B4D1-E5FBE3BA61E8}" type="doc">
      <dgm:prSet loTypeId="urn:microsoft.com/office/officeart/2005/8/layout/target2" loCatId="relationship" qsTypeId="urn:microsoft.com/office/officeart/2005/8/quickstyle/3d3" qsCatId="3D" csTypeId="urn:microsoft.com/office/officeart/2005/8/colors/accent1_2" csCatId="accent1" phldr="1"/>
      <dgm:spPr/>
      <dgm:t>
        <a:bodyPr/>
        <a:lstStyle/>
        <a:p>
          <a:endParaRPr lang="es-PE"/>
        </a:p>
      </dgm:t>
    </dgm:pt>
    <dgm:pt modelId="{B3C95301-B193-4C16-A823-74607D024CE9}">
      <dgm:prSet phldrT="[Texto]" custT="1"/>
      <dgm:spPr>
        <a:solidFill>
          <a:srgbClr val="002060"/>
        </a:solidFill>
      </dgm:spPr>
      <dgm:t>
        <a:bodyPr/>
        <a:lstStyle/>
        <a:p>
          <a:r>
            <a:rPr lang="es-PE" sz="2400" b="1" dirty="0" smtClean="0"/>
            <a:t>Impuesto a la Renta</a:t>
          </a:r>
          <a:endParaRPr lang="es-PE" sz="2400" b="1" dirty="0"/>
        </a:p>
      </dgm:t>
    </dgm:pt>
    <dgm:pt modelId="{3EBDE340-6BAD-4459-B992-0A76D2D5808E}" type="parTrans" cxnId="{5768CCAF-A14B-42DF-B30B-762A0CF24217}">
      <dgm:prSet/>
      <dgm:spPr/>
      <dgm:t>
        <a:bodyPr/>
        <a:lstStyle/>
        <a:p>
          <a:endParaRPr lang="es-PE"/>
        </a:p>
      </dgm:t>
    </dgm:pt>
    <dgm:pt modelId="{AD808C07-3DA9-4957-8894-96B3C83A9039}" type="sibTrans" cxnId="{5768CCAF-A14B-42DF-B30B-762A0CF24217}">
      <dgm:prSet/>
      <dgm:spPr/>
      <dgm:t>
        <a:bodyPr/>
        <a:lstStyle/>
        <a:p>
          <a:endParaRPr lang="es-PE"/>
        </a:p>
      </dgm:t>
    </dgm:pt>
    <dgm:pt modelId="{8B7B7903-3DE0-43A8-86B8-78C2D700F759}">
      <dgm:prSet phldrT="[Texto]" custT="1"/>
      <dgm:spPr/>
      <dgm:t>
        <a:bodyPr/>
        <a:lstStyle/>
        <a:p>
          <a:r>
            <a:rPr lang="es-PE" sz="1200" dirty="0" smtClean="0"/>
            <a:t>Periodicidad Anual con pagos a cuenta mensuales.</a:t>
          </a:r>
        </a:p>
        <a:p>
          <a:r>
            <a:rPr lang="es-PE" sz="1200" dirty="0" smtClean="0"/>
            <a:t>Exigible durante el periodo de regularización a la liquidación</a:t>
          </a:r>
          <a:endParaRPr lang="es-PE" sz="1200" dirty="0"/>
        </a:p>
      </dgm:t>
    </dgm:pt>
    <dgm:pt modelId="{6C975268-EA65-4BD6-9835-ABD03828787D}" type="parTrans" cxnId="{D0B4967B-43A6-46B8-859A-BCA2380734AE}">
      <dgm:prSet/>
      <dgm:spPr/>
      <dgm:t>
        <a:bodyPr/>
        <a:lstStyle/>
        <a:p>
          <a:endParaRPr lang="es-PE"/>
        </a:p>
      </dgm:t>
    </dgm:pt>
    <dgm:pt modelId="{B76FC184-587E-482F-9816-07CF71808DFD}" type="sibTrans" cxnId="{D0B4967B-43A6-46B8-859A-BCA2380734AE}">
      <dgm:prSet/>
      <dgm:spPr/>
      <dgm:t>
        <a:bodyPr/>
        <a:lstStyle/>
        <a:p>
          <a:endParaRPr lang="es-PE"/>
        </a:p>
      </dgm:t>
    </dgm:pt>
    <dgm:pt modelId="{7F5AB168-B5CF-43ED-BA0A-65E417FB5E17}">
      <dgm:prSet phldrT="[Texto]" custT="1"/>
      <dgm:spPr/>
      <dgm:t>
        <a:bodyPr/>
        <a:lstStyle/>
        <a:p>
          <a:r>
            <a:rPr lang="es-PE" sz="1200" b="1" dirty="0" smtClean="0"/>
            <a:t>ORDEN DE PAGO</a:t>
          </a:r>
          <a:endParaRPr lang="es-PE" sz="1200" b="1" dirty="0"/>
        </a:p>
      </dgm:t>
    </dgm:pt>
    <dgm:pt modelId="{4E1C4295-9958-4F60-B965-9F08CB8EB9DF}" type="parTrans" cxnId="{E2ED9DD7-248A-4233-83F4-2AE31499554A}">
      <dgm:prSet/>
      <dgm:spPr/>
      <dgm:t>
        <a:bodyPr/>
        <a:lstStyle/>
        <a:p>
          <a:endParaRPr lang="es-PE"/>
        </a:p>
      </dgm:t>
    </dgm:pt>
    <dgm:pt modelId="{5F4D48F4-505D-4946-8C21-6A5489C40BAF}" type="sibTrans" cxnId="{E2ED9DD7-248A-4233-83F4-2AE31499554A}">
      <dgm:prSet/>
      <dgm:spPr/>
      <dgm:t>
        <a:bodyPr/>
        <a:lstStyle/>
        <a:p>
          <a:endParaRPr lang="es-PE"/>
        </a:p>
      </dgm:t>
    </dgm:pt>
    <dgm:pt modelId="{04706520-32D0-480D-8AA2-A50F0A63338F}">
      <dgm:prSet phldrT="[Texto]" custT="1"/>
      <dgm:spPr>
        <a:solidFill>
          <a:schemeClr val="tx2"/>
        </a:solidFill>
      </dgm:spPr>
      <dgm:t>
        <a:bodyPr/>
        <a:lstStyle/>
        <a:p>
          <a:r>
            <a:rPr lang="es-PE" sz="2000" b="1" dirty="0" smtClean="0"/>
            <a:t>IGV</a:t>
          </a:r>
          <a:endParaRPr lang="es-PE" sz="2000" b="1" dirty="0"/>
        </a:p>
      </dgm:t>
    </dgm:pt>
    <dgm:pt modelId="{34366F2D-95E3-4BB8-AC4F-ED0DB74AC4D1}" type="parTrans" cxnId="{F0608B8E-348C-4482-85B5-CF2A614212BF}">
      <dgm:prSet/>
      <dgm:spPr/>
      <dgm:t>
        <a:bodyPr/>
        <a:lstStyle/>
        <a:p>
          <a:endParaRPr lang="es-PE"/>
        </a:p>
      </dgm:t>
    </dgm:pt>
    <dgm:pt modelId="{A8977BDF-E251-477E-8CAF-D4B651F6F7DB}" type="sibTrans" cxnId="{F0608B8E-348C-4482-85B5-CF2A614212BF}">
      <dgm:prSet/>
      <dgm:spPr/>
      <dgm:t>
        <a:bodyPr/>
        <a:lstStyle/>
        <a:p>
          <a:endParaRPr lang="es-PE"/>
        </a:p>
      </dgm:t>
    </dgm:pt>
    <dgm:pt modelId="{1C9EA757-04D0-4A59-A774-81D5AE0FC201}">
      <dgm:prSet phldrT="[Texto]" custT="1"/>
      <dgm:spPr/>
      <dgm:t>
        <a:bodyPr/>
        <a:lstStyle/>
        <a:p>
          <a:r>
            <a:rPr lang="es-PE" sz="1400" dirty="0" smtClean="0"/>
            <a:t>Periodicidad Mensual  sujeto a retención (6%)y detracción (variable)</a:t>
          </a:r>
          <a:endParaRPr lang="es-PE" sz="1400" dirty="0"/>
        </a:p>
      </dgm:t>
    </dgm:pt>
    <dgm:pt modelId="{6BB17B58-BF33-4F3D-ACF5-523A755FB140}" type="parTrans" cxnId="{AAB33B04-096B-4A89-898E-856446323567}">
      <dgm:prSet/>
      <dgm:spPr/>
      <dgm:t>
        <a:bodyPr/>
        <a:lstStyle/>
        <a:p>
          <a:endParaRPr lang="es-PE"/>
        </a:p>
      </dgm:t>
    </dgm:pt>
    <dgm:pt modelId="{B5F0E365-2513-48AF-A7D7-FD6365B00AF9}" type="sibTrans" cxnId="{AAB33B04-096B-4A89-898E-856446323567}">
      <dgm:prSet/>
      <dgm:spPr/>
      <dgm:t>
        <a:bodyPr/>
        <a:lstStyle/>
        <a:p>
          <a:endParaRPr lang="es-PE"/>
        </a:p>
      </dgm:t>
    </dgm:pt>
    <dgm:pt modelId="{64D842CE-701B-4E9F-9215-CAEEF226ACAD}">
      <dgm:prSet phldrT="[Texto]" custT="1"/>
      <dgm:spPr/>
      <dgm:t>
        <a:bodyPr/>
        <a:lstStyle/>
        <a:p>
          <a:r>
            <a:rPr lang="es-PE" sz="1400" dirty="0" smtClean="0"/>
            <a:t>ORDEN DE PAGO</a:t>
          </a:r>
          <a:endParaRPr lang="es-PE" sz="1400" dirty="0"/>
        </a:p>
      </dgm:t>
    </dgm:pt>
    <dgm:pt modelId="{2723A1AC-3B60-4766-8316-75963D353EE8}" type="parTrans" cxnId="{961A295A-FF53-4EAF-8F48-41259A597A01}">
      <dgm:prSet/>
      <dgm:spPr/>
      <dgm:t>
        <a:bodyPr/>
        <a:lstStyle/>
        <a:p>
          <a:endParaRPr lang="es-PE"/>
        </a:p>
      </dgm:t>
    </dgm:pt>
    <dgm:pt modelId="{0D761871-CF0E-4B17-A4B5-6CCFF6962927}" type="sibTrans" cxnId="{961A295A-FF53-4EAF-8F48-41259A597A01}">
      <dgm:prSet/>
      <dgm:spPr/>
      <dgm:t>
        <a:bodyPr/>
        <a:lstStyle/>
        <a:p>
          <a:endParaRPr lang="es-PE"/>
        </a:p>
      </dgm:t>
    </dgm:pt>
    <dgm:pt modelId="{98269C98-E058-4C3D-AE8B-9F6CB56FA608}">
      <dgm:prSet phldrT="[Texto]" custT="1"/>
      <dgm:spPr>
        <a:solidFill>
          <a:schemeClr val="tx2">
            <a:lumMod val="60000"/>
            <a:lumOff val="40000"/>
          </a:schemeClr>
        </a:solidFill>
      </dgm:spPr>
      <dgm:t>
        <a:bodyPr/>
        <a:lstStyle/>
        <a:p>
          <a:r>
            <a:rPr lang="es-PE" sz="2000" b="1" dirty="0" smtClean="0"/>
            <a:t>Aduanas</a:t>
          </a:r>
          <a:endParaRPr lang="es-PE" sz="2000" b="1" dirty="0"/>
        </a:p>
      </dgm:t>
    </dgm:pt>
    <dgm:pt modelId="{5C055758-E63E-495F-8E24-C66408EF9F2F}" type="parTrans" cxnId="{4C5A1B18-4F14-44E5-A81E-C4881F11D5FC}">
      <dgm:prSet/>
      <dgm:spPr/>
      <dgm:t>
        <a:bodyPr/>
        <a:lstStyle/>
        <a:p>
          <a:endParaRPr lang="es-PE"/>
        </a:p>
      </dgm:t>
    </dgm:pt>
    <dgm:pt modelId="{5801AADF-4C5D-455E-AFFC-E5A626F9505C}" type="sibTrans" cxnId="{4C5A1B18-4F14-44E5-A81E-C4881F11D5FC}">
      <dgm:prSet/>
      <dgm:spPr/>
      <dgm:t>
        <a:bodyPr/>
        <a:lstStyle/>
        <a:p>
          <a:endParaRPr lang="es-PE"/>
        </a:p>
      </dgm:t>
    </dgm:pt>
    <dgm:pt modelId="{313E1C72-2F44-48E9-B5C9-22B2CD415BC8}">
      <dgm:prSet phldrT="[Texto]" custT="1"/>
      <dgm:spPr/>
      <dgm:t>
        <a:bodyPr/>
        <a:lstStyle/>
        <a:p>
          <a:r>
            <a:rPr lang="es-PE" sz="1600" dirty="0" smtClean="0"/>
            <a:t>Auto liquidable de acuerdo con aranceles</a:t>
          </a:r>
          <a:endParaRPr lang="es-PE" sz="1600" dirty="0"/>
        </a:p>
      </dgm:t>
    </dgm:pt>
    <dgm:pt modelId="{F4254719-B572-4CB4-9519-C5DEF9287BA9}" type="parTrans" cxnId="{9DE8EC8D-16CD-4F07-815A-9C524573CC5A}">
      <dgm:prSet/>
      <dgm:spPr/>
      <dgm:t>
        <a:bodyPr/>
        <a:lstStyle/>
        <a:p>
          <a:endParaRPr lang="es-PE"/>
        </a:p>
      </dgm:t>
    </dgm:pt>
    <dgm:pt modelId="{8EF5D2E0-87E6-4827-82A0-56B3D314E31E}" type="sibTrans" cxnId="{9DE8EC8D-16CD-4F07-815A-9C524573CC5A}">
      <dgm:prSet/>
      <dgm:spPr/>
      <dgm:t>
        <a:bodyPr/>
        <a:lstStyle/>
        <a:p>
          <a:endParaRPr lang="es-PE"/>
        </a:p>
      </dgm:t>
    </dgm:pt>
    <dgm:pt modelId="{15C39131-1E97-4CC1-9761-55DCB4DE5446}">
      <dgm:prSet phldrT="[Texto]" custT="1"/>
      <dgm:spPr/>
      <dgm:t>
        <a:bodyPr/>
        <a:lstStyle/>
        <a:p>
          <a:r>
            <a:rPr lang="es-PE" sz="1600" dirty="0" smtClean="0"/>
            <a:t>DUA</a:t>
          </a:r>
          <a:endParaRPr lang="es-PE" sz="1600" dirty="0"/>
        </a:p>
      </dgm:t>
    </dgm:pt>
    <dgm:pt modelId="{A6A935E4-842C-410C-8F99-892D889CB793}" type="parTrans" cxnId="{A5F475D5-1A5C-4C29-AE43-82F07E571443}">
      <dgm:prSet/>
      <dgm:spPr/>
      <dgm:t>
        <a:bodyPr/>
        <a:lstStyle/>
        <a:p>
          <a:endParaRPr lang="es-PE"/>
        </a:p>
      </dgm:t>
    </dgm:pt>
    <dgm:pt modelId="{6AEAD73C-357E-41B0-841C-F6E9D243426C}" type="sibTrans" cxnId="{A5F475D5-1A5C-4C29-AE43-82F07E571443}">
      <dgm:prSet/>
      <dgm:spPr/>
      <dgm:t>
        <a:bodyPr/>
        <a:lstStyle/>
        <a:p>
          <a:endParaRPr lang="es-PE"/>
        </a:p>
      </dgm:t>
    </dgm:pt>
    <dgm:pt modelId="{4F693814-09FA-494D-9811-1DBA8852896A}" type="pres">
      <dgm:prSet presAssocID="{D62EEB5B-1FD8-41E4-B4D1-E5FBE3BA61E8}" presName="Name0" presStyleCnt="0">
        <dgm:presLayoutVars>
          <dgm:chMax val="3"/>
          <dgm:chPref val="1"/>
          <dgm:dir/>
          <dgm:animLvl val="lvl"/>
          <dgm:resizeHandles/>
        </dgm:presLayoutVars>
      </dgm:prSet>
      <dgm:spPr/>
      <dgm:t>
        <a:bodyPr/>
        <a:lstStyle/>
        <a:p>
          <a:endParaRPr lang="es-PE"/>
        </a:p>
      </dgm:t>
    </dgm:pt>
    <dgm:pt modelId="{F503D713-134A-482A-82E0-6FB1FBB08D5D}" type="pres">
      <dgm:prSet presAssocID="{D62EEB5B-1FD8-41E4-B4D1-E5FBE3BA61E8}" presName="outerBox" presStyleCnt="0"/>
      <dgm:spPr/>
    </dgm:pt>
    <dgm:pt modelId="{4D860CB9-3827-401D-A711-BB8F113CF5EE}" type="pres">
      <dgm:prSet presAssocID="{D62EEB5B-1FD8-41E4-B4D1-E5FBE3BA61E8}" presName="outerBoxParent" presStyleLbl="node1" presStyleIdx="0" presStyleCnt="3"/>
      <dgm:spPr/>
      <dgm:t>
        <a:bodyPr/>
        <a:lstStyle/>
        <a:p>
          <a:endParaRPr lang="es-PE"/>
        </a:p>
      </dgm:t>
    </dgm:pt>
    <dgm:pt modelId="{3C4F69C2-1AB0-488D-A8BD-E0AAD19C5ECD}" type="pres">
      <dgm:prSet presAssocID="{D62EEB5B-1FD8-41E4-B4D1-E5FBE3BA61E8}" presName="outerBoxChildren" presStyleCnt="0"/>
      <dgm:spPr/>
    </dgm:pt>
    <dgm:pt modelId="{9E231F3B-5A2C-4760-AF57-6C8ADAD2E05C}" type="pres">
      <dgm:prSet presAssocID="{8B7B7903-3DE0-43A8-86B8-78C2D700F759}" presName="oChild" presStyleLbl="fgAcc1" presStyleIdx="0" presStyleCnt="6" custScaleY="218726" custLinFactY="-39282" custLinFactNeighborX="-990" custLinFactNeighborY="-100000">
        <dgm:presLayoutVars>
          <dgm:bulletEnabled val="1"/>
        </dgm:presLayoutVars>
      </dgm:prSet>
      <dgm:spPr/>
      <dgm:t>
        <a:bodyPr/>
        <a:lstStyle/>
        <a:p>
          <a:endParaRPr lang="es-PE"/>
        </a:p>
      </dgm:t>
    </dgm:pt>
    <dgm:pt modelId="{EED2B2C3-49F5-4684-B3C8-B91FD8341E07}" type="pres">
      <dgm:prSet presAssocID="{B76FC184-587E-482F-9816-07CF71808DFD}" presName="outerSibTrans" presStyleCnt="0"/>
      <dgm:spPr/>
    </dgm:pt>
    <dgm:pt modelId="{4DFF44D3-E251-44F1-83D5-21CAF818CB98}" type="pres">
      <dgm:prSet presAssocID="{7F5AB168-B5CF-43ED-BA0A-65E417FB5E17}" presName="oChild" presStyleLbl="fgAcc1" presStyleIdx="1" presStyleCnt="6" custScaleY="109307">
        <dgm:presLayoutVars>
          <dgm:bulletEnabled val="1"/>
        </dgm:presLayoutVars>
      </dgm:prSet>
      <dgm:spPr/>
      <dgm:t>
        <a:bodyPr/>
        <a:lstStyle/>
        <a:p>
          <a:endParaRPr lang="es-PE"/>
        </a:p>
      </dgm:t>
    </dgm:pt>
    <dgm:pt modelId="{9A564615-E366-433B-B203-B19882F23BA0}" type="pres">
      <dgm:prSet presAssocID="{D62EEB5B-1FD8-41E4-B4D1-E5FBE3BA61E8}" presName="middleBox" presStyleCnt="0"/>
      <dgm:spPr/>
    </dgm:pt>
    <dgm:pt modelId="{7E5F0F0C-F03A-4178-99E4-32B5D8841AE9}" type="pres">
      <dgm:prSet presAssocID="{D62EEB5B-1FD8-41E4-B4D1-E5FBE3BA61E8}" presName="middleBoxParent" presStyleLbl="node1" presStyleIdx="1" presStyleCnt="3" custLinFactNeighborX="-1836" custLinFactNeighborY="-3311"/>
      <dgm:spPr/>
      <dgm:t>
        <a:bodyPr/>
        <a:lstStyle/>
        <a:p>
          <a:endParaRPr lang="es-PE"/>
        </a:p>
      </dgm:t>
    </dgm:pt>
    <dgm:pt modelId="{C0BC737D-B609-4DA2-A4F7-D640E0F254AF}" type="pres">
      <dgm:prSet presAssocID="{D62EEB5B-1FD8-41E4-B4D1-E5FBE3BA61E8}" presName="middleBoxChildren" presStyleCnt="0"/>
      <dgm:spPr/>
    </dgm:pt>
    <dgm:pt modelId="{C83066CE-ED1D-4AA1-80E2-E72E4C2D32CE}" type="pres">
      <dgm:prSet presAssocID="{1C9EA757-04D0-4A59-A774-81D5AE0FC201}" presName="mChild" presStyleLbl="fgAcc1" presStyleIdx="2" presStyleCnt="6" custScaleY="863547" custLinFactY="-161489" custLinFactNeighborX="-3833" custLinFactNeighborY="-200000">
        <dgm:presLayoutVars>
          <dgm:bulletEnabled val="1"/>
        </dgm:presLayoutVars>
      </dgm:prSet>
      <dgm:spPr/>
      <dgm:t>
        <a:bodyPr/>
        <a:lstStyle/>
        <a:p>
          <a:endParaRPr lang="es-PE"/>
        </a:p>
      </dgm:t>
    </dgm:pt>
    <dgm:pt modelId="{701AECF0-1068-4739-8B24-9889FE544E28}" type="pres">
      <dgm:prSet presAssocID="{B5F0E365-2513-48AF-A7D7-FD6365B00AF9}" presName="middleSibTrans" presStyleCnt="0"/>
      <dgm:spPr/>
    </dgm:pt>
    <dgm:pt modelId="{E36141A4-5423-4E78-883C-23556C855695}" type="pres">
      <dgm:prSet presAssocID="{64D842CE-701B-4E9F-9215-CAEEF226ACAD}" presName="mChild" presStyleLbl="fgAcc1" presStyleIdx="3" presStyleCnt="6" custScaleY="210415">
        <dgm:presLayoutVars>
          <dgm:bulletEnabled val="1"/>
        </dgm:presLayoutVars>
      </dgm:prSet>
      <dgm:spPr/>
      <dgm:t>
        <a:bodyPr/>
        <a:lstStyle/>
        <a:p>
          <a:endParaRPr lang="es-PE"/>
        </a:p>
      </dgm:t>
    </dgm:pt>
    <dgm:pt modelId="{E5150AD1-FADD-484E-B115-92D70E2BB4AF}" type="pres">
      <dgm:prSet presAssocID="{D62EEB5B-1FD8-41E4-B4D1-E5FBE3BA61E8}" presName="centerBox" presStyleCnt="0"/>
      <dgm:spPr/>
    </dgm:pt>
    <dgm:pt modelId="{4567F214-E18A-44A0-86F8-77F962E85E56}" type="pres">
      <dgm:prSet presAssocID="{D62EEB5B-1FD8-41E4-B4D1-E5FBE3BA61E8}" presName="centerBoxParent" presStyleLbl="node1" presStyleIdx="2" presStyleCnt="3"/>
      <dgm:spPr/>
      <dgm:t>
        <a:bodyPr/>
        <a:lstStyle/>
        <a:p>
          <a:endParaRPr lang="es-PE"/>
        </a:p>
      </dgm:t>
    </dgm:pt>
    <dgm:pt modelId="{60121F5B-EF42-4BCB-9645-0C168642E73B}" type="pres">
      <dgm:prSet presAssocID="{D62EEB5B-1FD8-41E4-B4D1-E5FBE3BA61E8}" presName="centerBoxChildren" presStyleCnt="0"/>
      <dgm:spPr/>
    </dgm:pt>
    <dgm:pt modelId="{4BD810EC-4715-4C28-BCAD-F2E8CDB5EE6F}" type="pres">
      <dgm:prSet presAssocID="{313E1C72-2F44-48E9-B5C9-22B2CD415BC8}" presName="cChild" presStyleLbl="fgAcc1" presStyleIdx="4" presStyleCnt="6" custScaleY="134689" custLinFactNeighborY="-10483">
        <dgm:presLayoutVars>
          <dgm:bulletEnabled val="1"/>
        </dgm:presLayoutVars>
      </dgm:prSet>
      <dgm:spPr/>
      <dgm:t>
        <a:bodyPr/>
        <a:lstStyle/>
        <a:p>
          <a:endParaRPr lang="es-PE"/>
        </a:p>
      </dgm:t>
    </dgm:pt>
    <dgm:pt modelId="{B65A303B-FFE8-4D35-A353-FAD0A11B76F2}" type="pres">
      <dgm:prSet presAssocID="{8EF5D2E0-87E6-4827-82A0-56B3D314E31E}" presName="centerSibTrans" presStyleCnt="0"/>
      <dgm:spPr/>
    </dgm:pt>
    <dgm:pt modelId="{397A5F6D-5DEF-43B6-AB45-C8A4661738A9}" type="pres">
      <dgm:prSet presAssocID="{15C39131-1E97-4CC1-9761-55DCB4DE5446}" presName="cChild" presStyleLbl="fgAcc1" presStyleIdx="5" presStyleCnt="6" custLinFactNeighborX="-35477" custLinFactNeighborY="5990">
        <dgm:presLayoutVars>
          <dgm:bulletEnabled val="1"/>
        </dgm:presLayoutVars>
      </dgm:prSet>
      <dgm:spPr/>
      <dgm:t>
        <a:bodyPr/>
        <a:lstStyle/>
        <a:p>
          <a:endParaRPr lang="es-PE"/>
        </a:p>
      </dgm:t>
    </dgm:pt>
  </dgm:ptLst>
  <dgm:cxnLst>
    <dgm:cxn modelId="{5768CCAF-A14B-42DF-B30B-762A0CF24217}" srcId="{D62EEB5B-1FD8-41E4-B4D1-E5FBE3BA61E8}" destId="{B3C95301-B193-4C16-A823-74607D024CE9}" srcOrd="0" destOrd="0" parTransId="{3EBDE340-6BAD-4459-B992-0A76D2D5808E}" sibTransId="{AD808C07-3DA9-4957-8894-96B3C83A9039}"/>
    <dgm:cxn modelId="{F0608B8E-348C-4482-85B5-CF2A614212BF}" srcId="{D62EEB5B-1FD8-41E4-B4D1-E5FBE3BA61E8}" destId="{04706520-32D0-480D-8AA2-A50F0A63338F}" srcOrd="1" destOrd="0" parTransId="{34366F2D-95E3-4BB8-AC4F-ED0DB74AC4D1}" sibTransId="{A8977BDF-E251-477E-8CAF-D4B651F6F7DB}"/>
    <dgm:cxn modelId="{540CEE4C-5954-4360-BF0B-137A51B4B51E}" type="presOf" srcId="{D62EEB5B-1FD8-41E4-B4D1-E5FBE3BA61E8}" destId="{4F693814-09FA-494D-9811-1DBA8852896A}" srcOrd="0" destOrd="0" presId="urn:microsoft.com/office/officeart/2005/8/layout/target2"/>
    <dgm:cxn modelId="{342050C8-3BB6-4CB5-BB82-1790A4749E99}" type="presOf" srcId="{64D842CE-701B-4E9F-9215-CAEEF226ACAD}" destId="{E36141A4-5423-4E78-883C-23556C855695}" srcOrd="0" destOrd="0" presId="urn:microsoft.com/office/officeart/2005/8/layout/target2"/>
    <dgm:cxn modelId="{C7F1ABA5-2E2A-4B77-864A-CE421FAED01F}" type="presOf" srcId="{04706520-32D0-480D-8AA2-A50F0A63338F}" destId="{7E5F0F0C-F03A-4178-99E4-32B5D8841AE9}" srcOrd="0" destOrd="0" presId="urn:microsoft.com/office/officeart/2005/8/layout/target2"/>
    <dgm:cxn modelId="{AAB33B04-096B-4A89-898E-856446323567}" srcId="{04706520-32D0-480D-8AA2-A50F0A63338F}" destId="{1C9EA757-04D0-4A59-A774-81D5AE0FC201}" srcOrd="0" destOrd="0" parTransId="{6BB17B58-BF33-4F3D-ACF5-523A755FB140}" sibTransId="{B5F0E365-2513-48AF-A7D7-FD6365B00AF9}"/>
    <dgm:cxn modelId="{31058AC0-D4A6-4E22-92D1-B6DF5273ECD1}" type="presOf" srcId="{313E1C72-2F44-48E9-B5C9-22B2CD415BC8}" destId="{4BD810EC-4715-4C28-BCAD-F2E8CDB5EE6F}" srcOrd="0" destOrd="0" presId="urn:microsoft.com/office/officeart/2005/8/layout/target2"/>
    <dgm:cxn modelId="{113C9805-1013-4739-A2AD-C3B0F76FE305}" type="presOf" srcId="{98269C98-E058-4C3D-AE8B-9F6CB56FA608}" destId="{4567F214-E18A-44A0-86F8-77F962E85E56}" srcOrd="0" destOrd="0" presId="urn:microsoft.com/office/officeart/2005/8/layout/target2"/>
    <dgm:cxn modelId="{A5F475D5-1A5C-4C29-AE43-82F07E571443}" srcId="{98269C98-E058-4C3D-AE8B-9F6CB56FA608}" destId="{15C39131-1E97-4CC1-9761-55DCB4DE5446}" srcOrd="1" destOrd="0" parTransId="{A6A935E4-842C-410C-8F99-892D889CB793}" sibTransId="{6AEAD73C-357E-41B0-841C-F6E9D243426C}"/>
    <dgm:cxn modelId="{4C5A1B18-4F14-44E5-A81E-C4881F11D5FC}" srcId="{D62EEB5B-1FD8-41E4-B4D1-E5FBE3BA61E8}" destId="{98269C98-E058-4C3D-AE8B-9F6CB56FA608}" srcOrd="2" destOrd="0" parTransId="{5C055758-E63E-495F-8E24-C66408EF9F2F}" sibTransId="{5801AADF-4C5D-455E-AFFC-E5A626F9505C}"/>
    <dgm:cxn modelId="{E751B262-E8CC-481F-88A0-90CAF553A151}" type="presOf" srcId="{B3C95301-B193-4C16-A823-74607D024CE9}" destId="{4D860CB9-3827-401D-A711-BB8F113CF5EE}" srcOrd="0" destOrd="0" presId="urn:microsoft.com/office/officeart/2005/8/layout/target2"/>
    <dgm:cxn modelId="{61C08E67-40AC-4EFE-9AC6-7367C4437652}" type="presOf" srcId="{1C9EA757-04D0-4A59-A774-81D5AE0FC201}" destId="{C83066CE-ED1D-4AA1-80E2-E72E4C2D32CE}" srcOrd="0" destOrd="0" presId="urn:microsoft.com/office/officeart/2005/8/layout/target2"/>
    <dgm:cxn modelId="{9DE8EC8D-16CD-4F07-815A-9C524573CC5A}" srcId="{98269C98-E058-4C3D-AE8B-9F6CB56FA608}" destId="{313E1C72-2F44-48E9-B5C9-22B2CD415BC8}" srcOrd="0" destOrd="0" parTransId="{F4254719-B572-4CB4-9519-C5DEF9287BA9}" sibTransId="{8EF5D2E0-87E6-4827-82A0-56B3D314E31E}"/>
    <dgm:cxn modelId="{E2ED9DD7-248A-4233-83F4-2AE31499554A}" srcId="{B3C95301-B193-4C16-A823-74607D024CE9}" destId="{7F5AB168-B5CF-43ED-BA0A-65E417FB5E17}" srcOrd="1" destOrd="0" parTransId="{4E1C4295-9958-4F60-B965-9F08CB8EB9DF}" sibTransId="{5F4D48F4-505D-4946-8C21-6A5489C40BAF}"/>
    <dgm:cxn modelId="{961A295A-FF53-4EAF-8F48-41259A597A01}" srcId="{04706520-32D0-480D-8AA2-A50F0A63338F}" destId="{64D842CE-701B-4E9F-9215-CAEEF226ACAD}" srcOrd="1" destOrd="0" parTransId="{2723A1AC-3B60-4766-8316-75963D353EE8}" sibTransId="{0D761871-CF0E-4B17-A4B5-6CCFF6962927}"/>
    <dgm:cxn modelId="{29E0910E-E033-48F4-B0EC-BE7BE879672B}" type="presOf" srcId="{7F5AB168-B5CF-43ED-BA0A-65E417FB5E17}" destId="{4DFF44D3-E251-44F1-83D5-21CAF818CB98}" srcOrd="0" destOrd="0" presId="urn:microsoft.com/office/officeart/2005/8/layout/target2"/>
    <dgm:cxn modelId="{7C97A7F1-6DE7-4146-961D-F7994CE686F8}" type="presOf" srcId="{15C39131-1E97-4CC1-9761-55DCB4DE5446}" destId="{397A5F6D-5DEF-43B6-AB45-C8A4661738A9}" srcOrd="0" destOrd="0" presId="urn:microsoft.com/office/officeart/2005/8/layout/target2"/>
    <dgm:cxn modelId="{E4A0CC27-77D3-4C35-B455-8682E4755E97}" type="presOf" srcId="{8B7B7903-3DE0-43A8-86B8-78C2D700F759}" destId="{9E231F3B-5A2C-4760-AF57-6C8ADAD2E05C}" srcOrd="0" destOrd="0" presId="urn:microsoft.com/office/officeart/2005/8/layout/target2"/>
    <dgm:cxn modelId="{D0B4967B-43A6-46B8-859A-BCA2380734AE}" srcId="{B3C95301-B193-4C16-A823-74607D024CE9}" destId="{8B7B7903-3DE0-43A8-86B8-78C2D700F759}" srcOrd="0" destOrd="0" parTransId="{6C975268-EA65-4BD6-9835-ABD03828787D}" sibTransId="{B76FC184-587E-482F-9816-07CF71808DFD}"/>
    <dgm:cxn modelId="{63CA845E-B81D-455C-B989-5A75E35CDD6D}" type="presParOf" srcId="{4F693814-09FA-494D-9811-1DBA8852896A}" destId="{F503D713-134A-482A-82E0-6FB1FBB08D5D}" srcOrd="0" destOrd="0" presId="urn:microsoft.com/office/officeart/2005/8/layout/target2"/>
    <dgm:cxn modelId="{609C1493-3D63-4F45-8751-DE44610CAD8E}" type="presParOf" srcId="{F503D713-134A-482A-82E0-6FB1FBB08D5D}" destId="{4D860CB9-3827-401D-A711-BB8F113CF5EE}" srcOrd="0" destOrd="0" presId="urn:microsoft.com/office/officeart/2005/8/layout/target2"/>
    <dgm:cxn modelId="{726CFE52-8A1C-4AE2-9ADB-742DDE0D41B0}" type="presParOf" srcId="{F503D713-134A-482A-82E0-6FB1FBB08D5D}" destId="{3C4F69C2-1AB0-488D-A8BD-E0AAD19C5ECD}" srcOrd="1" destOrd="0" presId="urn:microsoft.com/office/officeart/2005/8/layout/target2"/>
    <dgm:cxn modelId="{F74CACFD-2096-492A-AAB0-B1108D778958}" type="presParOf" srcId="{3C4F69C2-1AB0-488D-A8BD-E0AAD19C5ECD}" destId="{9E231F3B-5A2C-4760-AF57-6C8ADAD2E05C}" srcOrd="0" destOrd="0" presId="urn:microsoft.com/office/officeart/2005/8/layout/target2"/>
    <dgm:cxn modelId="{8971E7EB-9820-41F6-989F-AA8005717C29}" type="presParOf" srcId="{3C4F69C2-1AB0-488D-A8BD-E0AAD19C5ECD}" destId="{EED2B2C3-49F5-4684-B3C8-B91FD8341E07}" srcOrd="1" destOrd="0" presId="urn:microsoft.com/office/officeart/2005/8/layout/target2"/>
    <dgm:cxn modelId="{C67DF3EE-0B3D-46BD-AFFD-49FFC31632F4}" type="presParOf" srcId="{3C4F69C2-1AB0-488D-A8BD-E0AAD19C5ECD}" destId="{4DFF44D3-E251-44F1-83D5-21CAF818CB98}" srcOrd="2" destOrd="0" presId="urn:microsoft.com/office/officeart/2005/8/layout/target2"/>
    <dgm:cxn modelId="{E9FD519B-7060-47BA-8D8B-5AF1AA3B394C}" type="presParOf" srcId="{4F693814-09FA-494D-9811-1DBA8852896A}" destId="{9A564615-E366-433B-B203-B19882F23BA0}" srcOrd="1" destOrd="0" presId="urn:microsoft.com/office/officeart/2005/8/layout/target2"/>
    <dgm:cxn modelId="{9CC28D3B-597D-4570-AEF7-236A6353B007}" type="presParOf" srcId="{9A564615-E366-433B-B203-B19882F23BA0}" destId="{7E5F0F0C-F03A-4178-99E4-32B5D8841AE9}" srcOrd="0" destOrd="0" presId="urn:microsoft.com/office/officeart/2005/8/layout/target2"/>
    <dgm:cxn modelId="{34601861-3633-41D2-B65B-699A6E7B4ED3}" type="presParOf" srcId="{9A564615-E366-433B-B203-B19882F23BA0}" destId="{C0BC737D-B609-4DA2-A4F7-D640E0F254AF}" srcOrd="1" destOrd="0" presId="urn:microsoft.com/office/officeart/2005/8/layout/target2"/>
    <dgm:cxn modelId="{5967CA07-542F-43AA-9580-D2A9C74E7E72}" type="presParOf" srcId="{C0BC737D-B609-4DA2-A4F7-D640E0F254AF}" destId="{C83066CE-ED1D-4AA1-80E2-E72E4C2D32CE}" srcOrd="0" destOrd="0" presId="urn:microsoft.com/office/officeart/2005/8/layout/target2"/>
    <dgm:cxn modelId="{49954537-1048-4B68-93C3-BAB1F5236E81}" type="presParOf" srcId="{C0BC737D-B609-4DA2-A4F7-D640E0F254AF}" destId="{701AECF0-1068-4739-8B24-9889FE544E28}" srcOrd="1" destOrd="0" presId="urn:microsoft.com/office/officeart/2005/8/layout/target2"/>
    <dgm:cxn modelId="{068AA99C-0BC0-4274-8663-48A8F751FBD9}" type="presParOf" srcId="{C0BC737D-B609-4DA2-A4F7-D640E0F254AF}" destId="{E36141A4-5423-4E78-883C-23556C855695}" srcOrd="2" destOrd="0" presId="urn:microsoft.com/office/officeart/2005/8/layout/target2"/>
    <dgm:cxn modelId="{7A75AB57-2638-49FA-9680-9F96E82FF621}" type="presParOf" srcId="{4F693814-09FA-494D-9811-1DBA8852896A}" destId="{E5150AD1-FADD-484E-B115-92D70E2BB4AF}" srcOrd="2" destOrd="0" presId="urn:microsoft.com/office/officeart/2005/8/layout/target2"/>
    <dgm:cxn modelId="{8C24E9C8-7A80-4B37-A5AA-5172370C7B19}" type="presParOf" srcId="{E5150AD1-FADD-484E-B115-92D70E2BB4AF}" destId="{4567F214-E18A-44A0-86F8-77F962E85E56}" srcOrd="0" destOrd="0" presId="urn:microsoft.com/office/officeart/2005/8/layout/target2"/>
    <dgm:cxn modelId="{B1499A56-D9DC-4F51-A38B-4C378D89D09F}" type="presParOf" srcId="{E5150AD1-FADD-484E-B115-92D70E2BB4AF}" destId="{60121F5B-EF42-4BCB-9645-0C168642E73B}" srcOrd="1" destOrd="0" presId="urn:microsoft.com/office/officeart/2005/8/layout/target2"/>
    <dgm:cxn modelId="{9F3C6A27-2D5E-470B-86E3-467C73AE049A}" type="presParOf" srcId="{60121F5B-EF42-4BCB-9645-0C168642E73B}" destId="{4BD810EC-4715-4C28-BCAD-F2E8CDB5EE6F}" srcOrd="0" destOrd="0" presId="urn:microsoft.com/office/officeart/2005/8/layout/target2"/>
    <dgm:cxn modelId="{89BC9614-DD5D-4E73-BA46-8F358E2119D7}" type="presParOf" srcId="{60121F5B-EF42-4BCB-9645-0C168642E73B}" destId="{B65A303B-FFE8-4D35-A353-FAD0A11B76F2}" srcOrd="1" destOrd="0" presId="urn:microsoft.com/office/officeart/2005/8/layout/target2"/>
    <dgm:cxn modelId="{72055F47-D13A-4E95-B229-E94C38CA6FE3}" type="presParOf" srcId="{60121F5B-EF42-4BCB-9645-0C168642E73B}" destId="{397A5F6D-5DEF-43B6-AB45-C8A4661738A9}" srcOrd="2" destOrd="0" presId="urn:microsoft.com/office/officeart/2005/8/layout/target2"/>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8DD94BE-EF2F-43A4-8CB7-2E2FF67C757C}" type="doc">
      <dgm:prSet loTypeId="urn:microsoft.com/office/officeart/2008/layout/VerticalCurvedList" loCatId="list" qsTypeId="urn:microsoft.com/office/officeart/2005/8/quickstyle/3d1" qsCatId="3D" csTypeId="urn:microsoft.com/office/officeart/2005/8/colors/accent1_5" csCatId="accent1" phldr="1"/>
      <dgm:spPr/>
      <dgm:t>
        <a:bodyPr/>
        <a:lstStyle/>
        <a:p>
          <a:endParaRPr lang="es-PE"/>
        </a:p>
      </dgm:t>
    </dgm:pt>
    <dgm:pt modelId="{B9B7760E-FEF2-44C4-9798-59FEB1C80EDF}">
      <dgm:prSet phldrT="[Texto]" custT="1"/>
      <dgm:spPr/>
      <dgm:t>
        <a:bodyPr/>
        <a:lstStyle/>
        <a:p>
          <a:r>
            <a:rPr lang="es-PE" sz="1800" dirty="0" smtClean="0"/>
            <a:t>Al final del año fiscal</a:t>
          </a:r>
          <a:endParaRPr lang="es-PE" sz="1800" dirty="0"/>
        </a:p>
      </dgm:t>
    </dgm:pt>
    <dgm:pt modelId="{CA681F88-638D-49D0-89F7-EB7FA63B5E12}" type="parTrans" cxnId="{0FA23CBD-7FA8-4BD7-BF6C-B79CF9F25BAE}">
      <dgm:prSet/>
      <dgm:spPr/>
      <dgm:t>
        <a:bodyPr/>
        <a:lstStyle/>
        <a:p>
          <a:endParaRPr lang="es-PE"/>
        </a:p>
      </dgm:t>
    </dgm:pt>
    <dgm:pt modelId="{D1D1EF65-BE2D-43F9-AD87-FD36973420B3}" type="sibTrans" cxnId="{0FA23CBD-7FA8-4BD7-BF6C-B79CF9F25BAE}">
      <dgm:prSet/>
      <dgm:spPr/>
      <dgm:t>
        <a:bodyPr/>
        <a:lstStyle/>
        <a:p>
          <a:endParaRPr lang="es-PE"/>
        </a:p>
      </dgm:t>
    </dgm:pt>
    <dgm:pt modelId="{2863BA74-5082-4887-939C-EB52EE827286}">
      <dgm:prSet/>
      <dgm:spPr/>
      <dgm:t>
        <a:bodyPr/>
        <a:lstStyle/>
        <a:p>
          <a:r>
            <a:rPr lang="es-PE" dirty="0" smtClean="0"/>
            <a:t>Cuando el contribuyente reconoce el pasivo por impuesto </a:t>
          </a:r>
          <a:endParaRPr lang="es-PE" dirty="0"/>
        </a:p>
      </dgm:t>
    </dgm:pt>
    <dgm:pt modelId="{A978DA33-927D-4173-B87D-04E81A6983D2}" type="sibTrans" cxnId="{540500C1-A26C-4C2B-9CC6-DCC95D0C11CD}">
      <dgm:prSet/>
      <dgm:spPr/>
      <dgm:t>
        <a:bodyPr/>
        <a:lstStyle/>
        <a:p>
          <a:endParaRPr lang="es-PE"/>
        </a:p>
      </dgm:t>
    </dgm:pt>
    <dgm:pt modelId="{98483CC7-C99A-475A-A184-972BEE17FDC2}" type="parTrans" cxnId="{540500C1-A26C-4C2B-9CC6-DCC95D0C11CD}">
      <dgm:prSet/>
      <dgm:spPr/>
      <dgm:t>
        <a:bodyPr/>
        <a:lstStyle/>
        <a:p>
          <a:endParaRPr lang="es-PE"/>
        </a:p>
      </dgm:t>
    </dgm:pt>
    <dgm:pt modelId="{E563DA6D-4F93-45C4-9D6D-27D0B443A552}">
      <dgm:prSet phldrT="[Texto]"/>
      <dgm:spPr/>
      <dgm:t>
        <a:bodyPr/>
        <a:lstStyle/>
        <a:p>
          <a:r>
            <a:rPr lang="es-PE" dirty="0" smtClean="0"/>
            <a:t>Cuando se recibe el pago</a:t>
          </a:r>
          <a:endParaRPr lang="es-PE" dirty="0"/>
        </a:p>
      </dgm:t>
    </dgm:pt>
    <dgm:pt modelId="{4F5E88B9-6B5A-46BF-B6E8-6D75F4DB2B19}" type="sibTrans" cxnId="{FFEB1016-2166-4E58-BCFC-7C48B61CB83D}">
      <dgm:prSet/>
      <dgm:spPr/>
      <dgm:t>
        <a:bodyPr/>
        <a:lstStyle/>
        <a:p>
          <a:endParaRPr lang="es-PE"/>
        </a:p>
      </dgm:t>
    </dgm:pt>
    <dgm:pt modelId="{F1F98D5A-E818-4919-B9E5-FBEAE0D1AC7A}" type="parTrans" cxnId="{FFEB1016-2166-4E58-BCFC-7C48B61CB83D}">
      <dgm:prSet/>
      <dgm:spPr/>
      <dgm:t>
        <a:bodyPr/>
        <a:lstStyle/>
        <a:p>
          <a:endParaRPr lang="es-PE"/>
        </a:p>
      </dgm:t>
    </dgm:pt>
    <dgm:pt modelId="{F99F1C38-65D8-4646-AB24-4720234CB762}">
      <dgm:prSet phldrT="[Texto]"/>
      <dgm:spPr/>
      <dgm:t>
        <a:bodyPr/>
        <a:lstStyle/>
        <a:p>
          <a:r>
            <a:rPr lang="es-PE" dirty="0" smtClean="0"/>
            <a:t>Cuando se presenta la declaración fiscal</a:t>
          </a:r>
          <a:endParaRPr lang="es-PE" dirty="0"/>
        </a:p>
      </dgm:t>
    </dgm:pt>
    <dgm:pt modelId="{3A58D70D-795D-4698-84DA-1B9C9D25AE20}" type="parTrans" cxnId="{A6153664-A405-4090-8A6B-78C40A9752D4}">
      <dgm:prSet/>
      <dgm:spPr/>
      <dgm:t>
        <a:bodyPr/>
        <a:lstStyle/>
        <a:p>
          <a:endParaRPr lang="es-PE"/>
        </a:p>
      </dgm:t>
    </dgm:pt>
    <dgm:pt modelId="{D14C6FC6-C638-4AEA-8CA1-4BD64FCCDD90}" type="sibTrans" cxnId="{A6153664-A405-4090-8A6B-78C40A9752D4}">
      <dgm:prSet/>
      <dgm:spPr/>
      <dgm:t>
        <a:bodyPr/>
        <a:lstStyle/>
        <a:p>
          <a:endParaRPr lang="es-PE"/>
        </a:p>
      </dgm:t>
    </dgm:pt>
    <dgm:pt modelId="{72DA4B41-FBC9-49B0-A5DE-3F8EE249FF35}">
      <dgm:prSet phldrT="[Texto]"/>
      <dgm:spPr/>
      <dgm:t>
        <a:bodyPr/>
        <a:lstStyle/>
        <a:p>
          <a:r>
            <a:rPr lang="es-PE" dirty="0" smtClean="0"/>
            <a:t>Cuando se evalúa el impuesto (Fiscalización)</a:t>
          </a:r>
          <a:endParaRPr lang="es-PE" dirty="0"/>
        </a:p>
      </dgm:t>
    </dgm:pt>
    <dgm:pt modelId="{FF267C7C-2A7E-4B7A-A86E-E24187FE3EAE}" type="parTrans" cxnId="{06A4626D-6926-42AC-8FE6-D0A6A2072456}">
      <dgm:prSet/>
      <dgm:spPr/>
      <dgm:t>
        <a:bodyPr/>
        <a:lstStyle/>
        <a:p>
          <a:endParaRPr lang="es-PE"/>
        </a:p>
      </dgm:t>
    </dgm:pt>
    <dgm:pt modelId="{1E05040F-B4A6-4419-BCA5-A901470595F1}" type="sibTrans" cxnId="{06A4626D-6926-42AC-8FE6-D0A6A2072456}">
      <dgm:prSet/>
      <dgm:spPr/>
      <dgm:t>
        <a:bodyPr/>
        <a:lstStyle/>
        <a:p>
          <a:endParaRPr lang="es-PE"/>
        </a:p>
      </dgm:t>
    </dgm:pt>
    <dgm:pt modelId="{3AB3A6A1-51C1-4794-8F11-D513A14A0744}" type="pres">
      <dgm:prSet presAssocID="{78DD94BE-EF2F-43A4-8CB7-2E2FF67C757C}" presName="Name0" presStyleCnt="0">
        <dgm:presLayoutVars>
          <dgm:chMax val="7"/>
          <dgm:chPref val="7"/>
          <dgm:dir/>
        </dgm:presLayoutVars>
      </dgm:prSet>
      <dgm:spPr/>
      <dgm:t>
        <a:bodyPr/>
        <a:lstStyle/>
        <a:p>
          <a:endParaRPr lang="es-PE"/>
        </a:p>
      </dgm:t>
    </dgm:pt>
    <dgm:pt modelId="{9599A46B-BEB9-49CA-A286-397383A7B897}" type="pres">
      <dgm:prSet presAssocID="{78DD94BE-EF2F-43A4-8CB7-2E2FF67C757C}" presName="Name1" presStyleCnt="0"/>
      <dgm:spPr/>
      <dgm:t>
        <a:bodyPr/>
        <a:lstStyle/>
        <a:p>
          <a:endParaRPr lang="es-PE"/>
        </a:p>
      </dgm:t>
    </dgm:pt>
    <dgm:pt modelId="{E75AED35-B71E-4086-BA8B-2DE4C0D3BD3A}" type="pres">
      <dgm:prSet presAssocID="{78DD94BE-EF2F-43A4-8CB7-2E2FF67C757C}" presName="cycle" presStyleCnt="0"/>
      <dgm:spPr/>
      <dgm:t>
        <a:bodyPr/>
        <a:lstStyle/>
        <a:p>
          <a:endParaRPr lang="es-PE"/>
        </a:p>
      </dgm:t>
    </dgm:pt>
    <dgm:pt modelId="{9FE123BD-1F9D-4385-86F6-01C994E9F3C8}" type="pres">
      <dgm:prSet presAssocID="{78DD94BE-EF2F-43A4-8CB7-2E2FF67C757C}" presName="srcNode" presStyleLbl="node1" presStyleIdx="0" presStyleCnt="5"/>
      <dgm:spPr/>
      <dgm:t>
        <a:bodyPr/>
        <a:lstStyle/>
        <a:p>
          <a:endParaRPr lang="es-PE"/>
        </a:p>
      </dgm:t>
    </dgm:pt>
    <dgm:pt modelId="{DB27E200-2DF4-45B3-8A82-763D2418EF7C}" type="pres">
      <dgm:prSet presAssocID="{78DD94BE-EF2F-43A4-8CB7-2E2FF67C757C}" presName="conn" presStyleLbl="parChTrans1D2" presStyleIdx="0" presStyleCnt="1"/>
      <dgm:spPr/>
      <dgm:t>
        <a:bodyPr/>
        <a:lstStyle/>
        <a:p>
          <a:endParaRPr lang="es-PE"/>
        </a:p>
      </dgm:t>
    </dgm:pt>
    <dgm:pt modelId="{828C9C9F-000A-49D7-A822-8D41C5017574}" type="pres">
      <dgm:prSet presAssocID="{78DD94BE-EF2F-43A4-8CB7-2E2FF67C757C}" presName="extraNode" presStyleLbl="node1" presStyleIdx="0" presStyleCnt="5"/>
      <dgm:spPr/>
      <dgm:t>
        <a:bodyPr/>
        <a:lstStyle/>
        <a:p>
          <a:endParaRPr lang="es-PE"/>
        </a:p>
      </dgm:t>
    </dgm:pt>
    <dgm:pt modelId="{2F640BC0-615F-4517-983F-722C7C405C78}" type="pres">
      <dgm:prSet presAssocID="{78DD94BE-EF2F-43A4-8CB7-2E2FF67C757C}" presName="dstNode" presStyleLbl="node1" presStyleIdx="0" presStyleCnt="5"/>
      <dgm:spPr/>
      <dgm:t>
        <a:bodyPr/>
        <a:lstStyle/>
        <a:p>
          <a:endParaRPr lang="es-PE"/>
        </a:p>
      </dgm:t>
    </dgm:pt>
    <dgm:pt modelId="{C0ECABE6-25DD-4D8A-AAA9-3EB7ACD93B18}" type="pres">
      <dgm:prSet presAssocID="{B9B7760E-FEF2-44C4-9798-59FEB1C80EDF}" presName="text_1" presStyleLbl="node1" presStyleIdx="0" presStyleCnt="5">
        <dgm:presLayoutVars>
          <dgm:bulletEnabled val="1"/>
        </dgm:presLayoutVars>
      </dgm:prSet>
      <dgm:spPr/>
      <dgm:t>
        <a:bodyPr/>
        <a:lstStyle/>
        <a:p>
          <a:endParaRPr lang="es-PE"/>
        </a:p>
      </dgm:t>
    </dgm:pt>
    <dgm:pt modelId="{54D387A0-1087-426D-9976-2E14E5B9A0E4}" type="pres">
      <dgm:prSet presAssocID="{B9B7760E-FEF2-44C4-9798-59FEB1C80EDF}" presName="accent_1" presStyleCnt="0"/>
      <dgm:spPr/>
      <dgm:t>
        <a:bodyPr/>
        <a:lstStyle/>
        <a:p>
          <a:endParaRPr lang="es-PE"/>
        </a:p>
      </dgm:t>
    </dgm:pt>
    <dgm:pt modelId="{A59C6538-430C-4CB5-AF8F-C33E7F6779F7}" type="pres">
      <dgm:prSet presAssocID="{B9B7760E-FEF2-44C4-9798-59FEB1C80EDF}" presName="accentRepeatNode" presStyleLbl="solidFgAcc1" presStyleIdx="0" presStyleCnt="5" custScaleX="69387" custScaleY="67563"/>
      <dgm:spPr/>
      <dgm:t>
        <a:bodyPr/>
        <a:lstStyle/>
        <a:p>
          <a:endParaRPr lang="es-PE"/>
        </a:p>
      </dgm:t>
    </dgm:pt>
    <dgm:pt modelId="{AE9C153C-C2ED-41E5-9050-17CB99FD7789}" type="pres">
      <dgm:prSet presAssocID="{F99F1C38-65D8-4646-AB24-4720234CB762}" presName="text_2" presStyleLbl="node1" presStyleIdx="1" presStyleCnt="5">
        <dgm:presLayoutVars>
          <dgm:bulletEnabled val="1"/>
        </dgm:presLayoutVars>
      </dgm:prSet>
      <dgm:spPr/>
      <dgm:t>
        <a:bodyPr/>
        <a:lstStyle/>
        <a:p>
          <a:endParaRPr lang="es-PE"/>
        </a:p>
      </dgm:t>
    </dgm:pt>
    <dgm:pt modelId="{EE806803-8B59-4226-A148-CEC77D0DE445}" type="pres">
      <dgm:prSet presAssocID="{F99F1C38-65D8-4646-AB24-4720234CB762}" presName="accent_2" presStyleCnt="0"/>
      <dgm:spPr/>
      <dgm:t>
        <a:bodyPr/>
        <a:lstStyle/>
        <a:p>
          <a:endParaRPr lang="es-PE"/>
        </a:p>
      </dgm:t>
    </dgm:pt>
    <dgm:pt modelId="{14A68C53-6BF4-4A7A-AFB0-8190E1A05B4E}" type="pres">
      <dgm:prSet presAssocID="{F99F1C38-65D8-4646-AB24-4720234CB762}" presName="accentRepeatNode" presStyleLbl="solidFgAcc1" presStyleIdx="1" presStyleCnt="5"/>
      <dgm:spPr/>
      <dgm:t>
        <a:bodyPr/>
        <a:lstStyle/>
        <a:p>
          <a:endParaRPr lang="es-PE"/>
        </a:p>
      </dgm:t>
    </dgm:pt>
    <dgm:pt modelId="{AC0155B5-96CA-42A3-9E39-50A2CD03056E}" type="pres">
      <dgm:prSet presAssocID="{72DA4B41-FBC9-49B0-A5DE-3F8EE249FF35}" presName="text_3" presStyleLbl="node1" presStyleIdx="2" presStyleCnt="5">
        <dgm:presLayoutVars>
          <dgm:bulletEnabled val="1"/>
        </dgm:presLayoutVars>
      </dgm:prSet>
      <dgm:spPr/>
      <dgm:t>
        <a:bodyPr/>
        <a:lstStyle/>
        <a:p>
          <a:endParaRPr lang="es-PE"/>
        </a:p>
      </dgm:t>
    </dgm:pt>
    <dgm:pt modelId="{276F82E2-F662-4D45-94E5-F42A0293C6CC}" type="pres">
      <dgm:prSet presAssocID="{72DA4B41-FBC9-49B0-A5DE-3F8EE249FF35}" presName="accent_3" presStyleCnt="0"/>
      <dgm:spPr/>
      <dgm:t>
        <a:bodyPr/>
        <a:lstStyle/>
        <a:p>
          <a:endParaRPr lang="es-PE"/>
        </a:p>
      </dgm:t>
    </dgm:pt>
    <dgm:pt modelId="{90DC4743-047E-46D1-9EE4-248353FB8D21}" type="pres">
      <dgm:prSet presAssocID="{72DA4B41-FBC9-49B0-A5DE-3F8EE249FF35}" presName="accentRepeatNode" presStyleLbl="solidFgAcc1" presStyleIdx="2" presStyleCnt="5"/>
      <dgm:spPr/>
      <dgm:t>
        <a:bodyPr/>
        <a:lstStyle/>
        <a:p>
          <a:endParaRPr lang="es-PE"/>
        </a:p>
      </dgm:t>
    </dgm:pt>
    <dgm:pt modelId="{BBE6C612-2A25-48D3-B0F4-673ACE633078}" type="pres">
      <dgm:prSet presAssocID="{2863BA74-5082-4887-939C-EB52EE827286}" presName="text_4" presStyleLbl="node1" presStyleIdx="3" presStyleCnt="5">
        <dgm:presLayoutVars>
          <dgm:bulletEnabled val="1"/>
        </dgm:presLayoutVars>
      </dgm:prSet>
      <dgm:spPr/>
      <dgm:t>
        <a:bodyPr/>
        <a:lstStyle/>
        <a:p>
          <a:endParaRPr lang="es-PE"/>
        </a:p>
      </dgm:t>
    </dgm:pt>
    <dgm:pt modelId="{2CAC06A1-7704-4ED2-B859-4418521429EF}" type="pres">
      <dgm:prSet presAssocID="{2863BA74-5082-4887-939C-EB52EE827286}" presName="accent_4" presStyleCnt="0"/>
      <dgm:spPr/>
      <dgm:t>
        <a:bodyPr/>
        <a:lstStyle/>
        <a:p>
          <a:endParaRPr lang="es-PE"/>
        </a:p>
      </dgm:t>
    </dgm:pt>
    <dgm:pt modelId="{BB945A6F-F30B-4124-AEC0-C3805D3ECE47}" type="pres">
      <dgm:prSet presAssocID="{2863BA74-5082-4887-939C-EB52EE827286}" presName="accentRepeatNode" presStyleLbl="solidFgAcc1" presStyleIdx="3" presStyleCnt="5"/>
      <dgm:spPr/>
      <dgm:t>
        <a:bodyPr/>
        <a:lstStyle/>
        <a:p>
          <a:endParaRPr lang="es-PE"/>
        </a:p>
      </dgm:t>
    </dgm:pt>
    <dgm:pt modelId="{BDCCA2D9-1487-4EF4-A818-248478A4ADF9}" type="pres">
      <dgm:prSet presAssocID="{E563DA6D-4F93-45C4-9D6D-27D0B443A552}" presName="text_5" presStyleLbl="node1" presStyleIdx="4" presStyleCnt="5">
        <dgm:presLayoutVars>
          <dgm:bulletEnabled val="1"/>
        </dgm:presLayoutVars>
      </dgm:prSet>
      <dgm:spPr/>
      <dgm:t>
        <a:bodyPr/>
        <a:lstStyle/>
        <a:p>
          <a:endParaRPr lang="es-PE"/>
        </a:p>
      </dgm:t>
    </dgm:pt>
    <dgm:pt modelId="{936DECC2-FE12-454C-B0EA-0F2979FA2EC4}" type="pres">
      <dgm:prSet presAssocID="{E563DA6D-4F93-45C4-9D6D-27D0B443A552}" presName="accent_5" presStyleCnt="0"/>
      <dgm:spPr/>
      <dgm:t>
        <a:bodyPr/>
        <a:lstStyle/>
        <a:p>
          <a:endParaRPr lang="es-PE"/>
        </a:p>
      </dgm:t>
    </dgm:pt>
    <dgm:pt modelId="{40C96E6B-63B6-4C8A-8016-7DB4ECC55D80}" type="pres">
      <dgm:prSet presAssocID="{E563DA6D-4F93-45C4-9D6D-27D0B443A552}" presName="accentRepeatNode" presStyleLbl="solidFgAcc1" presStyleIdx="4" presStyleCnt="5" custScaleX="69387" custScaleY="67563"/>
      <dgm:spPr/>
      <dgm:t>
        <a:bodyPr/>
        <a:lstStyle/>
        <a:p>
          <a:endParaRPr lang="es-PE"/>
        </a:p>
      </dgm:t>
    </dgm:pt>
  </dgm:ptLst>
  <dgm:cxnLst>
    <dgm:cxn modelId="{6D4E3328-75F5-47CF-8AA2-91032840E91B}" type="presOf" srcId="{72DA4B41-FBC9-49B0-A5DE-3F8EE249FF35}" destId="{AC0155B5-96CA-42A3-9E39-50A2CD03056E}" srcOrd="0" destOrd="0" presId="urn:microsoft.com/office/officeart/2008/layout/VerticalCurvedList"/>
    <dgm:cxn modelId="{A4C5BD2D-E8A2-48D3-AF22-494A59F82798}" type="presOf" srcId="{B9B7760E-FEF2-44C4-9798-59FEB1C80EDF}" destId="{C0ECABE6-25DD-4D8A-AAA9-3EB7ACD93B18}" srcOrd="0" destOrd="0" presId="urn:microsoft.com/office/officeart/2008/layout/VerticalCurvedList"/>
    <dgm:cxn modelId="{5747092E-1F09-4C78-8DB1-FA4C58A9925B}" type="presOf" srcId="{2863BA74-5082-4887-939C-EB52EE827286}" destId="{BBE6C612-2A25-48D3-B0F4-673ACE633078}" srcOrd="0" destOrd="0" presId="urn:microsoft.com/office/officeart/2008/layout/VerticalCurvedList"/>
    <dgm:cxn modelId="{FFEB1016-2166-4E58-BCFC-7C48B61CB83D}" srcId="{78DD94BE-EF2F-43A4-8CB7-2E2FF67C757C}" destId="{E563DA6D-4F93-45C4-9D6D-27D0B443A552}" srcOrd="4" destOrd="0" parTransId="{F1F98D5A-E818-4919-B9E5-FBEAE0D1AC7A}" sibTransId="{4F5E88B9-6B5A-46BF-B6E8-6D75F4DB2B19}"/>
    <dgm:cxn modelId="{06A4626D-6926-42AC-8FE6-D0A6A2072456}" srcId="{78DD94BE-EF2F-43A4-8CB7-2E2FF67C757C}" destId="{72DA4B41-FBC9-49B0-A5DE-3F8EE249FF35}" srcOrd="2" destOrd="0" parTransId="{FF267C7C-2A7E-4B7A-A86E-E24187FE3EAE}" sibTransId="{1E05040F-B4A6-4419-BCA5-A901470595F1}"/>
    <dgm:cxn modelId="{A6153664-A405-4090-8A6B-78C40A9752D4}" srcId="{78DD94BE-EF2F-43A4-8CB7-2E2FF67C757C}" destId="{F99F1C38-65D8-4646-AB24-4720234CB762}" srcOrd="1" destOrd="0" parTransId="{3A58D70D-795D-4698-84DA-1B9C9D25AE20}" sibTransId="{D14C6FC6-C638-4AEA-8CA1-4BD64FCCDD90}"/>
    <dgm:cxn modelId="{0FA23CBD-7FA8-4BD7-BF6C-B79CF9F25BAE}" srcId="{78DD94BE-EF2F-43A4-8CB7-2E2FF67C757C}" destId="{B9B7760E-FEF2-44C4-9798-59FEB1C80EDF}" srcOrd="0" destOrd="0" parTransId="{CA681F88-638D-49D0-89F7-EB7FA63B5E12}" sibTransId="{D1D1EF65-BE2D-43F9-AD87-FD36973420B3}"/>
    <dgm:cxn modelId="{93BDF01C-A6C5-4B3E-A447-C5FBC34EC51F}" type="presOf" srcId="{F99F1C38-65D8-4646-AB24-4720234CB762}" destId="{AE9C153C-C2ED-41E5-9050-17CB99FD7789}" srcOrd="0" destOrd="0" presId="urn:microsoft.com/office/officeart/2008/layout/VerticalCurvedList"/>
    <dgm:cxn modelId="{951D71D4-2A50-449C-8E8C-14855344452C}" type="presOf" srcId="{E563DA6D-4F93-45C4-9D6D-27D0B443A552}" destId="{BDCCA2D9-1487-4EF4-A818-248478A4ADF9}" srcOrd="0" destOrd="0" presId="urn:microsoft.com/office/officeart/2008/layout/VerticalCurvedList"/>
    <dgm:cxn modelId="{540500C1-A26C-4C2B-9CC6-DCC95D0C11CD}" srcId="{78DD94BE-EF2F-43A4-8CB7-2E2FF67C757C}" destId="{2863BA74-5082-4887-939C-EB52EE827286}" srcOrd="3" destOrd="0" parTransId="{98483CC7-C99A-475A-A184-972BEE17FDC2}" sibTransId="{A978DA33-927D-4173-B87D-04E81A6983D2}"/>
    <dgm:cxn modelId="{9584C74C-E9D4-4402-B2B7-DA5A00D50564}" type="presOf" srcId="{78DD94BE-EF2F-43A4-8CB7-2E2FF67C757C}" destId="{3AB3A6A1-51C1-4794-8F11-D513A14A0744}" srcOrd="0" destOrd="0" presId="urn:microsoft.com/office/officeart/2008/layout/VerticalCurvedList"/>
    <dgm:cxn modelId="{078E9798-50E9-48DB-B068-195CF07A710D}" type="presOf" srcId="{D1D1EF65-BE2D-43F9-AD87-FD36973420B3}" destId="{DB27E200-2DF4-45B3-8A82-763D2418EF7C}" srcOrd="0" destOrd="0" presId="urn:microsoft.com/office/officeart/2008/layout/VerticalCurvedList"/>
    <dgm:cxn modelId="{5D969EEC-E7B9-46F3-BC94-20C99D46EAD0}" type="presParOf" srcId="{3AB3A6A1-51C1-4794-8F11-D513A14A0744}" destId="{9599A46B-BEB9-49CA-A286-397383A7B897}" srcOrd="0" destOrd="0" presId="urn:microsoft.com/office/officeart/2008/layout/VerticalCurvedList"/>
    <dgm:cxn modelId="{90C0B5A0-1DB0-4065-83F1-0831570D1A11}" type="presParOf" srcId="{9599A46B-BEB9-49CA-A286-397383A7B897}" destId="{E75AED35-B71E-4086-BA8B-2DE4C0D3BD3A}" srcOrd="0" destOrd="0" presId="urn:microsoft.com/office/officeart/2008/layout/VerticalCurvedList"/>
    <dgm:cxn modelId="{3945415B-8608-4FB1-A457-231847872242}" type="presParOf" srcId="{E75AED35-B71E-4086-BA8B-2DE4C0D3BD3A}" destId="{9FE123BD-1F9D-4385-86F6-01C994E9F3C8}" srcOrd="0" destOrd="0" presId="urn:microsoft.com/office/officeart/2008/layout/VerticalCurvedList"/>
    <dgm:cxn modelId="{0EEC6603-AC7E-4AAA-9491-BC0220F9A2F2}" type="presParOf" srcId="{E75AED35-B71E-4086-BA8B-2DE4C0D3BD3A}" destId="{DB27E200-2DF4-45B3-8A82-763D2418EF7C}" srcOrd="1" destOrd="0" presId="urn:microsoft.com/office/officeart/2008/layout/VerticalCurvedList"/>
    <dgm:cxn modelId="{E246588F-078B-414A-B888-1357B2488A43}" type="presParOf" srcId="{E75AED35-B71E-4086-BA8B-2DE4C0D3BD3A}" destId="{828C9C9F-000A-49D7-A822-8D41C5017574}" srcOrd="2" destOrd="0" presId="urn:microsoft.com/office/officeart/2008/layout/VerticalCurvedList"/>
    <dgm:cxn modelId="{EA20D046-5089-41CA-81C2-E0AD5BA5D124}" type="presParOf" srcId="{E75AED35-B71E-4086-BA8B-2DE4C0D3BD3A}" destId="{2F640BC0-615F-4517-983F-722C7C405C78}" srcOrd="3" destOrd="0" presId="urn:microsoft.com/office/officeart/2008/layout/VerticalCurvedList"/>
    <dgm:cxn modelId="{59937239-C08D-4BAF-8B56-D088214B160F}" type="presParOf" srcId="{9599A46B-BEB9-49CA-A286-397383A7B897}" destId="{C0ECABE6-25DD-4D8A-AAA9-3EB7ACD93B18}" srcOrd="1" destOrd="0" presId="urn:microsoft.com/office/officeart/2008/layout/VerticalCurvedList"/>
    <dgm:cxn modelId="{FF73F5FD-D385-4101-9FA6-22F94C389DED}" type="presParOf" srcId="{9599A46B-BEB9-49CA-A286-397383A7B897}" destId="{54D387A0-1087-426D-9976-2E14E5B9A0E4}" srcOrd="2" destOrd="0" presId="urn:microsoft.com/office/officeart/2008/layout/VerticalCurvedList"/>
    <dgm:cxn modelId="{70804222-06C5-4554-91CC-497872B58921}" type="presParOf" srcId="{54D387A0-1087-426D-9976-2E14E5B9A0E4}" destId="{A59C6538-430C-4CB5-AF8F-C33E7F6779F7}" srcOrd="0" destOrd="0" presId="urn:microsoft.com/office/officeart/2008/layout/VerticalCurvedList"/>
    <dgm:cxn modelId="{AE2B164C-2DD3-4AA4-B4AF-83CEA7598191}" type="presParOf" srcId="{9599A46B-BEB9-49CA-A286-397383A7B897}" destId="{AE9C153C-C2ED-41E5-9050-17CB99FD7789}" srcOrd="3" destOrd="0" presId="urn:microsoft.com/office/officeart/2008/layout/VerticalCurvedList"/>
    <dgm:cxn modelId="{43E2D1B4-3353-495A-91D0-48E0D19C866E}" type="presParOf" srcId="{9599A46B-BEB9-49CA-A286-397383A7B897}" destId="{EE806803-8B59-4226-A148-CEC77D0DE445}" srcOrd="4" destOrd="0" presId="urn:microsoft.com/office/officeart/2008/layout/VerticalCurvedList"/>
    <dgm:cxn modelId="{808289BD-041B-4C3E-B45E-5E814A202920}" type="presParOf" srcId="{EE806803-8B59-4226-A148-CEC77D0DE445}" destId="{14A68C53-6BF4-4A7A-AFB0-8190E1A05B4E}" srcOrd="0" destOrd="0" presId="urn:microsoft.com/office/officeart/2008/layout/VerticalCurvedList"/>
    <dgm:cxn modelId="{957AC4B4-E8CC-46CC-8C0F-69892BCDA478}" type="presParOf" srcId="{9599A46B-BEB9-49CA-A286-397383A7B897}" destId="{AC0155B5-96CA-42A3-9E39-50A2CD03056E}" srcOrd="5" destOrd="0" presId="urn:microsoft.com/office/officeart/2008/layout/VerticalCurvedList"/>
    <dgm:cxn modelId="{8670C631-9947-43FC-B51D-301C4176BC33}" type="presParOf" srcId="{9599A46B-BEB9-49CA-A286-397383A7B897}" destId="{276F82E2-F662-4D45-94E5-F42A0293C6CC}" srcOrd="6" destOrd="0" presId="urn:microsoft.com/office/officeart/2008/layout/VerticalCurvedList"/>
    <dgm:cxn modelId="{D0E671F2-CB1D-4543-BE3B-137CD5DCE282}" type="presParOf" srcId="{276F82E2-F662-4D45-94E5-F42A0293C6CC}" destId="{90DC4743-047E-46D1-9EE4-248353FB8D21}" srcOrd="0" destOrd="0" presId="urn:microsoft.com/office/officeart/2008/layout/VerticalCurvedList"/>
    <dgm:cxn modelId="{A6277BA7-2A20-4D86-BA71-C080C5A6B86F}" type="presParOf" srcId="{9599A46B-BEB9-49CA-A286-397383A7B897}" destId="{BBE6C612-2A25-48D3-B0F4-673ACE633078}" srcOrd="7" destOrd="0" presId="urn:microsoft.com/office/officeart/2008/layout/VerticalCurvedList"/>
    <dgm:cxn modelId="{F1AA6A9C-19C8-4ABE-944D-068A74DC8E49}" type="presParOf" srcId="{9599A46B-BEB9-49CA-A286-397383A7B897}" destId="{2CAC06A1-7704-4ED2-B859-4418521429EF}" srcOrd="8" destOrd="0" presId="urn:microsoft.com/office/officeart/2008/layout/VerticalCurvedList"/>
    <dgm:cxn modelId="{2A328AE6-E3E5-4582-8EE8-399435BF4DB3}" type="presParOf" srcId="{2CAC06A1-7704-4ED2-B859-4418521429EF}" destId="{BB945A6F-F30B-4124-AEC0-C3805D3ECE47}" srcOrd="0" destOrd="0" presId="urn:microsoft.com/office/officeart/2008/layout/VerticalCurvedList"/>
    <dgm:cxn modelId="{4602969E-3C6C-448B-A572-27A565ADAEB3}" type="presParOf" srcId="{9599A46B-BEB9-49CA-A286-397383A7B897}" destId="{BDCCA2D9-1487-4EF4-A818-248478A4ADF9}" srcOrd="9" destOrd="0" presId="urn:microsoft.com/office/officeart/2008/layout/VerticalCurvedList"/>
    <dgm:cxn modelId="{4A035CCD-B801-4822-8B3E-1E226759A41D}" type="presParOf" srcId="{9599A46B-BEB9-49CA-A286-397383A7B897}" destId="{936DECC2-FE12-454C-B0EA-0F2979FA2EC4}" srcOrd="10" destOrd="0" presId="urn:microsoft.com/office/officeart/2008/layout/VerticalCurvedList"/>
    <dgm:cxn modelId="{C0CF6840-6BC2-479D-845C-777A407CB5CB}" type="presParOf" srcId="{936DECC2-FE12-454C-B0EA-0F2979FA2EC4}" destId="{40C96E6B-63B6-4C8A-8016-7DB4ECC55D8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3C399235-8234-4F00-82B0-D8FDE7B11787}" type="doc">
      <dgm:prSet loTypeId="urn:microsoft.com/office/officeart/2008/layout/HexagonCluster" loCatId="relationship" qsTypeId="urn:microsoft.com/office/officeart/2005/8/quickstyle/3d3" qsCatId="3D" csTypeId="urn:microsoft.com/office/officeart/2005/8/colors/accent1_2" csCatId="accent1" phldr="1"/>
      <dgm:spPr/>
      <dgm:t>
        <a:bodyPr/>
        <a:lstStyle/>
        <a:p>
          <a:endParaRPr lang="es-PE"/>
        </a:p>
      </dgm:t>
    </dgm:pt>
    <dgm:pt modelId="{BE1E1CEF-0F04-4920-A763-036105EFD114}">
      <dgm:prSet phldrT="[Texto]"/>
      <dgm:spPr/>
      <dgm:t>
        <a:bodyPr/>
        <a:lstStyle/>
        <a:p>
          <a:r>
            <a:rPr lang="es-PE" dirty="0" smtClean="0">
              <a:ea typeface="Microsoft YaHei" charset="-122"/>
            </a:rPr>
            <a:t>POC 200 (2012)	Ingresos tributarios, derechos, tasas y contribuciones</a:t>
          </a:r>
          <a:endParaRPr lang="es-PE" dirty="0"/>
        </a:p>
      </dgm:t>
    </dgm:pt>
    <dgm:pt modelId="{C7320428-0531-4311-A1BD-C2382F4B4CC4}" type="parTrans" cxnId="{FBE866CD-25E9-4C02-B8DE-215213D6330D}">
      <dgm:prSet/>
      <dgm:spPr/>
      <dgm:t>
        <a:bodyPr/>
        <a:lstStyle/>
        <a:p>
          <a:endParaRPr lang="es-PE"/>
        </a:p>
      </dgm:t>
    </dgm:pt>
    <dgm:pt modelId="{1022857E-B44E-4EEE-859F-9BED7AEDCB39}" type="sibTrans" cxnId="{FBE866CD-25E9-4C02-B8DE-215213D6330D}">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t="-53000" b="-53000"/>
          </a:stretch>
        </a:blipFill>
      </dgm:spPr>
      <dgm:t>
        <a:bodyPr/>
        <a:lstStyle/>
        <a:p>
          <a:endParaRPr lang="es-PE"/>
        </a:p>
      </dgm:t>
    </dgm:pt>
    <dgm:pt modelId="{4FEBAF1C-A9D0-4D0F-8BC3-45B24845F2D7}">
      <dgm:prSet phldrT="[Texto]"/>
      <dgm:spPr/>
      <dgm:t>
        <a:bodyPr/>
        <a:lstStyle/>
        <a:p>
          <a:r>
            <a:rPr lang="es-PE" dirty="0" smtClean="0">
              <a:ea typeface="Microsoft YaHei" charset="-122"/>
            </a:rPr>
            <a:t>NICSP 23	Ingresos de transacciones sin contraprestación (Impuestos y transferencias)</a:t>
          </a:r>
          <a:endParaRPr lang="es-PE" dirty="0"/>
        </a:p>
      </dgm:t>
    </dgm:pt>
    <dgm:pt modelId="{1C8CCC47-E620-4286-B446-B8ABB940F1D2}" type="parTrans" cxnId="{E0E238DA-42F3-4AFD-9245-98652F0BA491}">
      <dgm:prSet/>
      <dgm:spPr/>
      <dgm:t>
        <a:bodyPr/>
        <a:lstStyle/>
        <a:p>
          <a:endParaRPr lang="es-PE"/>
        </a:p>
      </dgm:t>
    </dgm:pt>
    <dgm:pt modelId="{8E2AD76B-4D39-4AF0-A2CB-FD01118D01CB}" type="sibTrans" cxnId="{E0E238DA-42F3-4AFD-9245-98652F0BA491}">
      <dgm:prSet/>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5000" b="-5000"/>
          </a:stretch>
        </a:blipFill>
      </dgm:spPr>
      <dgm:t>
        <a:bodyPr/>
        <a:lstStyle/>
        <a:p>
          <a:endParaRPr lang="es-PE"/>
        </a:p>
      </dgm:t>
    </dgm:pt>
    <dgm:pt modelId="{683974D1-A551-41CB-9D7D-7BC06FA0DE6E}">
      <dgm:prSet phldrT="[Texto]"/>
      <dgm:spPr/>
      <dgm:t>
        <a:bodyPr/>
        <a:lstStyle/>
        <a:p>
          <a:r>
            <a:rPr lang="es-PE" dirty="0" smtClean="0">
              <a:ea typeface="Microsoft YaHei" charset="-122"/>
            </a:rPr>
            <a:t>POC 0053 (2012) Cuentas por cobrar tributos, derechos, tasas y contribuciones</a:t>
          </a:r>
          <a:endParaRPr lang="es-PE" dirty="0"/>
        </a:p>
      </dgm:t>
    </dgm:pt>
    <dgm:pt modelId="{A57E2E65-FFF5-4397-A8B4-DA13EBA7BEE8}" type="parTrans" cxnId="{63F8733F-1286-4049-A575-D8C69E8050F7}">
      <dgm:prSet/>
      <dgm:spPr/>
      <dgm:t>
        <a:bodyPr/>
        <a:lstStyle/>
        <a:p>
          <a:endParaRPr lang="es-PE"/>
        </a:p>
      </dgm:t>
    </dgm:pt>
    <dgm:pt modelId="{FE6753CD-CEC0-4EF8-962B-A7B900A81B89}" type="sibTrans" cxnId="{63F8733F-1286-4049-A575-D8C69E8050F7}">
      <dgm:prSet/>
      <dgm:spPr/>
      <dgm:t>
        <a:bodyPr/>
        <a:lstStyle/>
        <a:p>
          <a:endParaRPr lang="es-PE"/>
        </a:p>
      </dgm:t>
    </dgm:pt>
    <dgm:pt modelId="{8A0C6454-21AD-4469-893D-0F68A4A20328}" type="pres">
      <dgm:prSet presAssocID="{3C399235-8234-4F00-82B0-D8FDE7B11787}" presName="Name0" presStyleCnt="0">
        <dgm:presLayoutVars>
          <dgm:chMax val="21"/>
          <dgm:chPref val="21"/>
        </dgm:presLayoutVars>
      </dgm:prSet>
      <dgm:spPr/>
      <dgm:t>
        <a:bodyPr/>
        <a:lstStyle/>
        <a:p>
          <a:endParaRPr lang="es-PE"/>
        </a:p>
      </dgm:t>
    </dgm:pt>
    <dgm:pt modelId="{1183303A-E115-4320-AA3B-956B6A97DA69}" type="pres">
      <dgm:prSet presAssocID="{BE1E1CEF-0F04-4920-A763-036105EFD114}" presName="text1" presStyleCnt="0"/>
      <dgm:spPr/>
      <dgm:t>
        <a:bodyPr/>
        <a:lstStyle/>
        <a:p>
          <a:endParaRPr lang="es-PE"/>
        </a:p>
      </dgm:t>
    </dgm:pt>
    <dgm:pt modelId="{95D8CB86-6FCC-43A4-B9F5-00BC889F12CB}" type="pres">
      <dgm:prSet presAssocID="{BE1E1CEF-0F04-4920-A763-036105EFD114}" presName="textRepeatNode" presStyleLbl="alignNode1" presStyleIdx="0" presStyleCnt="3">
        <dgm:presLayoutVars>
          <dgm:chMax val="0"/>
          <dgm:chPref val="0"/>
          <dgm:bulletEnabled val="1"/>
        </dgm:presLayoutVars>
      </dgm:prSet>
      <dgm:spPr/>
      <dgm:t>
        <a:bodyPr/>
        <a:lstStyle/>
        <a:p>
          <a:endParaRPr lang="es-PE"/>
        </a:p>
      </dgm:t>
    </dgm:pt>
    <dgm:pt modelId="{82F6CB11-86F4-4708-BDAF-E7EC7ABEAFB5}" type="pres">
      <dgm:prSet presAssocID="{BE1E1CEF-0F04-4920-A763-036105EFD114}" presName="textaccent1" presStyleCnt="0"/>
      <dgm:spPr/>
      <dgm:t>
        <a:bodyPr/>
        <a:lstStyle/>
        <a:p>
          <a:endParaRPr lang="es-PE"/>
        </a:p>
      </dgm:t>
    </dgm:pt>
    <dgm:pt modelId="{382D5043-BE75-4128-915D-0BD2BE1AF7D6}" type="pres">
      <dgm:prSet presAssocID="{BE1E1CEF-0F04-4920-A763-036105EFD114}" presName="accentRepeatNode" presStyleLbl="solidAlignAcc1" presStyleIdx="0" presStyleCnt="6"/>
      <dgm:spPr/>
      <dgm:t>
        <a:bodyPr/>
        <a:lstStyle/>
        <a:p>
          <a:endParaRPr lang="es-PE"/>
        </a:p>
      </dgm:t>
    </dgm:pt>
    <dgm:pt modelId="{C74ABED3-C5E2-452E-97A8-F620E0FACB16}" type="pres">
      <dgm:prSet presAssocID="{1022857E-B44E-4EEE-859F-9BED7AEDCB39}" presName="image1" presStyleCnt="0"/>
      <dgm:spPr/>
      <dgm:t>
        <a:bodyPr/>
        <a:lstStyle/>
        <a:p>
          <a:endParaRPr lang="es-PE"/>
        </a:p>
      </dgm:t>
    </dgm:pt>
    <dgm:pt modelId="{81B062C4-AAEE-40B5-926A-AA5B88E0538A}" type="pres">
      <dgm:prSet presAssocID="{1022857E-B44E-4EEE-859F-9BED7AEDCB39}" presName="imageRepeatNode" presStyleLbl="alignAcc1" presStyleIdx="0" presStyleCnt="3"/>
      <dgm:spPr/>
      <dgm:t>
        <a:bodyPr/>
        <a:lstStyle/>
        <a:p>
          <a:endParaRPr lang="es-PE"/>
        </a:p>
      </dgm:t>
    </dgm:pt>
    <dgm:pt modelId="{20DD8BB4-8B11-472E-99BB-018DE53551B3}" type="pres">
      <dgm:prSet presAssocID="{1022857E-B44E-4EEE-859F-9BED7AEDCB39}" presName="imageaccent1" presStyleCnt="0"/>
      <dgm:spPr/>
      <dgm:t>
        <a:bodyPr/>
        <a:lstStyle/>
        <a:p>
          <a:endParaRPr lang="es-PE"/>
        </a:p>
      </dgm:t>
    </dgm:pt>
    <dgm:pt modelId="{69BE27BD-EDDE-424D-9DED-391EC9A41350}" type="pres">
      <dgm:prSet presAssocID="{1022857E-B44E-4EEE-859F-9BED7AEDCB39}" presName="accentRepeatNode" presStyleLbl="solidAlignAcc1" presStyleIdx="1" presStyleCnt="6"/>
      <dgm:spPr/>
      <dgm:t>
        <a:bodyPr/>
        <a:lstStyle/>
        <a:p>
          <a:endParaRPr lang="es-PE"/>
        </a:p>
      </dgm:t>
    </dgm:pt>
    <dgm:pt modelId="{4E74157E-5854-4839-8BCD-EA97961FCEF3}" type="pres">
      <dgm:prSet presAssocID="{4FEBAF1C-A9D0-4D0F-8BC3-45B24845F2D7}" presName="text2" presStyleCnt="0"/>
      <dgm:spPr/>
      <dgm:t>
        <a:bodyPr/>
        <a:lstStyle/>
        <a:p>
          <a:endParaRPr lang="es-PE"/>
        </a:p>
      </dgm:t>
    </dgm:pt>
    <dgm:pt modelId="{A1AFAB7B-927E-464D-B6DC-670E023032F2}" type="pres">
      <dgm:prSet presAssocID="{4FEBAF1C-A9D0-4D0F-8BC3-45B24845F2D7}" presName="textRepeatNode" presStyleLbl="alignNode1" presStyleIdx="1" presStyleCnt="3">
        <dgm:presLayoutVars>
          <dgm:chMax val="0"/>
          <dgm:chPref val="0"/>
          <dgm:bulletEnabled val="1"/>
        </dgm:presLayoutVars>
      </dgm:prSet>
      <dgm:spPr/>
      <dgm:t>
        <a:bodyPr/>
        <a:lstStyle/>
        <a:p>
          <a:endParaRPr lang="es-PE"/>
        </a:p>
      </dgm:t>
    </dgm:pt>
    <dgm:pt modelId="{438348FB-1905-4E99-A2F4-C7B2EA956716}" type="pres">
      <dgm:prSet presAssocID="{4FEBAF1C-A9D0-4D0F-8BC3-45B24845F2D7}" presName="textaccent2" presStyleCnt="0"/>
      <dgm:spPr/>
      <dgm:t>
        <a:bodyPr/>
        <a:lstStyle/>
        <a:p>
          <a:endParaRPr lang="es-PE"/>
        </a:p>
      </dgm:t>
    </dgm:pt>
    <dgm:pt modelId="{9CB1F698-B026-48AF-B7D3-DB3BC45EE6CA}" type="pres">
      <dgm:prSet presAssocID="{4FEBAF1C-A9D0-4D0F-8BC3-45B24845F2D7}" presName="accentRepeatNode" presStyleLbl="solidAlignAcc1" presStyleIdx="2" presStyleCnt="6"/>
      <dgm:spPr/>
      <dgm:t>
        <a:bodyPr/>
        <a:lstStyle/>
        <a:p>
          <a:endParaRPr lang="es-PE"/>
        </a:p>
      </dgm:t>
    </dgm:pt>
    <dgm:pt modelId="{93696216-F3F9-4655-A6AA-25C7011C52B4}" type="pres">
      <dgm:prSet presAssocID="{8E2AD76B-4D39-4AF0-A2CB-FD01118D01CB}" presName="image2" presStyleCnt="0"/>
      <dgm:spPr/>
      <dgm:t>
        <a:bodyPr/>
        <a:lstStyle/>
        <a:p>
          <a:endParaRPr lang="es-PE"/>
        </a:p>
      </dgm:t>
    </dgm:pt>
    <dgm:pt modelId="{51C0FC0A-61C3-4AFE-9277-2ACD361F674C}" type="pres">
      <dgm:prSet presAssocID="{8E2AD76B-4D39-4AF0-A2CB-FD01118D01CB}" presName="imageRepeatNode" presStyleLbl="alignAcc1" presStyleIdx="1" presStyleCnt="3"/>
      <dgm:spPr/>
      <dgm:t>
        <a:bodyPr/>
        <a:lstStyle/>
        <a:p>
          <a:endParaRPr lang="es-PE"/>
        </a:p>
      </dgm:t>
    </dgm:pt>
    <dgm:pt modelId="{8ED40409-45B7-410B-BEC5-642F40F6BA6C}" type="pres">
      <dgm:prSet presAssocID="{8E2AD76B-4D39-4AF0-A2CB-FD01118D01CB}" presName="imageaccent2" presStyleCnt="0"/>
      <dgm:spPr/>
      <dgm:t>
        <a:bodyPr/>
        <a:lstStyle/>
        <a:p>
          <a:endParaRPr lang="es-PE"/>
        </a:p>
      </dgm:t>
    </dgm:pt>
    <dgm:pt modelId="{26D3BCD1-40D7-479A-A6A3-09FA942BDAA4}" type="pres">
      <dgm:prSet presAssocID="{8E2AD76B-4D39-4AF0-A2CB-FD01118D01CB}" presName="accentRepeatNode" presStyleLbl="solidAlignAcc1" presStyleIdx="3" presStyleCnt="6"/>
      <dgm:spPr/>
      <dgm:t>
        <a:bodyPr/>
        <a:lstStyle/>
        <a:p>
          <a:endParaRPr lang="es-PE"/>
        </a:p>
      </dgm:t>
    </dgm:pt>
    <dgm:pt modelId="{152BF7E6-D063-49C2-A7F8-7CDD14000569}" type="pres">
      <dgm:prSet presAssocID="{683974D1-A551-41CB-9D7D-7BC06FA0DE6E}" presName="text3" presStyleCnt="0"/>
      <dgm:spPr/>
      <dgm:t>
        <a:bodyPr/>
        <a:lstStyle/>
        <a:p>
          <a:endParaRPr lang="es-PE"/>
        </a:p>
      </dgm:t>
    </dgm:pt>
    <dgm:pt modelId="{E01A785C-43B7-48B6-AAE0-47D8AB2CFF40}" type="pres">
      <dgm:prSet presAssocID="{683974D1-A551-41CB-9D7D-7BC06FA0DE6E}" presName="textRepeatNode" presStyleLbl="alignNode1" presStyleIdx="2" presStyleCnt="3">
        <dgm:presLayoutVars>
          <dgm:chMax val="0"/>
          <dgm:chPref val="0"/>
          <dgm:bulletEnabled val="1"/>
        </dgm:presLayoutVars>
      </dgm:prSet>
      <dgm:spPr/>
      <dgm:t>
        <a:bodyPr/>
        <a:lstStyle/>
        <a:p>
          <a:endParaRPr lang="es-PE"/>
        </a:p>
      </dgm:t>
    </dgm:pt>
    <dgm:pt modelId="{700C6B3A-985B-4038-AA76-A7CB75FB7C94}" type="pres">
      <dgm:prSet presAssocID="{683974D1-A551-41CB-9D7D-7BC06FA0DE6E}" presName="textaccent3" presStyleCnt="0"/>
      <dgm:spPr/>
      <dgm:t>
        <a:bodyPr/>
        <a:lstStyle/>
        <a:p>
          <a:endParaRPr lang="es-PE"/>
        </a:p>
      </dgm:t>
    </dgm:pt>
    <dgm:pt modelId="{E5CE983F-3337-404D-A9F5-2A125E2BF79E}" type="pres">
      <dgm:prSet presAssocID="{683974D1-A551-41CB-9D7D-7BC06FA0DE6E}" presName="accentRepeatNode" presStyleLbl="solidAlignAcc1" presStyleIdx="4" presStyleCnt="6"/>
      <dgm:spPr/>
      <dgm:t>
        <a:bodyPr/>
        <a:lstStyle/>
        <a:p>
          <a:endParaRPr lang="es-PE"/>
        </a:p>
      </dgm:t>
    </dgm:pt>
    <dgm:pt modelId="{812F8EE2-2115-4A64-BC8F-38B10DBE2D67}" type="pres">
      <dgm:prSet presAssocID="{FE6753CD-CEC0-4EF8-962B-A7B900A81B89}" presName="image3" presStyleCnt="0"/>
      <dgm:spPr/>
      <dgm:t>
        <a:bodyPr/>
        <a:lstStyle/>
        <a:p>
          <a:endParaRPr lang="es-PE"/>
        </a:p>
      </dgm:t>
    </dgm:pt>
    <dgm:pt modelId="{8B622EE1-7ED6-414F-889D-E11AA91D62D0}" type="pres">
      <dgm:prSet presAssocID="{FE6753CD-CEC0-4EF8-962B-A7B900A81B89}" presName="imageRepeatNode" presStyleLbl="alignAcc1" presStyleIdx="2" presStyleCnt="3" custScaleY="93085"/>
      <dgm:spPr/>
      <dgm:t>
        <a:bodyPr/>
        <a:lstStyle/>
        <a:p>
          <a:endParaRPr lang="es-PE"/>
        </a:p>
      </dgm:t>
    </dgm:pt>
    <dgm:pt modelId="{B58B0E6A-E572-4D6F-A029-87F8417E3094}" type="pres">
      <dgm:prSet presAssocID="{FE6753CD-CEC0-4EF8-962B-A7B900A81B89}" presName="imageaccent3" presStyleCnt="0"/>
      <dgm:spPr/>
      <dgm:t>
        <a:bodyPr/>
        <a:lstStyle/>
        <a:p>
          <a:endParaRPr lang="es-PE"/>
        </a:p>
      </dgm:t>
    </dgm:pt>
    <dgm:pt modelId="{F78B149C-7763-4B68-8747-A7040270D673}" type="pres">
      <dgm:prSet presAssocID="{FE6753CD-CEC0-4EF8-962B-A7B900A81B89}" presName="accentRepeatNode" presStyleLbl="solidAlignAcc1" presStyleIdx="5" presStyleCnt="6"/>
      <dgm:spPr/>
      <dgm:t>
        <a:bodyPr/>
        <a:lstStyle/>
        <a:p>
          <a:endParaRPr lang="es-PE"/>
        </a:p>
      </dgm:t>
    </dgm:pt>
  </dgm:ptLst>
  <dgm:cxnLst>
    <dgm:cxn modelId="{296D8A2F-ED3F-400D-8E6A-5F5954014858}" type="presOf" srcId="{683974D1-A551-41CB-9D7D-7BC06FA0DE6E}" destId="{E01A785C-43B7-48B6-AAE0-47D8AB2CFF40}" srcOrd="0" destOrd="0" presId="urn:microsoft.com/office/officeart/2008/layout/HexagonCluster"/>
    <dgm:cxn modelId="{D8638869-B646-4CCE-877D-B824EF4F592C}" type="presOf" srcId="{4FEBAF1C-A9D0-4D0F-8BC3-45B24845F2D7}" destId="{A1AFAB7B-927E-464D-B6DC-670E023032F2}" srcOrd="0" destOrd="0" presId="urn:microsoft.com/office/officeart/2008/layout/HexagonCluster"/>
    <dgm:cxn modelId="{A6C7605A-6DD3-41AE-BE52-37A02DC2B2E3}" type="presOf" srcId="{8E2AD76B-4D39-4AF0-A2CB-FD01118D01CB}" destId="{51C0FC0A-61C3-4AFE-9277-2ACD361F674C}" srcOrd="0" destOrd="0" presId="urn:microsoft.com/office/officeart/2008/layout/HexagonCluster"/>
    <dgm:cxn modelId="{D3BA866C-4740-4843-8C39-1D916F839DBC}" type="presOf" srcId="{3C399235-8234-4F00-82B0-D8FDE7B11787}" destId="{8A0C6454-21AD-4469-893D-0F68A4A20328}" srcOrd="0" destOrd="0" presId="urn:microsoft.com/office/officeart/2008/layout/HexagonCluster"/>
    <dgm:cxn modelId="{6F3A6A1A-A98E-497E-8361-AC76188FBC5F}" type="presOf" srcId="{BE1E1CEF-0F04-4920-A763-036105EFD114}" destId="{95D8CB86-6FCC-43A4-B9F5-00BC889F12CB}" srcOrd="0" destOrd="0" presId="urn:microsoft.com/office/officeart/2008/layout/HexagonCluster"/>
    <dgm:cxn modelId="{9F34F940-EE03-4E7A-9E06-B2D267033E0D}" type="presOf" srcId="{1022857E-B44E-4EEE-859F-9BED7AEDCB39}" destId="{81B062C4-AAEE-40B5-926A-AA5B88E0538A}" srcOrd="0" destOrd="0" presId="urn:microsoft.com/office/officeart/2008/layout/HexagonCluster"/>
    <dgm:cxn modelId="{47EECB65-2B7F-4A1E-8701-0B7B7AA6033D}" type="presOf" srcId="{FE6753CD-CEC0-4EF8-962B-A7B900A81B89}" destId="{8B622EE1-7ED6-414F-889D-E11AA91D62D0}" srcOrd="0" destOrd="0" presId="urn:microsoft.com/office/officeart/2008/layout/HexagonCluster"/>
    <dgm:cxn modelId="{FBE866CD-25E9-4C02-B8DE-215213D6330D}" srcId="{3C399235-8234-4F00-82B0-D8FDE7B11787}" destId="{BE1E1CEF-0F04-4920-A763-036105EFD114}" srcOrd="0" destOrd="0" parTransId="{C7320428-0531-4311-A1BD-C2382F4B4CC4}" sibTransId="{1022857E-B44E-4EEE-859F-9BED7AEDCB39}"/>
    <dgm:cxn modelId="{E0E238DA-42F3-4AFD-9245-98652F0BA491}" srcId="{3C399235-8234-4F00-82B0-D8FDE7B11787}" destId="{4FEBAF1C-A9D0-4D0F-8BC3-45B24845F2D7}" srcOrd="1" destOrd="0" parTransId="{1C8CCC47-E620-4286-B446-B8ABB940F1D2}" sibTransId="{8E2AD76B-4D39-4AF0-A2CB-FD01118D01CB}"/>
    <dgm:cxn modelId="{63F8733F-1286-4049-A575-D8C69E8050F7}" srcId="{3C399235-8234-4F00-82B0-D8FDE7B11787}" destId="{683974D1-A551-41CB-9D7D-7BC06FA0DE6E}" srcOrd="2" destOrd="0" parTransId="{A57E2E65-FFF5-4397-A8B4-DA13EBA7BEE8}" sibTransId="{FE6753CD-CEC0-4EF8-962B-A7B900A81B89}"/>
    <dgm:cxn modelId="{A9D3B705-5CD1-463D-AC49-F8803A3B7584}" type="presParOf" srcId="{8A0C6454-21AD-4469-893D-0F68A4A20328}" destId="{1183303A-E115-4320-AA3B-956B6A97DA69}" srcOrd="0" destOrd="0" presId="urn:microsoft.com/office/officeart/2008/layout/HexagonCluster"/>
    <dgm:cxn modelId="{732B01D5-249E-4D43-A4E1-4AF8E8C6B156}" type="presParOf" srcId="{1183303A-E115-4320-AA3B-956B6A97DA69}" destId="{95D8CB86-6FCC-43A4-B9F5-00BC889F12CB}" srcOrd="0" destOrd="0" presId="urn:microsoft.com/office/officeart/2008/layout/HexagonCluster"/>
    <dgm:cxn modelId="{22692B58-2993-4BF7-B15D-8D304F16593D}" type="presParOf" srcId="{8A0C6454-21AD-4469-893D-0F68A4A20328}" destId="{82F6CB11-86F4-4708-BDAF-E7EC7ABEAFB5}" srcOrd="1" destOrd="0" presId="urn:microsoft.com/office/officeart/2008/layout/HexagonCluster"/>
    <dgm:cxn modelId="{8E080FFE-536B-43E4-B521-4A4B7DE88926}" type="presParOf" srcId="{82F6CB11-86F4-4708-BDAF-E7EC7ABEAFB5}" destId="{382D5043-BE75-4128-915D-0BD2BE1AF7D6}" srcOrd="0" destOrd="0" presId="urn:microsoft.com/office/officeart/2008/layout/HexagonCluster"/>
    <dgm:cxn modelId="{D6942F7D-F017-4A46-A446-9155E56BD040}" type="presParOf" srcId="{8A0C6454-21AD-4469-893D-0F68A4A20328}" destId="{C74ABED3-C5E2-452E-97A8-F620E0FACB16}" srcOrd="2" destOrd="0" presId="urn:microsoft.com/office/officeart/2008/layout/HexagonCluster"/>
    <dgm:cxn modelId="{1CF581DD-5762-4B14-93AB-5CE43DF00E39}" type="presParOf" srcId="{C74ABED3-C5E2-452E-97A8-F620E0FACB16}" destId="{81B062C4-AAEE-40B5-926A-AA5B88E0538A}" srcOrd="0" destOrd="0" presId="urn:microsoft.com/office/officeart/2008/layout/HexagonCluster"/>
    <dgm:cxn modelId="{14BEF467-D52D-4A30-A480-559335A511FF}" type="presParOf" srcId="{8A0C6454-21AD-4469-893D-0F68A4A20328}" destId="{20DD8BB4-8B11-472E-99BB-018DE53551B3}" srcOrd="3" destOrd="0" presId="urn:microsoft.com/office/officeart/2008/layout/HexagonCluster"/>
    <dgm:cxn modelId="{D5F133E3-3391-4D72-AFDB-6743B448D5C0}" type="presParOf" srcId="{20DD8BB4-8B11-472E-99BB-018DE53551B3}" destId="{69BE27BD-EDDE-424D-9DED-391EC9A41350}" srcOrd="0" destOrd="0" presId="urn:microsoft.com/office/officeart/2008/layout/HexagonCluster"/>
    <dgm:cxn modelId="{3D8BBE33-77A9-4766-9C19-15A1BB3B9860}" type="presParOf" srcId="{8A0C6454-21AD-4469-893D-0F68A4A20328}" destId="{4E74157E-5854-4839-8BCD-EA97961FCEF3}" srcOrd="4" destOrd="0" presId="urn:microsoft.com/office/officeart/2008/layout/HexagonCluster"/>
    <dgm:cxn modelId="{E5EB60D4-FCF0-435E-B2EE-1F52B3FE5522}" type="presParOf" srcId="{4E74157E-5854-4839-8BCD-EA97961FCEF3}" destId="{A1AFAB7B-927E-464D-B6DC-670E023032F2}" srcOrd="0" destOrd="0" presId="urn:microsoft.com/office/officeart/2008/layout/HexagonCluster"/>
    <dgm:cxn modelId="{ED4B9CCB-776D-4364-B592-52DF088B027A}" type="presParOf" srcId="{8A0C6454-21AD-4469-893D-0F68A4A20328}" destId="{438348FB-1905-4E99-A2F4-C7B2EA956716}" srcOrd="5" destOrd="0" presId="urn:microsoft.com/office/officeart/2008/layout/HexagonCluster"/>
    <dgm:cxn modelId="{868C658A-12EE-4D5B-84B4-680B76C79790}" type="presParOf" srcId="{438348FB-1905-4E99-A2F4-C7B2EA956716}" destId="{9CB1F698-B026-48AF-B7D3-DB3BC45EE6CA}" srcOrd="0" destOrd="0" presId="urn:microsoft.com/office/officeart/2008/layout/HexagonCluster"/>
    <dgm:cxn modelId="{0C633B32-7A10-42AF-A444-761DF3FC53E3}" type="presParOf" srcId="{8A0C6454-21AD-4469-893D-0F68A4A20328}" destId="{93696216-F3F9-4655-A6AA-25C7011C52B4}" srcOrd="6" destOrd="0" presId="urn:microsoft.com/office/officeart/2008/layout/HexagonCluster"/>
    <dgm:cxn modelId="{3553D56E-BE6E-4F69-8A0E-6674054202BE}" type="presParOf" srcId="{93696216-F3F9-4655-A6AA-25C7011C52B4}" destId="{51C0FC0A-61C3-4AFE-9277-2ACD361F674C}" srcOrd="0" destOrd="0" presId="urn:microsoft.com/office/officeart/2008/layout/HexagonCluster"/>
    <dgm:cxn modelId="{3B9CBC72-94F4-4533-913C-FD65555179D8}" type="presParOf" srcId="{8A0C6454-21AD-4469-893D-0F68A4A20328}" destId="{8ED40409-45B7-410B-BEC5-642F40F6BA6C}" srcOrd="7" destOrd="0" presId="urn:microsoft.com/office/officeart/2008/layout/HexagonCluster"/>
    <dgm:cxn modelId="{4F592072-3E82-4206-813D-D54DEC430AB5}" type="presParOf" srcId="{8ED40409-45B7-410B-BEC5-642F40F6BA6C}" destId="{26D3BCD1-40D7-479A-A6A3-09FA942BDAA4}" srcOrd="0" destOrd="0" presId="urn:microsoft.com/office/officeart/2008/layout/HexagonCluster"/>
    <dgm:cxn modelId="{CF98EE0A-744B-4173-89B1-5669C26B5FB6}" type="presParOf" srcId="{8A0C6454-21AD-4469-893D-0F68A4A20328}" destId="{152BF7E6-D063-49C2-A7F8-7CDD14000569}" srcOrd="8" destOrd="0" presId="urn:microsoft.com/office/officeart/2008/layout/HexagonCluster"/>
    <dgm:cxn modelId="{879A80B7-E27B-4A73-8FA0-58FB522E4969}" type="presParOf" srcId="{152BF7E6-D063-49C2-A7F8-7CDD14000569}" destId="{E01A785C-43B7-48B6-AAE0-47D8AB2CFF40}" srcOrd="0" destOrd="0" presId="urn:microsoft.com/office/officeart/2008/layout/HexagonCluster"/>
    <dgm:cxn modelId="{1CEB479A-67D1-4766-A05D-DE4C1EB236AC}" type="presParOf" srcId="{8A0C6454-21AD-4469-893D-0F68A4A20328}" destId="{700C6B3A-985B-4038-AA76-A7CB75FB7C94}" srcOrd="9" destOrd="0" presId="urn:microsoft.com/office/officeart/2008/layout/HexagonCluster"/>
    <dgm:cxn modelId="{3426A5B2-89BA-41BA-A405-C9A64AF5BE55}" type="presParOf" srcId="{700C6B3A-985B-4038-AA76-A7CB75FB7C94}" destId="{E5CE983F-3337-404D-A9F5-2A125E2BF79E}" srcOrd="0" destOrd="0" presId="urn:microsoft.com/office/officeart/2008/layout/HexagonCluster"/>
    <dgm:cxn modelId="{4BB5222C-A303-4859-8BFF-63C11FDAE1F9}" type="presParOf" srcId="{8A0C6454-21AD-4469-893D-0F68A4A20328}" destId="{812F8EE2-2115-4A64-BC8F-38B10DBE2D67}" srcOrd="10" destOrd="0" presId="urn:microsoft.com/office/officeart/2008/layout/HexagonCluster"/>
    <dgm:cxn modelId="{5AB8C11D-6D53-4522-A7DF-49A4B4B7FAB1}" type="presParOf" srcId="{812F8EE2-2115-4A64-BC8F-38B10DBE2D67}" destId="{8B622EE1-7ED6-414F-889D-E11AA91D62D0}" srcOrd="0" destOrd="0" presId="urn:microsoft.com/office/officeart/2008/layout/HexagonCluster"/>
    <dgm:cxn modelId="{134B1F54-7D66-43CF-8522-66AD4EA3C7F5}" type="presParOf" srcId="{8A0C6454-21AD-4469-893D-0F68A4A20328}" destId="{B58B0E6A-E572-4D6F-A029-87F8417E3094}" srcOrd="11" destOrd="0" presId="urn:microsoft.com/office/officeart/2008/layout/HexagonCluster"/>
    <dgm:cxn modelId="{7413EE82-177E-4D89-942F-516744C7E02A}" type="presParOf" srcId="{B58B0E6A-E572-4D6F-A029-87F8417E3094}" destId="{F78B149C-7763-4B68-8747-A7040270D673}" srcOrd="0" destOrd="0" presId="urn:microsoft.com/office/officeart/2008/layout/HexagonCluster"/>
  </dgm:cxnLst>
  <dgm:bg>
    <a:solidFill>
      <a:schemeClr val="bg1"/>
    </a:solid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13633CBA-2502-434A-928C-6EC6967F259D}" type="doc">
      <dgm:prSet loTypeId="urn:microsoft.com/office/officeart/2005/8/layout/cycle2" loCatId="cycle" qsTypeId="urn:microsoft.com/office/officeart/2005/8/quickstyle/3d3" qsCatId="3D" csTypeId="urn:microsoft.com/office/officeart/2005/8/colors/accent1_2" csCatId="accent1" phldr="1"/>
      <dgm:spPr/>
      <dgm:t>
        <a:bodyPr/>
        <a:lstStyle/>
        <a:p>
          <a:endParaRPr lang="es-ES"/>
        </a:p>
      </dgm:t>
    </dgm:pt>
    <dgm:pt modelId="{012EDDC6-207F-4EE3-9DEB-146599520561}">
      <dgm:prSet phldrT="[Texto]" custT="1"/>
      <dgm:spPr/>
      <dgm:t>
        <a:bodyPr/>
        <a:lstStyle/>
        <a:p>
          <a:r>
            <a:rPr lang="es-ES" sz="1100" dirty="0"/>
            <a:t>Paso 1 </a:t>
          </a:r>
          <a:r>
            <a:rPr sz="1100" dirty="0"/>
            <a:t/>
          </a:r>
          <a:br>
            <a:rPr sz="1100" dirty="0"/>
          </a:br>
          <a:r>
            <a:rPr lang="es-PE" sz="1100" dirty="0" smtClean="0"/>
            <a:t>Imposición</a:t>
          </a:r>
        </a:p>
        <a:p>
          <a:r>
            <a:rPr lang="es-PE" sz="1100" dirty="0" smtClean="0"/>
            <a:t>de la multa</a:t>
          </a:r>
          <a:endParaRPr lang="es-ES" sz="1100" dirty="0"/>
        </a:p>
      </dgm:t>
    </dgm:pt>
    <dgm:pt modelId="{1850CBD5-1A99-4F4F-897C-451AA66F1516}" type="parTrans" cxnId="{A9676025-22BC-4F10-8860-B270A6112553}">
      <dgm:prSet/>
      <dgm:spPr/>
      <dgm:t>
        <a:bodyPr/>
        <a:lstStyle/>
        <a:p>
          <a:endParaRPr lang="es-ES"/>
        </a:p>
      </dgm:t>
    </dgm:pt>
    <dgm:pt modelId="{7985EE53-BD3D-4DB3-B5BD-6B9FFA75B9E6}" type="sibTrans" cxnId="{A9676025-22BC-4F10-8860-B270A6112553}">
      <dgm:prSet/>
      <dgm:spPr/>
      <dgm:t>
        <a:bodyPr/>
        <a:lstStyle/>
        <a:p>
          <a:endParaRPr lang="es-ES"/>
        </a:p>
      </dgm:t>
    </dgm:pt>
    <dgm:pt modelId="{38FB0022-09EC-4D6F-86C0-C813C6F2F39A}">
      <dgm:prSet phldrT="[Texto]" custT="1"/>
      <dgm:spPr/>
      <dgm:t>
        <a:bodyPr/>
        <a:lstStyle/>
        <a:p>
          <a:r>
            <a:rPr lang="es-ES" sz="1100" dirty="0"/>
            <a:t>Paso 3</a:t>
          </a:r>
          <a:r>
            <a:rPr sz="1100" dirty="0"/>
            <a:t/>
          </a:r>
          <a:br>
            <a:rPr sz="1100" dirty="0"/>
          </a:br>
          <a:r>
            <a:rPr lang="es-PE" sz="1000" dirty="0" smtClean="0"/>
            <a:t>Inicio del</a:t>
          </a:r>
        </a:p>
        <a:p>
          <a:r>
            <a:rPr lang="es-PE" sz="1000" dirty="0" smtClean="0"/>
            <a:t>expediente de</a:t>
          </a:r>
        </a:p>
        <a:p>
          <a:r>
            <a:rPr lang="es-PE" sz="1000" dirty="0" smtClean="0"/>
            <a:t>cobranza</a:t>
          </a:r>
          <a:r>
            <a:rPr lang="es-PE" sz="1000" baseline="30000" dirty="0" smtClean="0"/>
            <a:t>2/</a:t>
          </a:r>
          <a:endParaRPr lang="es-ES" sz="1000" baseline="30000" dirty="0"/>
        </a:p>
      </dgm:t>
    </dgm:pt>
    <dgm:pt modelId="{A0BBE5C2-C8CF-4F12-974F-53039E6D00EC}" type="parTrans" cxnId="{9A1C775D-7DDB-48F9-97D9-490A63DE2A86}">
      <dgm:prSet/>
      <dgm:spPr/>
      <dgm:t>
        <a:bodyPr/>
        <a:lstStyle/>
        <a:p>
          <a:endParaRPr lang="es-ES"/>
        </a:p>
      </dgm:t>
    </dgm:pt>
    <dgm:pt modelId="{EA86A114-EBD1-49CF-AB76-042FF3D636A5}" type="sibTrans" cxnId="{9A1C775D-7DDB-48F9-97D9-490A63DE2A86}">
      <dgm:prSet/>
      <dgm:spPr/>
      <dgm:t>
        <a:bodyPr/>
        <a:lstStyle/>
        <a:p>
          <a:endParaRPr lang="es-ES"/>
        </a:p>
      </dgm:t>
    </dgm:pt>
    <dgm:pt modelId="{9131EDB8-27A6-42FD-A541-052EFC01D4C6}">
      <dgm:prSet phldrT="[Texto]" custT="1"/>
      <dgm:spPr/>
      <dgm:t>
        <a:bodyPr/>
        <a:lstStyle/>
        <a:p>
          <a:r>
            <a:rPr lang="es-ES" sz="1100" dirty="0"/>
            <a:t>Paso 4</a:t>
          </a:r>
          <a:r>
            <a:rPr sz="700" dirty="0"/>
            <a:t/>
          </a:r>
          <a:br>
            <a:rPr sz="700" dirty="0"/>
          </a:br>
          <a:r>
            <a:rPr lang="es-PE" sz="700" dirty="0" smtClean="0"/>
            <a:t>a) Pago total o</a:t>
          </a:r>
        </a:p>
        <a:p>
          <a:r>
            <a:rPr lang="es-PE" sz="700" dirty="0" smtClean="0"/>
            <a:t>Parcial b) Ningún tipo de pago c) Suspensión de la cobranza</a:t>
          </a:r>
          <a:endParaRPr lang="es-ES" sz="700" dirty="0"/>
        </a:p>
      </dgm:t>
    </dgm:pt>
    <dgm:pt modelId="{6EC3601D-D6CE-49D7-9229-0442323129DA}" type="parTrans" cxnId="{198EE807-14A4-40FA-B030-5F9F79A9713E}">
      <dgm:prSet/>
      <dgm:spPr/>
      <dgm:t>
        <a:bodyPr/>
        <a:lstStyle/>
        <a:p>
          <a:endParaRPr lang="es-ES"/>
        </a:p>
      </dgm:t>
    </dgm:pt>
    <dgm:pt modelId="{13A2EB04-B868-427A-B17F-16729BFA55DA}" type="sibTrans" cxnId="{198EE807-14A4-40FA-B030-5F9F79A9713E}">
      <dgm:prSet/>
      <dgm:spPr/>
      <dgm:t>
        <a:bodyPr/>
        <a:lstStyle/>
        <a:p>
          <a:endParaRPr lang="es-ES"/>
        </a:p>
      </dgm:t>
    </dgm:pt>
    <dgm:pt modelId="{23116FF9-AEB9-43F5-882D-9ECB1FD5DE18}">
      <dgm:prSet phldrT="[Texto]" custT="1"/>
      <dgm:spPr/>
      <dgm:t>
        <a:bodyPr/>
        <a:lstStyle/>
        <a:p>
          <a:pPr>
            <a:lnSpc>
              <a:spcPct val="100000"/>
            </a:lnSpc>
            <a:spcAft>
              <a:spcPts val="0"/>
            </a:spcAft>
          </a:pPr>
          <a:r>
            <a:rPr lang="es-ES" sz="1100" dirty="0"/>
            <a:t>Paso 5</a:t>
          </a:r>
          <a:r>
            <a:rPr sz="800" dirty="0"/>
            <a:t/>
          </a:r>
          <a:br>
            <a:rPr sz="800" dirty="0"/>
          </a:br>
          <a:r>
            <a:rPr lang="es-PE" sz="800" dirty="0" smtClean="0"/>
            <a:t>Conclusión del</a:t>
          </a:r>
        </a:p>
        <a:p>
          <a:pPr>
            <a:lnSpc>
              <a:spcPct val="100000"/>
            </a:lnSpc>
            <a:spcAft>
              <a:spcPts val="0"/>
            </a:spcAft>
          </a:pPr>
          <a:r>
            <a:rPr lang="es-PE" sz="800" dirty="0" smtClean="0"/>
            <a:t>procedimiento</a:t>
          </a:r>
        </a:p>
        <a:p>
          <a:pPr>
            <a:lnSpc>
              <a:spcPct val="100000"/>
            </a:lnSpc>
            <a:spcAft>
              <a:spcPts val="0"/>
            </a:spcAft>
          </a:pPr>
          <a:r>
            <a:rPr lang="es-PE" sz="800" dirty="0" smtClean="0"/>
            <a:t>de cobranza</a:t>
          </a:r>
        </a:p>
        <a:p>
          <a:pPr>
            <a:lnSpc>
              <a:spcPct val="100000"/>
            </a:lnSpc>
            <a:spcAft>
              <a:spcPts val="0"/>
            </a:spcAft>
          </a:pPr>
          <a:r>
            <a:rPr lang="es-PE" sz="800" dirty="0" smtClean="0"/>
            <a:t>coactiva</a:t>
          </a:r>
          <a:endParaRPr lang="es-ES" sz="800" dirty="0"/>
        </a:p>
      </dgm:t>
    </dgm:pt>
    <dgm:pt modelId="{86229775-B50F-4220-B88B-07C4BA05CEAC}" type="parTrans" cxnId="{97323DE5-E2BF-422D-8188-D2445F20223B}">
      <dgm:prSet/>
      <dgm:spPr/>
      <dgm:t>
        <a:bodyPr/>
        <a:lstStyle/>
        <a:p>
          <a:endParaRPr lang="es-ES"/>
        </a:p>
      </dgm:t>
    </dgm:pt>
    <dgm:pt modelId="{BEE765C7-6165-4808-9B3B-A6627557B77F}" type="sibTrans" cxnId="{97323DE5-E2BF-422D-8188-D2445F20223B}">
      <dgm:prSet/>
      <dgm:spPr/>
      <dgm:t>
        <a:bodyPr/>
        <a:lstStyle/>
        <a:p>
          <a:endParaRPr lang="es-ES"/>
        </a:p>
      </dgm:t>
    </dgm:pt>
    <dgm:pt modelId="{DA2EE66E-1894-4E15-A659-CCDCFE4DAD65}">
      <dgm:prSet phldrT="[Texto]" custT="1"/>
      <dgm:spPr/>
      <dgm:t>
        <a:bodyPr/>
        <a:lstStyle/>
        <a:p>
          <a:r>
            <a:rPr lang="es-ES" sz="1100" dirty="0"/>
            <a:t>Paso 2</a:t>
          </a:r>
          <a:r>
            <a:rPr sz="1100" dirty="0"/>
            <a:t/>
          </a:r>
          <a:br>
            <a:rPr sz="1100" dirty="0"/>
          </a:br>
          <a:r>
            <a:rPr lang="es-PE" sz="1100" dirty="0" smtClean="0"/>
            <a:t>Fecha de</a:t>
          </a:r>
        </a:p>
        <a:p>
          <a:r>
            <a:rPr lang="es-PE" sz="1100" dirty="0" smtClean="0"/>
            <a:t>recepción del</a:t>
          </a:r>
        </a:p>
        <a:p>
          <a:r>
            <a:rPr lang="es-PE" sz="1100" dirty="0" smtClean="0"/>
            <a:t>file</a:t>
          </a:r>
          <a:r>
            <a:rPr lang="es-PE" sz="1100" baseline="30000" dirty="0" smtClean="0"/>
            <a:t>1/</a:t>
          </a:r>
          <a:endParaRPr lang="es-ES" sz="1100" baseline="30000" dirty="0"/>
        </a:p>
      </dgm:t>
    </dgm:pt>
    <dgm:pt modelId="{21005F9D-878A-4CC9-A13A-8A9C577A9239}" type="parTrans" cxnId="{64DAF508-E1BA-4EDC-A97D-EE1A011CB9E0}">
      <dgm:prSet/>
      <dgm:spPr/>
      <dgm:t>
        <a:bodyPr/>
        <a:lstStyle/>
        <a:p>
          <a:endParaRPr lang="es-ES"/>
        </a:p>
      </dgm:t>
    </dgm:pt>
    <dgm:pt modelId="{612BA10D-4F4F-4BF6-9059-06A94BDAF34E}" type="sibTrans" cxnId="{64DAF508-E1BA-4EDC-A97D-EE1A011CB9E0}">
      <dgm:prSet/>
      <dgm:spPr/>
      <dgm:t>
        <a:bodyPr/>
        <a:lstStyle/>
        <a:p>
          <a:endParaRPr lang="es-ES"/>
        </a:p>
      </dgm:t>
    </dgm:pt>
    <dgm:pt modelId="{EA3ADED0-C9AD-4C17-98CE-D872DACD90E8}" type="pres">
      <dgm:prSet presAssocID="{13633CBA-2502-434A-928C-6EC6967F259D}" presName="cycle" presStyleCnt="0">
        <dgm:presLayoutVars>
          <dgm:dir/>
          <dgm:resizeHandles val="exact"/>
        </dgm:presLayoutVars>
      </dgm:prSet>
      <dgm:spPr/>
      <dgm:t>
        <a:bodyPr/>
        <a:lstStyle/>
        <a:p>
          <a:endParaRPr lang="es-ES"/>
        </a:p>
      </dgm:t>
    </dgm:pt>
    <dgm:pt modelId="{558890D5-4F42-4C33-B381-CD393B37A1FF}" type="pres">
      <dgm:prSet presAssocID="{012EDDC6-207F-4EE3-9DEB-146599520561}" presName="node" presStyleLbl="node1" presStyleIdx="0" presStyleCnt="5">
        <dgm:presLayoutVars>
          <dgm:bulletEnabled val="1"/>
        </dgm:presLayoutVars>
      </dgm:prSet>
      <dgm:spPr/>
      <dgm:t>
        <a:bodyPr/>
        <a:lstStyle/>
        <a:p>
          <a:endParaRPr lang="es-ES"/>
        </a:p>
      </dgm:t>
    </dgm:pt>
    <dgm:pt modelId="{973C755A-5077-47FB-BDC0-FF7A84FD3F26}" type="pres">
      <dgm:prSet presAssocID="{7985EE53-BD3D-4DB3-B5BD-6B9FFA75B9E6}" presName="sibTrans" presStyleLbl="sibTrans2D1" presStyleIdx="0" presStyleCnt="5"/>
      <dgm:spPr/>
      <dgm:t>
        <a:bodyPr/>
        <a:lstStyle/>
        <a:p>
          <a:endParaRPr lang="es-ES"/>
        </a:p>
      </dgm:t>
    </dgm:pt>
    <dgm:pt modelId="{746707A3-847D-4DEF-8437-C19565999197}" type="pres">
      <dgm:prSet presAssocID="{7985EE53-BD3D-4DB3-B5BD-6B9FFA75B9E6}" presName="connectorText" presStyleLbl="sibTrans2D1" presStyleIdx="0" presStyleCnt="5"/>
      <dgm:spPr/>
      <dgm:t>
        <a:bodyPr/>
        <a:lstStyle/>
        <a:p>
          <a:endParaRPr lang="es-ES"/>
        </a:p>
      </dgm:t>
    </dgm:pt>
    <dgm:pt modelId="{7C5A343C-E262-450D-959C-A644EA0CABBE}" type="pres">
      <dgm:prSet presAssocID="{DA2EE66E-1894-4E15-A659-CCDCFE4DAD65}" presName="node" presStyleLbl="node1" presStyleIdx="1" presStyleCnt="5">
        <dgm:presLayoutVars>
          <dgm:bulletEnabled val="1"/>
        </dgm:presLayoutVars>
      </dgm:prSet>
      <dgm:spPr/>
      <dgm:t>
        <a:bodyPr/>
        <a:lstStyle/>
        <a:p>
          <a:endParaRPr lang="es-ES"/>
        </a:p>
      </dgm:t>
    </dgm:pt>
    <dgm:pt modelId="{719BC63E-F731-4648-BC28-EDC25FC57AA9}" type="pres">
      <dgm:prSet presAssocID="{612BA10D-4F4F-4BF6-9059-06A94BDAF34E}" presName="sibTrans" presStyleLbl="sibTrans2D1" presStyleIdx="1" presStyleCnt="5"/>
      <dgm:spPr/>
      <dgm:t>
        <a:bodyPr/>
        <a:lstStyle/>
        <a:p>
          <a:endParaRPr lang="es-ES"/>
        </a:p>
      </dgm:t>
    </dgm:pt>
    <dgm:pt modelId="{018B9E75-742E-4303-A16C-8A821310EF15}" type="pres">
      <dgm:prSet presAssocID="{612BA10D-4F4F-4BF6-9059-06A94BDAF34E}" presName="connectorText" presStyleLbl="sibTrans2D1" presStyleIdx="1" presStyleCnt="5"/>
      <dgm:spPr/>
      <dgm:t>
        <a:bodyPr/>
        <a:lstStyle/>
        <a:p>
          <a:endParaRPr lang="es-ES"/>
        </a:p>
      </dgm:t>
    </dgm:pt>
    <dgm:pt modelId="{91CB6799-0928-4E01-9EDA-41B17BB04FAF}" type="pres">
      <dgm:prSet presAssocID="{38FB0022-09EC-4D6F-86C0-C813C6F2F39A}" presName="node" presStyleLbl="node1" presStyleIdx="2" presStyleCnt="5">
        <dgm:presLayoutVars>
          <dgm:bulletEnabled val="1"/>
        </dgm:presLayoutVars>
      </dgm:prSet>
      <dgm:spPr/>
      <dgm:t>
        <a:bodyPr/>
        <a:lstStyle/>
        <a:p>
          <a:endParaRPr lang="es-ES"/>
        </a:p>
      </dgm:t>
    </dgm:pt>
    <dgm:pt modelId="{3701657F-6946-4A4C-877D-2A88A526B7E1}" type="pres">
      <dgm:prSet presAssocID="{EA86A114-EBD1-49CF-AB76-042FF3D636A5}" presName="sibTrans" presStyleLbl="sibTrans2D1" presStyleIdx="2" presStyleCnt="5"/>
      <dgm:spPr/>
      <dgm:t>
        <a:bodyPr/>
        <a:lstStyle/>
        <a:p>
          <a:endParaRPr lang="es-ES"/>
        </a:p>
      </dgm:t>
    </dgm:pt>
    <dgm:pt modelId="{A60042D3-910C-4160-96CD-1A63C2C4C0FB}" type="pres">
      <dgm:prSet presAssocID="{EA86A114-EBD1-49CF-AB76-042FF3D636A5}" presName="connectorText" presStyleLbl="sibTrans2D1" presStyleIdx="2" presStyleCnt="5"/>
      <dgm:spPr/>
      <dgm:t>
        <a:bodyPr/>
        <a:lstStyle/>
        <a:p>
          <a:endParaRPr lang="es-ES"/>
        </a:p>
      </dgm:t>
    </dgm:pt>
    <dgm:pt modelId="{28372633-A8CE-4898-AF86-305447452F30}" type="pres">
      <dgm:prSet presAssocID="{9131EDB8-27A6-42FD-A541-052EFC01D4C6}" presName="node" presStyleLbl="node1" presStyleIdx="3" presStyleCnt="5">
        <dgm:presLayoutVars>
          <dgm:bulletEnabled val="1"/>
        </dgm:presLayoutVars>
      </dgm:prSet>
      <dgm:spPr/>
      <dgm:t>
        <a:bodyPr/>
        <a:lstStyle/>
        <a:p>
          <a:endParaRPr lang="es-ES"/>
        </a:p>
      </dgm:t>
    </dgm:pt>
    <dgm:pt modelId="{3BFA7701-5D17-48E5-8EAF-0CE4B894FCD8}" type="pres">
      <dgm:prSet presAssocID="{13A2EB04-B868-427A-B17F-16729BFA55DA}" presName="sibTrans" presStyleLbl="sibTrans2D1" presStyleIdx="3" presStyleCnt="5"/>
      <dgm:spPr/>
      <dgm:t>
        <a:bodyPr/>
        <a:lstStyle/>
        <a:p>
          <a:endParaRPr lang="es-ES"/>
        </a:p>
      </dgm:t>
    </dgm:pt>
    <dgm:pt modelId="{2F68EEE9-28D4-49EC-A4B1-C191492E34F2}" type="pres">
      <dgm:prSet presAssocID="{13A2EB04-B868-427A-B17F-16729BFA55DA}" presName="connectorText" presStyleLbl="sibTrans2D1" presStyleIdx="3" presStyleCnt="5"/>
      <dgm:spPr/>
      <dgm:t>
        <a:bodyPr/>
        <a:lstStyle/>
        <a:p>
          <a:endParaRPr lang="es-ES"/>
        </a:p>
      </dgm:t>
    </dgm:pt>
    <dgm:pt modelId="{4DD53E4A-81C3-4CAD-B31F-4C20BA5CFCD7}" type="pres">
      <dgm:prSet presAssocID="{23116FF9-AEB9-43F5-882D-9ECB1FD5DE18}" presName="node" presStyleLbl="node1" presStyleIdx="4" presStyleCnt="5">
        <dgm:presLayoutVars>
          <dgm:bulletEnabled val="1"/>
        </dgm:presLayoutVars>
      </dgm:prSet>
      <dgm:spPr/>
      <dgm:t>
        <a:bodyPr/>
        <a:lstStyle/>
        <a:p>
          <a:endParaRPr lang="es-ES"/>
        </a:p>
      </dgm:t>
    </dgm:pt>
    <dgm:pt modelId="{670EC530-2BF9-418C-9EBE-CFD33FE15D7D}" type="pres">
      <dgm:prSet presAssocID="{BEE765C7-6165-4808-9B3B-A6627557B77F}" presName="sibTrans" presStyleLbl="sibTrans2D1" presStyleIdx="4" presStyleCnt="5"/>
      <dgm:spPr/>
      <dgm:t>
        <a:bodyPr/>
        <a:lstStyle/>
        <a:p>
          <a:endParaRPr lang="es-ES"/>
        </a:p>
      </dgm:t>
    </dgm:pt>
    <dgm:pt modelId="{75E8BE9C-270B-4810-939F-EB750969C50A}" type="pres">
      <dgm:prSet presAssocID="{BEE765C7-6165-4808-9B3B-A6627557B77F}" presName="connectorText" presStyleLbl="sibTrans2D1" presStyleIdx="4" presStyleCnt="5"/>
      <dgm:spPr/>
      <dgm:t>
        <a:bodyPr/>
        <a:lstStyle/>
        <a:p>
          <a:endParaRPr lang="es-ES"/>
        </a:p>
      </dgm:t>
    </dgm:pt>
  </dgm:ptLst>
  <dgm:cxnLst>
    <dgm:cxn modelId="{97323DE5-E2BF-422D-8188-D2445F20223B}" srcId="{13633CBA-2502-434A-928C-6EC6967F259D}" destId="{23116FF9-AEB9-43F5-882D-9ECB1FD5DE18}" srcOrd="4" destOrd="0" parTransId="{86229775-B50F-4220-B88B-07C4BA05CEAC}" sibTransId="{BEE765C7-6165-4808-9B3B-A6627557B77F}"/>
    <dgm:cxn modelId="{20CCB91E-810B-41A3-98CE-41EFE8788379}" type="presOf" srcId="{DA2EE66E-1894-4E15-A659-CCDCFE4DAD65}" destId="{7C5A343C-E262-450D-959C-A644EA0CABBE}" srcOrd="0" destOrd="0" presId="urn:microsoft.com/office/officeart/2005/8/layout/cycle2"/>
    <dgm:cxn modelId="{4577CABB-20AB-4F06-92D6-356AC9F0FFCE}" type="presOf" srcId="{EA86A114-EBD1-49CF-AB76-042FF3D636A5}" destId="{A60042D3-910C-4160-96CD-1A63C2C4C0FB}" srcOrd="1" destOrd="0" presId="urn:microsoft.com/office/officeart/2005/8/layout/cycle2"/>
    <dgm:cxn modelId="{07D38400-6E5F-4603-803B-B19CB3648E95}" type="presOf" srcId="{012EDDC6-207F-4EE3-9DEB-146599520561}" destId="{558890D5-4F42-4C33-B381-CD393B37A1FF}" srcOrd="0" destOrd="0" presId="urn:microsoft.com/office/officeart/2005/8/layout/cycle2"/>
    <dgm:cxn modelId="{C6DB7D43-8354-4A63-9DDC-06522EB27E94}" type="presOf" srcId="{13A2EB04-B868-427A-B17F-16729BFA55DA}" destId="{2F68EEE9-28D4-49EC-A4B1-C191492E34F2}" srcOrd="1" destOrd="0" presId="urn:microsoft.com/office/officeart/2005/8/layout/cycle2"/>
    <dgm:cxn modelId="{A18275F2-C378-4718-ABAE-8AA6A5A0872A}" type="presOf" srcId="{38FB0022-09EC-4D6F-86C0-C813C6F2F39A}" destId="{91CB6799-0928-4E01-9EDA-41B17BB04FAF}" srcOrd="0" destOrd="0" presId="urn:microsoft.com/office/officeart/2005/8/layout/cycle2"/>
    <dgm:cxn modelId="{91CC3F0B-0387-49EC-87F1-8ACAC85D3863}" type="presOf" srcId="{612BA10D-4F4F-4BF6-9059-06A94BDAF34E}" destId="{018B9E75-742E-4303-A16C-8A821310EF15}" srcOrd="1" destOrd="0" presId="urn:microsoft.com/office/officeart/2005/8/layout/cycle2"/>
    <dgm:cxn modelId="{8A306767-4D4C-4C1B-A157-D4300ED996F5}" type="presOf" srcId="{13633CBA-2502-434A-928C-6EC6967F259D}" destId="{EA3ADED0-C9AD-4C17-98CE-D872DACD90E8}" srcOrd="0" destOrd="0" presId="urn:microsoft.com/office/officeart/2005/8/layout/cycle2"/>
    <dgm:cxn modelId="{64DAF508-E1BA-4EDC-A97D-EE1A011CB9E0}" srcId="{13633CBA-2502-434A-928C-6EC6967F259D}" destId="{DA2EE66E-1894-4E15-A659-CCDCFE4DAD65}" srcOrd="1" destOrd="0" parTransId="{21005F9D-878A-4CC9-A13A-8A9C577A9239}" sibTransId="{612BA10D-4F4F-4BF6-9059-06A94BDAF34E}"/>
    <dgm:cxn modelId="{1C9FA192-830C-41A3-887B-821ADFAF6484}" type="presOf" srcId="{612BA10D-4F4F-4BF6-9059-06A94BDAF34E}" destId="{719BC63E-F731-4648-BC28-EDC25FC57AA9}" srcOrd="0" destOrd="0" presId="urn:microsoft.com/office/officeart/2005/8/layout/cycle2"/>
    <dgm:cxn modelId="{3EA60B5B-B0EF-42CA-9E1E-B3EFC4D3A72B}" type="presOf" srcId="{EA86A114-EBD1-49CF-AB76-042FF3D636A5}" destId="{3701657F-6946-4A4C-877D-2A88A526B7E1}" srcOrd="0" destOrd="0" presId="urn:microsoft.com/office/officeart/2005/8/layout/cycle2"/>
    <dgm:cxn modelId="{A9676025-22BC-4F10-8860-B270A6112553}" srcId="{13633CBA-2502-434A-928C-6EC6967F259D}" destId="{012EDDC6-207F-4EE3-9DEB-146599520561}" srcOrd="0" destOrd="0" parTransId="{1850CBD5-1A99-4F4F-897C-451AA66F1516}" sibTransId="{7985EE53-BD3D-4DB3-B5BD-6B9FFA75B9E6}"/>
    <dgm:cxn modelId="{FD91CC70-27C2-41B3-A9AC-9A8A05D8048D}" type="presOf" srcId="{BEE765C7-6165-4808-9B3B-A6627557B77F}" destId="{670EC530-2BF9-418C-9EBE-CFD33FE15D7D}" srcOrd="0" destOrd="0" presId="urn:microsoft.com/office/officeart/2005/8/layout/cycle2"/>
    <dgm:cxn modelId="{9A1C775D-7DDB-48F9-97D9-490A63DE2A86}" srcId="{13633CBA-2502-434A-928C-6EC6967F259D}" destId="{38FB0022-09EC-4D6F-86C0-C813C6F2F39A}" srcOrd="2" destOrd="0" parTransId="{A0BBE5C2-C8CF-4F12-974F-53039E6D00EC}" sibTransId="{EA86A114-EBD1-49CF-AB76-042FF3D636A5}"/>
    <dgm:cxn modelId="{30FC7414-2F36-4AF1-8674-ED1CBB65D3E7}" type="presOf" srcId="{7985EE53-BD3D-4DB3-B5BD-6B9FFA75B9E6}" destId="{973C755A-5077-47FB-BDC0-FF7A84FD3F26}" srcOrd="0" destOrd="0" presId="urn:microsoft.com/office/officeart/2005/8/layout/cycle2"/>
    <dgm:cxn modelId="{6CCA6977-AA21-478C-978C-F70158236257}" type="presOf" srcId="{BEE765C7-6165-4808-9B3B-A6627557B77F}" destId="{75E8BE9C-270B-4810-939F-EB750969C50A}" srcOrd="1" destOrd="0" presId="urn:microsoft.com/office/officeart/2005/8/layout/cycle2"/>
    <dgm:cxn modelId="{E0825F44-E995-41F7-AD4E-E1C1CBC7368D}" type="presOf" srcId="{13A2EB04-B868-427A-B17F-16729BFA55DA}" destId="{3BFA7701-5D17-48E5-8EAF-0CE4B894FCD8}" srcOrd="0" destOrd="0" presId="urn:microsoft.com/office/officeart/2005/8/layout/cycle2"/>
    <dgm:cxn modelId="{5E7485ED-3A9F-4013-BA01-EED378DB56CB}" type="presOf" srcId="{7985EE53-BD3D-4DB3-B5BD-6B9FFA75B9E6}" destId="{746707A3-847D-4DEF-8437-C19565999197}" srcOrd="1" destOrd="0" presId="urn:microsoft.com/office/officeart/2005/8/layout/cycle2"/>
    <dgm:cxn modelId="{338066B6-06DB-44C1-838B-9734E5B7928C}" type="presOf" srcId="{9131EDB8-27A6-42FD-A541-052EFC01D4C6}" destId="{28372633-A8CE-4898-AF86-305447452F30}" srcOrd="0" destOrd="0" presId="urn:microsoft.com/office/officeart/2005/8/layout/cycle2"/>
    <dgm:cxn modelId="{198EE807-14A4-40FA-B030-5F9F79A9713E}" srcId="{13633CBA-2502-434A-928C-6EC6967F259D}" destId="{9131EDB8-27A6-42FD-A541-052EFC01D4C6}" srcOrd="3" destOrd="0" parTransId="{6EC3601D-D6CE-49D7-9229-0442323129DA}" sibTransId="{13A2EB04-B868-427A-B17F-16729BFA55DA}"/>
    <dgm:cxn modelId="{67BB54F3-9670-497A-95EE-27FFAF6D102E}" type="presOf" srcId="{23116FF9-AEB9-43F5-882D-9ECB1FD5DE18}" destId="{4DD53E4A-81C3-4CAD-B31F-4C20BA5CFCD7}" srcOrd="0" destOrd="0" presId="urn:microsoft.com/office/officeart/2005/8/layout/cycle2"/>
    <dgm:cxn modelId="{721B7B11-5A46-4118-942E-EE408589BB77}" type="presParOf" srcId="{EA3ADED0-C9AD-4C17-98CE-D872DACD90E8}" destId="{558890D5-4F42-4C33-B381-CD393B37A1FF}" srcOrd="0" destOrd="0" presId="urn:microsoft.com/office/officeart/2005/8/layout/cycle2"/>
    <dgm:cxn modelId="{48FBDF34-815D-492A-96EE-3B2FC4A10840}" type="presParOf" srcId="{EA3ADED0-C9AD-4C17-98CE-D872DACD90E8}" destId="{973C755A-5077-47FB-BDC0-FF7A84FD3F26}" srcOrd="1" destOrd="0" presId="urn:microsoft.com/office/officeart/2005/8/layout/cycle2"/>
    <dgm:cxn modelId="{4951520E-1B39-4742-AD82-5E2AC565F940}" type="presParOf" srcId="{973C755A-5077-47FB-BDC0-FF7A84FD3F26}" destId="{746707A3-847D-4DEF-8437-C19565999197}" srcOrd="0" destOrd="0" presId="urn:microsoft.com/office/officeart/2005/8/layout/cycle2"/>
    <dgm:cxn modelId="{6CA7853E-1D32-41E0-92C8-DD5D8EC65DC8}" type="presParOf" srcId="{EA3ADED0-C9AD-4C17-98CE-D872DACD90E8}" destId="{7C5A343C-E262-450D-959C-A644EA0CABBE}" srcOrd="2" destOrd="0" presId="urn:microsoft.com/office/officeart/2005/8/layout/cycle2"/>
    <dgm:cxn modelId="{FF32D031-1DEE-4A12-A9F9-CEB267C73ED3}" type="presParOf" srcId="{EA3ADED0-C9AD-4C17-98CE-D872DACD90E8}" destId="{719BC63E-F731-4648-BC28-EDC25FC57AA9}" srcOrd="3" destOrd="0" presId="urn:microsoft.com/office/officeart/2005/8/layout/cycle2"/>
    <dgm:cxn modelId="{C4223D9A-AEE2-4647-B6DC-1B23F368C74C}" type="presParOf" srcId="{719BC63E-F731-4648-BC28-EDC25FC57AA9}" destId="{018B9E75-742E-4303-A16C-8A821310EF15}" srcOrd="0" destOrd="0" presId="urn:microsoft.com/office/officeart/2005/8/layout/cycle2"/>
    <dgm:cxn modelId="{85CE9EAD-A731-4FA8-81E1-CF713D72F6F1}" type="presParOf" srcId="{EA3ADED0-C9AD-4C17-98CE-D872DACD90E8}" destId="{91CB6799-0928-4E01-9EDA-41B17BB04FAF}" srcOrd="4" destOrd="0" presId="urn:microsoft.com/office/officeart/2005/8/layout/cycle2"/>
    <dgm:cxn modelId="{E55E744D-8976-4BC8-9D3D-B625A3351D76}" type="presParOf" srcId="{EA3ADED0-C9AD-4C17-98CE-D872DACD90E8}" destId="{3701657F-6946-4A4C-877D-2A88A526B7E1}" srcOrd="5" destOrd="0" presId="urn:microsoft.com/office/officeart/2005/8/layout/cycle2"/>
    <dgm:cxn modelId="{A80C76DA-E2FB-4A28-805C-AAC9913C3CF2}" type="presParOf" srcId="{3701657F-6946-4A4C-877D-2A88A526B7E1}" destId="{A60042D3-910C-4160-96CD-1A63C2C4C0FB}" srcOrd="0" destOrd="0" presId="urn:microsoft.com/office/officeart/2005/8/layout/cycle2"/>
    <dgm:cxn modelId="{4C921FB3-50EE-49B7-952E-F4CCB2364D2D}" type="presParOf" srcId="{EA3ADED0-C9AD-4C17-98CE-D872DACD90E8}" destId="{28372633-A8CE-4898-AF86-305447452F30}" srcOrd="6" destOrd="0" presId="urn:microsoft.com/office/officeart/2005/8/layout/cycle2"/>
    <dgm:cxn modelId="{51776645-14B0-43E1-8D17-6390FA7413CF}" type="presParOf" srcId="{EA3ADED0-C9AD-4C17-98CE-D872DACD90E8}" destId="{3BFA7701-5D17-48E5-8EAF-0CE4B894FCD8}" srcOrd="7" destOrd="0" presId="urn:microsoft.com/office/officeart/2005/8/layout/cycle2"/>
    <dgm:cxn modelId="{CFFE3F61-C9A5-4198-A226-E09D12F91F4C}" type="presParOf" srcId="{3BFA7701-5D17-48E5-8EAF-0CE4B894FCD8}" destId="{2F68EEE9-28D4-49EC-A4B1-C191492E34F2}" srcOrd="0" destOrd="0" presId="urn:microsoft.com/office/officeart/2005/8/layout/cycle2"/>
    <dgm:cxn modelId="{DD1C6E17-63AA-4515-A326-1F2790507795}" type="presParOf" srcId="{EA3ADED0-C9AD-4C17-98CE-D872DACD90E8}" destId="{4DD53E4A-81C3-4CAD-B31F-4C20BA5CFCD7}" srcOrd="8" destOrd="0" presId="urn:microsoft.com/office/officeart/2005/8/layout/cycle2"/>
    <dgm:cxn modelId="{0B8CE86D-A8DA-464E-BBCC-2F17FA270A3D}" type="presParOf" srcId="{EA3ADED0-C9AD-4C17-98CE-D872DACD90E8}" destId="{670EC530-2BF9-418C-9EBE-CFD33FE15D7D}" srcOrd="9" destOrd="0" presId="urn:microsoft.com/office/officeart/2005/8/layout/cycle2"/>
    <dgm:cxn modelId="{EE10E6CB-B70F-4217-8C4C-30AE34972CBD}" type="presParOf" srcId="{670EC530-2BF9-418C-9EBE-CFD33FE15D7D}" destId="{75E8BE9C-270B-4810-939F-EB750969C50A}"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4A4666F0-332A-4CF9-A498-931DC84C17DD}" type="doc">
      <dgm:prSet loTypeId="urn:microsoft.com/office/officeart/2005/8/layout/gear1" loCatId="process" qsTypeId="urn:microsoft.com/office/officeart/2005/8/quickstyle/3d3" qsCatId="3D" csTypeId="urn:microsoft.com/office/officeart/2005/8/colors/accent3_2" csCatId="accent3" phldr="1"/>
      <dgm:spPr/>
    </dgm:pt>
    <dgm:pt modelId="{235BC658-7FDB-4996-9EB6-4B8BD0E19280}" type="pres">
      <dgm:prSet presAssocID="{4A4666F0-332A-4CF9-A498-931DC84C17DD}" presName="composite" presStyleCnt="0">
        <dgm:presLayoutVars>
          <dgm:chMax val="3"/>
          <dgm:animLvl val="lvl"/>
          <dgm:resizeHandles val="exact"/>
        </dgm:presLayoutVars>
      </dgm:prSet>
      <dgm:spPr/>
    </dgm:pt>
  </dgm:ptLst>
  <dgm:cxnLst>
    <dgm:cxn modelId="{DA0A4AE4-3A9B-41C7-A17B-194CA81762A4}" type="presOf" srcId="{4A4666F0-332A-4CF9-A498-931DC84C17DD}" destId="{235BC658-7FDB-4996-9EB6-4B8BD0E19280}" srcOrd="0"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6FF6E02-4ECC-4D20-9E33-4B2FF6607650}" type="doc">
      <dgm:prSet loTypeId="urn:microsoft.com/office/officeart/2005/8/layout/hList6" loCatId="list" qsTypeId="urn:microsoft.com/office/officeart/2005/8/quickstyle/3d3" qsCatId="3D" csTypeId="urn:microsoft.com/office/officeart/2005/8/colors/accent5_3" csCatId="accent5" phldr="1"/>
      <dgm:spPr/>
      <dgm:t>
        <a:bodyPr/>
        <a:lstStyle/>
        <a:p>
          <a:endParaRPr lang="es-PE"/>
        </a:p>
      </dgm:t>
    </dgm:pt>
    <dgm:pt modelId="{0D675475-AFC7-4763-8744-68A517B2677D}" type="pres">
      <dgm:prSet presAssocID="{E6FF6E02-4ECC-4D20-9E33-4B2FF6607650}" presName="Name0" presStyleCnt="0">
        <dgm:presLayoutVars>
          <dgm:dir/>
          <dgm:resizeHandles val="exact"/>
        </dgm:presLayoutVars>
      </dgm:prSet>
      <dgm:spPr/>
      <dgm:t>
        <a:bodyPr/>
        <a:lstStyle/>
        <a:p>
          <a:endParaRPr lang="es-PE"/>
        </a:p>
      </dgm:t>
    </dgm:pt>
  </dgm:ptLst>
  <dgm:cxnLst>
    <dgm:cxn modelId="{6691D038-897D-4E45-BB9D-8ED111D14467}" type="presOf" srcId="{E6FF6E02-4ECC-4D20-9E33-4B2FF6607650}" destId="{0D675475-AFC7-4763-8744-68A517B2677D}" srcOrd="0" destOrd="0" presId="urn:microsoft.com/office/officeart/2005/8/layout/hList6"/>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6FF6E02-4ECC-4D20-9E33-4B2FF6607650}" type="doc">
      <dgm:prSet loTypeId="urn:microsoft.com/office/officeart/2005/8/layout/hList6" loCatId="list" qsTypeId="urn:microsoft.com/office/officeart/2005/8/quickstyle/3d3" qsCatId="3D" csTypeId="urn:microsoft.com/office/officeart/2005/8/colors/accent1_2" csCatId="accent1" phldr="1"/>
      <dgm:spPr/>
      <dgm:t>
        <a:bodyPr/>
        <a:lstStyle/>
        <a:p>
          <a:endParaRPr lang="es-PE"/>
        </a:p>
      </dgm:t>
    </dgm:pt>
    <dgm:pt modelId="{AB0373AC-257A-43FD-9256-751A76D2B220}">
      <dgm:prSet phldrT="[Texto]" custT="1"/>
      <dgm:spPr/>
      <dgm:t>
        <a:bodyPr/>
        <a:lstStyle/>
        <a:p>
          <a:pPr algn="l"/>
          <a:r>
            <a:rPr lang="es-PE" sz="1400" smtClean="0">
              <a:effectLst/>
            </a:rPr>
            <a:t>El mismo hecho económico                                                                             tiene reconocimiento contable en diferentes momentos</a:t>
          </a:r>
        </a:p>
        <a:p>
          <a:pPr algn="l"/>
          <a:r>
            <a:rPr lang="es-PE" sz="1400" smtClean="0">
              <a:effectLst/>
            </a:rPr>
            <a:t>El mismo hecho económico implica que </a:t>
          </a:r>
        </a:p>
        <a:p>
          <a:pPr algn="l"/>
          <a:r>
            <a:rPr lang="es-PE" sz="1400" smtClean="0">
              <a:effectLst/>
            </a:rPr>
            <a:t>el </a:t>
          </a:r>
          <a:r>
            <a:rPr lang="es-PE" sz="1400" b="1" smtClean="0"/>
            <a:t>     PASIVO:</a:t>
          </a:r>
          <a:r>
            <a:rPr lang="es-PE" sz="1400" smtClean="0"/>
            <a:t> por la obligación tributaria                   </a:t>
          </a:r>
          <a:r>
            <a:rPr lang="es-PE" sz="1400" b="1" smtClean="0"/>
            <a:t>DEVENGO</a:t>
          </a:r>
        </a:p>
        <a:p>
          <a:pPr algn="l"/>
          <a:r>
            <a:rPr lang="es-PE" sz="1400" b="1" smtClean="0"/>
            <a:t>         ACTIVO :</a:t>
          </a:r>
          <a:r>
            <a:rPr lang="es-PE" sz="1400" smtClean="0"/>
            <a:t> por la acreencia tributaria                    </a:t>
          </a:r>
          <a:r>
            <a:rPr lang="es-PE" sz="1400" b="1" smtClean="0"/>
            <a:t>EXIGIBILIDAD</a:t>
          </a:r>
        </a:p>
        <a:p>
          <a:pPr algn="l"/>
          <a:endParaRPr lang="es-PE" sz="1400" smtClean="0"/>
        </a:p>
        <a:p>
          <a:pPr algn="l"/>
          <a:r>
            <a:rPr lang="es-PE" sz="1400" smtClean="0"/>
            <a:t>Como en un </a:t>
          </a:r>
          <a:r>
            <a:rPr lang="es-PE" sz="1400" b="1" smtClean="0"/>
            <a:t>Juego de Espejos</a:t>
          </a:r>
          <a:r>
            <a:rPr lang="es-PE" sz="1400" smtClean="0"/>
            <a:t> No se  refleja con  claridad el hecho económico, distorsionando la imagen fiel</a:t>
          </a:r>
        </a:p>
        <a:p>
          <a:pPr algn="l"/>
          <a:endParaRPr lang="es-PE" sz="1100" b="1" dirty="0"/>
        </a:p>
      </dgm:t>
    </dgm:pt>
    <dgm:pt modelId="{240222F3-D3C1-4859-B24A-E8F92BD801EE}" type="sibTrans" cxnId="{3497E0D4-589C-4F88-886F-536DC9F3561D}">
      <dgm:prSet/>
      <dgm:spPr/>
      <dgm:t>
        <a:bodyPr/>
        <a:lstStyle/>
        <a:p>
          <a:endParaRPr lang="es-PE"/>
        </a:p>
      </dgm:t>
    </dgm:pt>
    <dgm:pt modelId="{851E9556-BBB6-451A-BD7E-BB8838B80A8D}" type="parTrans" cxnId="{3497E0D4-589C-4F88-886F-536DC9F3561D}">
      <dgm:prSet/>
      <dgm:spPr/>
      <dgm:t>
        <a:bodyPr/>
        <a:lstStyle/>
        <a:p>
          <a:endParaRPr lang="es-PE"/>
        </a:p>
      </dgm:t>
    </dgm:pt>
    <dgm:pt modelId="{0D675475-AFC7-4763-8744-68A517B2677D}" type="pres">
      <dgm:prSet presAssocID="{E6FF6E02-4ECC-4D20-9E33-4B2FF6607650}" presName="Name0" presStyleCnt="0">
        <dgm:presLayoutVars>
          <dgm:dir/>
          <dgm:resizeHandles val="exact"/>
        </dgm:presLayoutVars>
      </dgm:prSet>
      <dgm:spPr/>
      <dgm:t>
        <a:bodyPr/>
        <a:lstStyle/>
        <a:p>
          <a:endParaRPr lang="es-PE"/>
        </a:p>
      </dgm:t>
    </dgm:pt>
    <dgm:pt modelId="{4D91006B-04E9-4532-A0D4-02BE07F799AA}" type="pres">
      <dgm:prSet presAssocID="{AB0373AC-257A-43FD-9256-751A76D2B220}" presName="node" presStyleLbl="node1" presStyleIdx="0" presStyleCnt="1" custScaleX="69345" custLinFactNeighborX="13867">
        <dgm:presLayoutVars>
          <dgm:bulletEnabled val="1"/>
        </dgm:presLayoutVars>
      </dgm:prSet>
      <dgm:spPr/>
      <dgm:t>
        <a:bodyPr/>
        <a:lstStyle/>
        <a:p>
          <a:endParaRPr lang="es-PE"/>
        </a:p>
      </dgm:t>
    </dgm:pt>
  </dgm:ptLst>
  <dgm:cxnLst>
    <dgm:cxn modelId="{C5036C19-DAF0-48D4-91EA-CCE8A3566042}" type="presOf" srcId="{E6FF6E02-4ECC-4D20-9E33-4B2FF6607650}" destId="{0D675475-AFC7-4763-8744-68A517B2677D}" srcOrd="0" destOrd="0" presId="urn:microsoft.com/office/officeart/2005/8/layout/hList6"/>
    <dgm:cxn modelId="{B79D5FAB-458E-4CA6-8DFD-B647D8890CD9}" type="presOf" srcId="{AB0373AC-257A-43FD-9256-751A76D2B220}" destId="{4D91006B-04E9-4532-A0D4-02BE07F799AA}" srcOrd="0" destOrd="0" presId="urn:microsoft.com/office/officeart/2005/8/layout/hList6"/>
    <dgm:cxn modelId="{3497E0D4-589C-4F88-886F-536DC9F3561D}" srcId="{E6FF6E02-4ECC-4D20-9E33-4B2FF6607650}" destId="{AB0373AC-257A-43FD-9256-751A76D2B220}" srcOrd="0" destOrd="0" parTransId="{851E9556-BBB6-451A-BD7E-BB8838B80A8D}" sibTransId="{240222F3-D3C1-4859-B24A-E8F92BD801EE}"/>
    <dgm:cxn modelId="{4A371894-8B7C-4CBE-BD1A-72AE6A055020}" type="presParOf" srcId="{0D675475-AFC7-4763-8744-68A517B2677D}" destId="{4D91006B-04E9-4532-A0D4-02BE07F799AA}" srcOrd="0" destOrd="0" presId="urn:microsoft.com/office/officeart/2005/8/layout/hList6"/>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8BA9C1D-9251-42F0-AFA2-5F8E940FD902}" type="doc">
      <dgm:prSet loTypeId="urn:microsoft.com/office/officeart/2005/8/layout/list1" loCatId="list" qsTypeId="urn:microsoft.com/office/officeart/2005/8/quickstyle/3d3" qsCatId="3D" csTypeId="urn:microsoft.com/office/officeart/2005/8/colors/accent1_2" csCatId="accent1" phldr="1"/>
      <dgm:spPr/>
      <dgm:t>
        <a:bodyPr/>
        <a:lstStyle/>
        <a:p>
          <a:endParaRPr lang="es-PE"/>
        </a:p>
      </dgm:t>
    </dgm:pt>
    <dgm:pt modelId="{B1A36B2A-822F-4DFF-B6D6-C9E1818CB675}">
      <dgm:prSet phldrT="[Texto]" custT="1"/>
      <dgm:spPr/>
      <dgm:t>
        <a:bodyPr/>
        <a:lstStyle/>
        <a:p>
          <a:pPr marL="180975" indent="-180975"/>
          <a:r>
            <a:rPr lang="es-PE" sz="1400" b="1" dirty="0" smtClean="0"/>
            <a:t>2. </a:t>
          </a:r>
          <a:r>
            <a:rPr lang="es-PE" sz="1400" b="1" dirty="0" smtClean="0"/>
            <a:t>Políticas para </a:t>
          </a:r>
          <a:r>
            <a:rPr lang="es-PE" sz="1400" b="1" dirty="0" smtClean="0"/>
            <a:t>el Reconocimiento, Medición y Revelación </a:t>
          </a:r>
          <a:r>
            <a:rPr lang="es-PE" sz="1400" b="1" dirty="0" smtClean="0"/>
            <a:t>de las cuentas por cobrar e </a:t>
          </a:r>
          <a:r>
            <a:rPr lang="es-PE" sz="1400" b="1" dirty="0" smtClean="0"/>
            <a:t>Ingresos por Impuestos – POC</a:t>
          </a:r>
          <a:endParaRPr lang="es-PE" sz="1400" b="1" dirty="0"/>
        </a:p>
      </dgm:t>
    </dgm:pt>
    <dgm:pt modelId="{B301FC28-CD14-43FB-8A22-387657DD5036}" type="parTrans" cxnId="{3A075D81-7651-4642-B34E-0F1F7408D36B}">
      <dgm:prSet/>
      <dgm:spPr/>
      <dgm:t>
        <a:bodyPr/>
        <a:lstStyle/>
        <a:p>
          <a:endParaRPr lang="es-PE"/>
        </a:p>
      </dgm:t>
    </dgm:pt>
    <dgm:pt modelId="{3E1F0F13-0148-44C5-84BD-72CAA8D43B6E}" type="sibTrans" cxnId="{3A075D81-7651-4642-B34E-0F1F7408D36B}">
      <dgm:prSet/>
      <dgm:spPr/>
      <dgm:t>
        <a:bodyPr/>
        <a:lstStyle/>
        <a:p>
          <a:endParaRPr lang="es-PE"/>
        </a:p>
      </dgm:t>
    </dgm:pt>
    <dgm:pt modelId="{1A8A2F49-ECFB-4936-9082-10EC64DA4B3D}">
      <dgm:prSet phldrT="[Texto]" custT="1"/>
      <dgm:spPr/>
      <dgm:t>
        <a:bodyPr/>
        <a:lstStyle/>
        <a:p>
          <a:r>
            <a:rPr lang="es-PE" sz="1400" b="1" dirty="0" smtClean="0"/>
            <a:t>4. Caso Peruano: Estimación de Incobrabilidad </a:t>
          </a:r>
          <a:endParaRPr lang="es-PE" sz="1100" b="1" dirty="0" smtClean="0"/>
        </a:p>
      </dgm:t>
    </dgm:pt>
    <dgm:pt modelId="{364EBF47-1F3D-48E6-BDAD-CD5D6A1FC034}" type="parTrans" cxnId="{491811C1-F6B5-43F5-B33D-1614B97D095B}">
      <dgm:prSet/>
      <dgm:spPr/>
      <dgm:t>
        <a:bodyPr/>
        <a:lstStyle/>
        <a:p>
          <a:endParaRPr lang="es-PE"/>
        </a:p>
      </dgm:t>
    </dgm:pt>
    <dgm:pt modelId="{D3BF519C-5F61-4416-87D1-0DF6911491B2}" type="sibTrans" cxnId="{491811C1-F6B5-43F5-B33D-1614B97D095B}">
      <dgm:prSet/>
      <dgm:spPr/>
      <dgm:t>
        <a:bodyPr/>
        <a:lstStyle/>
        <a:p>
          <a:endParaRPr lang="es-PE"/>
        </a:p>
      </dgm:t>
    </dgm:pt>
    <dgm:pt modelId="{AE94E264-B6A9-4F21-A949-41D29ADF5F42}">
      <dgm:prSet phldrT="[Texto]" custT="1"/>
      <dgm:spPr/>
      <dgm:t>
        <a:bodyPr/>
        <a:lstStyle/>
        <a:p>
          <a:r>
            <a:rPr lang="es-PE" sz="1400" b="1" dirty="0" smtClean="0"/>
            <a:t>1. Requerimientos</a:t>
          </a:r>
          <a:endParaRPr lang="es-PE" sz="1400" b="1" dirty="0"/>
        </a:p>
      </dgm:t>
    </dgm:pt>
    <dgm:pt modelId="{85C782E1-D192-4C66-8E13-46F4C0161FD2}" type="parTrans" cxnId="{25099E68-92A2-481F-8A2A-030589D53B87}">
      <dgm:prSet/>
      <dgm:spPr/>
      <dgm:t>
        <a:bodyPr/>
        <a:lstStyle/>
        <a:p>
          <a:endParaRPr lang="es-PE"/>
        </a:p>
      </dgm:t>
    </dgm:pt>
    <dgm:pt modelId="{BAC3A510-7173-4595-864F-924CEA1CEED8}" type="sibTrans" cxnId="{25099E68-92A2-481F-8A2A-030589D53B87}">
      <dgm:prSet/>
      <dgm:spPr/>
      <dgm:t>
        <a:bodyPr/>
        <a:lstStyle/>
        <a:p>
          <a:endParaRPr lang="es-PE"/>
        </a:p>
      </dgm:t>
    </dgm:pt>
    <dgm:pt modelId="{F788F4B9-C48F-47DC-BB4E-F732F3AD39F6}">
      <dgm:prSet custT="1"/>
      <dgm:spPr/>
      <dgm:t>
        <a:bodyPr/>
        <a:lstStyle/>
        <a:p>
          <a:r>
            <a:rPr lang="es-PE" sz="1200" b="1" dirty="0" smtClean="0"/>
            <a:t>Modelo para la estimación de probabilidad de cobranza de Multas - INDECOPI </a:t>
          </a:r>
          <a:endParaRPr lang="es-PE" sz="1200" dirty="0"/>
        </a:p>
      </dgm:t>
    </dgm:pt>
    <dgm:pt modelId="{6C09731E-97C5-414E-9E00-517D6B28D581}" type="parTrans" cxnId="{8FC27AA0-6A15-4388-B119-09946B7D37CB}">
      <dgm:prSet/>
      <dgm:spPr/>
      <dgm:t>
        <a:bodyPr/>
        <a:lstStyle/>
        <a:p>
          <a:endParaRPr lang="es-PE"/>
        </a:p>
      </dgm:t>
    </dgm:pt>
    <dgm:pt modelId="{F3E4AFCD-F67B-4CF5-AEE0-45A99D4F549D}" type="sibTrans" cxnId="{8FC27AA0-6A15-4388-B119-09946B7D37CB}">
      <dgm:prSet/>
      <dgm:spPr/>
      <dgm:t>
        <a:bodyPr/>
        <a:lstStyle/>
        <a:p>
          <a:endParaRPr lang="es-PE"/>
        </a:p>
      </dgm:t>
    </dgm:pt>
    <dgm:pt modelId="{C3917C1D-5613-41C9-AF4C-1395FB0195CD}">
      <dgm:prSet custT="1"/>
      <dgm:spPr/>
      <dgm:t>
        <a:bodyPr/>
        <a:lstStyle/>
        <a:p>
          <a:pPr>
            <a:lnSpc>
              <a:spcPct val="100000"/>
            </a:lnSpc>
            <a:spcAft>
              <a:spcPts val="0"/>
            </a:spcAft>
          </a:pPr>
          <a:endParaRPr lang="es-PE" sz="1000" b="1" dirty="0"/>
        </a:p>
      </dgm:t>
    </dgm:pt>
    <dgm:pt modelId="{96DBFE18-D2D5-46D9-8E7B-2F3406F1F923}" type="parTrans" cxnId="{8A56D43C-AE0B-4D9E-87B8-B50E97A3ED85}">
      <dgm:prSet/>
      <dgm:spPr/>
      <dgm:t>
        <a:bodyPr/>
        <a:lstStyle/>
        <a:p>
          <a:endParaRPr lang="es-PE"/>
        </a:p>
      </dgm:t>
    </dgm:pt>
    <dgm:pt modelId="{046222FB-13AC-4072-AB6D-CAE65892C614}" type="sibTrans" cxnId="{8A56D43C-AE0B-4D9E-87B8-B50E97A3ED85}">
      <dgm:prSet/>
      <dgm:spPr/>
      <dgm:t>
        <a:bodyPr/>
        <a:lstStyle/>
        <a:p>
          <a:endParaRPr lang="es-PE"/>
        </a:p>
      </dgm:t>
    </dgm:pt>
    <dgm:pt modelId="{FD1AFEDB-224C-44AD-91DD-4AAFEB3A28AD}">
      <dgm:prSet phldrT="[Texto]" custT="1"/>
      <dgm:spPr/>
      <dgm:t>
        <a:bodyPr/>
        <a:lstStyle/>
        <a:p>
          <a:r>
            <a:rPr lang="es-PE" sz="1400" b="1" smtClean="0"/>
            <a:t>3. Reportes del Sistema de Recaudación Tributaria - SUNAT</a:t>
          </a:r>
          <a:endParaRPr lang="es-PE" sz="1400" b="1" dirty="0"/>
        </a:p>
      </dgm:t>
    </dgm:pt>
    <dgm:pt modelId="{7F5E50B6-6782-4FD8-9937-49F186A7BBB7}" type="parTrans" cxnId="{E58E3B42-4008-4BC4-804E-87C1BEFB4446}">
      <dgm:prSet/>
      <dgm:spPr/>
      <dgm:t>
        <a:bodyPr/>
        <a:lstStyle/>
        <a:p>
          <a:endParaRPr lang="es-PE"/>
        </a:p>
      </dgm:t>
    </dgm:pt>
    <dgm:pt modelId="{B2581303-B3C9-42F8-ACD2-F283DB781CB4}" type="sibTrans" cxnId="{E58E3B42-4008-4BC4-804E-87C1BEFB4446}">
      <dgm:prSet/>
      <dgm:spPr/>
      <dgm:t>
        <a:bodyPr/>
        <a:lstStyle/>
        <a:p>
          <a:endParaRPr lang="es-PE"/>
        </a:p>
      </dgm:t>
    </dgm:pt>
    <dgm:pt modelId="{189D568F-4E0A-4386-AB0D-A02B8F1F6B88}">
      <dgm:prSet custT="1"/>
      <dgm:spPr/>
      <dgm:t>
        <a:bodyPr/>
        <a:lstStyle/>
        <a:p>
          <a:r>
            <a:rPr lang="es-PE" sz="1200" b="1" smtClean="0"/>
            <a:t>Ingresos tributarios</a:t>
          </a:r>
          <a:endParaRPr lang="es-PE" sz="1200" b="1" dirty="0"/>
        </a:p>
      </dgm:t>
    </dgm:pt>
    <dgm:pt modelId="{15CE3E81-57E0-485A-AE8D-9B6F64C5159C}" type="parTrans" cxnId="{CF0E3C50-DB5F-4DB4-A54A-36C2E18B3BD8}">
      <dgm:prSet/>
      <dgm:spPr/>
      <dgm:t>
        <a:bodyPr/>
        <a:lstStyle/>
        <a:p>
          <a:endParaRPr lang="es-PE"/>
        </a:p>
      </dgm:t>
    </dgm:pt>
    <dgm:pt modelId="{65A33EAE-E2C7-4C78-BAC7-EC00F22F770F}" type="sibTrans" cxnId="{CF0E3C50-DB5F-4DB4-A54A-36C2E18B3BD8}">
      <dgm:prSet/>
      <dgm:spPr/>
      <dgm:t>
        <a:bodyPr/>
        <a:lstStyle/>
        <a:p>
          <a:endParaRPr lang="es-PE"/>
        </a:p>
      </dgm:t>
    </dgm:pt>
    <dgm:pt modelId="{ED8F9815-F175-4A1B-825D-A3A34CC7EC96}">
      <dgm:prSet custT="1"/>
      <dgm:spPr/>
      <dgm:t>
        <a:bodyPr/>
        <a:lstStyle/>
        <a:p>
          <a:pPr>
            <a:lnSpc>
              <a:spcPct val="100000"/>
            </a:lnSpc>
            <a:spcAft>
              <a:spcPts val="0"/>
            </a:spcAft>
          </a:pPr>
          <a:r>
            <a:rPr lang="es-PE" sz="1200" b="1" dirty="0" smtClean="0"/>
            <a:t>Por auto-liquidación de cuotas de regularización de impuestos directos</a:t>
          </a:r>
          <a:endParaRPr lang="es-PE" sz="1200" b="1" dirty="0"/>
        </a:p>
      </dgm:t>
    </dgm:pt>
    <dgm:pt modelId="{2A7DEAFE-6EE1-4C03-A776-01D22781932F}" type="parTrans" cxnId="{987C7CC6-FDFC-469E-B15E-9DB9F2AC3877}">
      <dgm:prSet/>
      <dgm:spPr/>
      <dgm:t>
        <a:bodyPr/>
        <a:lstStyle/>
        <a:p>
          <a:endParaRPr lang="es-PE"/>
        </a:p>
      </dgm:t>
    </dgm:pt>
    <dgm:pt modelId="{9EACACCF-DDF4-4923-962B-5155B754936C}" type="sibTrans" cxnId="{987C7CC6-FDFC-469E-B15E-9DB9F2AC3877}">
      <dgm:prSet/>
      <dgm:spPr/>
      <dgm:t>
        <a:bodyPr/>
        <a:lstStyle/>
        <a:p>
          <a:endParaRPr lang="es-PE"/>
        </a:p>
      </dgm:t>
    </dgm:pt>
    <dgm:pt modelId="{4DAB8FCD-0ED4-4FB6-B3A3-AA7A47FB810D}">
      <dgm:prSet custT="1"/>
      <dgm:spPr/>
      <dgm:t>
        <a:bodyPr/>
        <a:lstStyle/>
        <a:p>
          <a:pPr>
            <a:lnSpc>
              <a:spcPct val="100000"/>
            </a:lnSpc>
            <a:spcAft>
              <a:spcPts val="0"/>
            </a:spcAft>
          </a:pPr>
          <a:r>
            <a:rPr lang="es-PE" sz="1200" b="1" dirty="0" smtClean="0"/>
            <a:t>Por convenios u otras facilidades de pago otorgada a los contribuyentes</a:t>
          </a:r>
          <a:endParaRPr lang="es-PE" sz="1200" b="1" dirty="0"/>
        </a:p>
      </dgm:t>
    </dgm:pt>
    <dgm:pt modelId="{26385A00-1FE4-428E-995A-FBE0377FA038}" type="parTrans" cxnId="{DA725620-5D71-4802-92EA-0D3E43794D86}">
      <dgm:prSet/>
      <dgm:spPr/>
      <dgm:t>
        <a:bodyPr/>
        <a:lstStyle/>
        <a:p>
          <a:endParaRPr lang="es-PE"/>
        </a:p>
      </dgm:t>
    </dgm:pt>
    <dgm:pt modelId="{FA989CB1-F82C-41D8-B68F-A91AE509C321}" type="sibTrans" cxnId="{DA725620-5D71-4802-92EA-0D3E43794D86}">
      <dgm:prSet/>
      <dgm:spPr/>
      <dgm:t>
        <a:bodyPr/>
        <a:lstStyle/>
        <a:p>
          <a:endParaRPr lang="es-PE"/>
        </a:p>
      </dgm:t>
    </dgm:pt>
    <dgm:pt modelId="{F5EC882E-09AC-4EE6-A5BB-CCC62366A8E1}">
      <dgm:prSet custT="1"/>
      <dgm:spPr/>
      <dgm:t>
        <a:bodyPr/>
        <a:lstStyle/>
        <a:p>
          <a:pPr>
            <a:lnSpc>
              <a:spcPct val="100000"/>
            </a:lnSpc>
            <a:spcAft>
              <a:spcPts val="0"/>
            </a:spcAft>
          </a:pPr>
          <a:r>
            <a:rPr lang="es-PE" sz="1200" b="1" dirty="0" smtClean="0"/>
            <a:t>Derivados de procesos de fiscalización</a:t>
          </a:r>
          <a:endParaRPr lang="es-PE" sz="1200" b="1" dirty="0"/>
        </a:p>
      </dgm:t>
    </dgm:pt>
    <dgm:pt modelId="{3DB08354-6D80-4527-9B09-E51893A55983}" type="parTrans" cxnId="{C863C6B5-607A-4D14-925C-D8E104F1911E}">
      <dgm:prSet/>
      <dgm:spPr/>
      <dgm:t>
        <a:bodyPr/>
        <a:lstStyle/>
        <a:p>
          <a:endParaRPr lang="es-PE"/>
        </a:p>
      </dgm:t>
    </dgm:pt>
    <dgm:pt modelId="{49624531-C445-487C-BC1F-2E5FBCCA7CB4}" type="sibTrans" cxnId="{C863C6B5-607A-4D14-925C-D8E104F1911E}">
      <dgm:prSet/>
      <dgm:spPr/>
      <dgm:t>
        <a:bodyPr/>
        <a:lstStyle/>
        <a:p>
          <a:endParaRPr lang="es-PE"/>
        </a:p>
      </dgm:t>
    </dgm:pt>
    <dgm:pt modelId="{381E841F-E775-4E0C-A0BD-3557CD6EBF07}">
      <dgm:prSet custT="1"/>
      <dgm:spPr/>
      <dgm:t>
        <a:bodyPr/>
        <a:lstStyle/>
        <a:p>
          <a:pPr>
            <a:lnSpc>
              <a:spcPct val="100000"/>
            </a:lnSpc>
            <a:spcAft>
              <a:spcPts val="0"/>
            </a:spcAft>
          </a:pPr>
          <a:r>
            <a:rPr lang="es-PE" sz="1200" b="1" dirty="0" smtClean="0"/>
            <a:t>Correspondientes a ejercicios anteriores</a:t>
          </a:r>
          <a:endParaRPr lang="es-PE" sz="1200" b="1" dirty="0"/>
        </a:p>
      </dgm:t>
    </dgm:pt>
    <dgm:pt modelId="{775A3D76-89FA-4D01-B4F8-1BAAFFF710BC}" type="parTrans" cxnId="{0A4189B5-0A43-46DC-B817-2FD0FA3FD1CE}">
      <dgm:prSet/>
      <dgm:spPr/>
      <dgm:t>
        <a:bodyPr/>
        <a:lstStyle/>
        <a:p>
          <a:endParaRPr lang="es-PE"/>
        </a:p>
      </dgm:t>
    </dgm:pt>
    <dgm:pt modelId="{97969E21-E1A5-49AC-BF1B-3219EB0DB90A}" type="sibTrans" cxnId="{0A4189B5-0A43-46DC-B817-2FD0FA3FD1CE}">
      <dgm:prSet/>
      <dgm:spPr/>
      <dgm:t>
        <a:bodyPr/>
        <a:lstStyle/>
        <a:p>
          <a:endParaRPr lang="es-PE"/>
        </a:p>
      </dgm:t>
    </dgm:pt>
    <dgm:pt modelId="{F80E4E0B-C036-48F3-B8F6-7B684B0EE6CC}">
      <dgm:prSet custT="1"/>
      <dgm:spPr/>
      <dgm:t>
        <a:bodyPr/>
        <a:lstStyle/>
        <a:p>
          <a:r>
            <a:rPr lang="es-PE" sz="1200" b="1" smtClean="0"/>
            <a:t>Ingresos no tributarios</a:t>
          </a:r>
          <a:endParaRPr lang="es-PE" sz="1200" b="1" dirty="0"/>
        </a:p>
      </dgm:t>
    </dgm:pt>
    <dgm:pt modelId="{CA9AA504-563E-469A-9727-C4FAD90338FF}" type="parTrans" cxnId="{AB3C35B6-97A4-4D99-AB81-7FAC466B6CF0}">
      <dgm:prSet/>
      <dgm:spPr/>
      <dgm:t>
        <a:bodyPr/>
        <a:lstStyle/>
        <a:p>
          <a:endParaRPr lang="es-PE"/>
        </a:p>
      </dgm:t>
    </dgm:pt>
    <dgm:pt modelId="{568E054F-8CC8-4909-BCFA-C7F5D02093AE}" type="sibTrans" cxnId="{AB3C35B6-97A4-4D99-AB81-7FAC466B6CF0}">
      <dgm:prSet/>
      <dgm:spPr/>
      <dgm:t>
        <a:bodyPr/>
        <a:lstStyle/>
        <a:p>
          <a:endParaRPr lang="es-PE"/>
        </a:p>
      </dgm:t>
    </dgm:pt>
    <dgm:pt modelId="{2B9C6220-C2F5-41C7-A077-028CF22F70CF}">
      <dgm:prSet custT="1"/>
      <dgm:spPr/>
      <dgm:t>
        <a:bodyPr/>
        <a:lstStyle/>
        <a:p>
          <a:pPr>
            <a:lnSpc>
              <a:spcPct val="100000"/>
            </a:lnSpc>
            <a:spcAft>
              <a:spcPts val="0"/>
            </a:spcAft>
          </a:pPr>
          <a:r>
            <a:rPr lang="es-PE" sz="1200" b="1" smtClean="0"/>
            <a:t>Intereses financieros sobre deuda tributaria a favor del fisco</a:t>
          </a:r>
          <a:endParaRPr lang="es-PE" sz="1200" b="1" dirty="0"/>
        </a:p>
      </dgm:t>
    </dgm:pt>
    <dgm:pt modelId="{A1EEE6F0-1193-44E8-84AD-7316B766FFC1}" type="parTrans" cxnId="{6577AEC2-2989-4DDC-843F-08E498A89036}">
      <dgm:prSet/>
      <dgm:spPr/>
      <dgm:t>
        <a:bodyPr/>
        <a:lstStyle/>
        <a:p>
          <a:endParaRPr lang="es-PE"/>
        </a:p>
      </dgm:t>
    </dgm:pt>
    <dgm:pt modelId="{2DDF44DA-4EEC-4B57-995A-41177846F962}" type="sibTrans" cxnId="{6577AEC2-2989-4DDC-843F-08E498A89036}">
      <dgm:prSet/>
      <dgm:spPr/>
      <dgm:t>
        <a:bodyPr/>
        <a:lstStyle/>
        <a:p>
          <a:endParaRPr lang="es-PE"/>
        </a:p>
      </dgm:t>
    </dgm:pt>
    <dgm:pt modelId="{DC71CE68-7F6F-47E0-84D9-5D42CEDDAAD6}">
      <dgm:prSet custT="1"/>
      <dgm:spPr/>
      <dgm:t>
        <a:bodyPr/>
        <a:lstStyle/>
        <a:p>
          <a:pPr>
            <a:lnSpc>
              <a:spcPct val="100000"/>
            </a:lnSpc>
            <a:spcAft>
              <a:spcPts val="0"/>
            </a:spcAft>
            <a:tabLst/>
          </a:pPr>
          <a:r>
            <a:rPr lang="es-PE" sz="1200" b="1" dirty="0" smtClean="0"/>
            <a:t>Estimación de incobrabilidad y castigo de cuentas por cobrar por deuda tributaria, tasas y derechos</a:t>
          </a:r>
          <a:endParaRPr lang="es-PE" sz="1200" b="1" dirty="0"/>
        </a:p>
      </dgm:t>
    </dgm:pt>
    <dgm:pt modelId="{98C544BC-3777-4A16-A403-0AE82E2AC1A8}" type="parTrans" cxnId="{1CC62A14-044E-469D-8F16-DD284E69E4C0}">
      <dgm:prSet/>
      <dgm:spPr/>
      <dgm:t>
        <a:bodyPr/>
        <a:lstStyle/>
        <a:p>
          <a:endParaRPr lang="es-PE"/>
        </a:p>
      </dgm:t>
    </dgm:pt>
    <dgm:pt modelId="{45F47F41-9819-445A-B1FE-5739A32A784F}" type="sibTrans" cxnId="{1CC62A14-044E-469D-8F16-DD284E69E4C0}">
      <dgm:prSet/>
      <dgm:spPr/>
      <dgm:t>
        <a:bodyPr/>
        <a:lstStyle/>
        <a:p>
          <a:endParaRPr lang="es-PE"/>
        </a:p>
      </dgm:t>
    </dgm:pt>
    <dgm:pt modelId="{6E594D58-D717-4F40-9D4E-D1AFD2AA18FF}">
      <dgm:prSet custT="1"/>
      <dgm:spPr/>
      <dgm:t>
        <a:bodyPr/>
        <a:lstStyle/>
        <a:p>
          <a:pPr>
            <a:lnSpc>
              <a:spcPct val="100000"/>
            </a:lnSpc>
            <a:spcAft>
              <a:spcPts val="0"/>
            </a:spcAft>
          </a:pPr>
          <a:r>
            <a:rPr lang="es-PE" sz="1200" b="1" dirty="0" smtClean="0"/>
            <a:t>Intereses a favor del contribuyente o responsable</a:t>
          </a:r>
          <a:endParaRPr lang="es-PE" sz="1200" b="1" dirty="0"/>
        </a:p>
      </dgm:t>
    </dgm:pt>
    <dgm:pt modelId="{19BAD75A-F09A-426E-A115-197D866B5CF1}" type="parTrans" cxnId="{E29B9166-8BFA-48E7-B786-7ADBFBAFB37D}">
      <dgm:prSet/>
      <dgm:spPr/>
      <dgm:t>
        <a:bodyPr/>
        <a:lstStyle/>
        <a:p>
          <a:endParaRPr lang="es-PE"/>
        </a:p>
      </dgm:t>
    </dgm:pt>
    <dgm:pt modelId="{8E7715D8-C675-4D07-8BB8-97BBA06182A4}" type="sibTrans" cxnId="{E29B9166-8BFA-48E7-B786-7ADBFBAFB37D}">
      <dgm:prSet/>
      <dgm:spPr/>
      <dgm:t>
        <a:bodyPr/>
        <a:lstStyle/>
        <a:p>
          <a:endParaRPr lang="es-PE"/>
        </a:p>
      </dgm:t>
    </dgm:pt>
    <dgm:pt modelId="{3C144B60-64AA-4953-9D95-8865A9161F4A}">
      <dgm:prSet custT="1"/>
      <dgm:spPr/>
      <dgm:t>
        <a:bodyPr/>
        <a:lstStyle/>
        <a:p>
          <a:pPr>
            <a:lnSpc>
              <a:spcPct val="100000"/>
            </a:lnSpc>
            <a:spcAft>
              <a:spcPts val="0"/>
            </a:spcAft>
          </a:pPr>
          <a:r>
            <a:rPr lang="es-PE" sz="1200" b="1" dirty="0" smtClean="0"/>
            <a:t>Ingresos por infracciones y sanciones - Multas</a:t>
          </a:r>
          <a:endParaRPr lang="es-PE" sz="1200" b="1" dirty="0"/>
        </a:p>
      </dgm:t>
    </dgm:pt>
    <dgm:pt modelId="{66FF8830-CB10-4437-A218-13BE98CFD8C2}" type="parTrans" cxnId="{2E801AE5-EB56-44C4-98CC-0714F5919316}">
      <dgm:prSet/>
      <dgm:spPr/>
      <dgm:t>
        <a:bodyPr/>
        <a:lstStyle/>
        <a:p>
          <a:endParaRPr lang="es-PE"/>
        </a:p>
      </dgm:t>
    </dgm:pt>
    <dgm:pt modelId="{67253523-46EA-4285-9A1B-7B31C617C263}" type="sibTrans" cxnId="{2E801AE5-EB56-44C4-98CC-0714F5919316}">
      <dgm:prSet/>
      <dgm:spPr/>
      <dgm:t>
        <a:bodyPr/>
        <a:lstStyle/>
        <a:p>
          <a:endParaRPr lang="es-PE"/>
        </a:p>
      </dgm:t>
    </dgm:pt>
    <dgm:pt modelId="{9B090660-A0E8-47BD-B352-3533B66507B7}">
      <dgm:prSet custT="1"/>
      <dgm:spPr/>
      <dgm:t>
        <a:bodyPr/>
        <a:lstStyle/>
        <a:p>
          <a:pPr>
            <a:lnSpc>
              <a:spcPct val="100000"/>
            </a:lnSpc>
            <a:spcAft>
              <a:spcPts val="0"/>
            </a:spcAft>
          </a:pPr>
          <a:r>
            <a:rPr lang="es-PE" sz="1200" b="1" dirty="0" smtClean="0"/>
            <a:t>Pagos en exceso de los contribuyentes</a:t>
          </a:r>
          <a:endParaRPr lang="es-PE" sz="1200" b="1" dirty="0"/>
        </a:p>
      </dgm:t>
    </dgm:pt>
    <dgm:pt modelId="{7D484F17-6F8C-4105-B6CA-724DA049008D}" type="parTrans" cxnId="{A6935DC9-1284-47BF-A566-2D90C2BF9625}">
      <dgm:prSet/>
      <dgm:spPr/>
      <dgm:t>
        <a:bodyPr/>
        <a:lstStyle/>
        <a:p>
          <a:endParaRPr lang="es-PE"/>
        </a:p>
      </dgm:t>
    </dgm:pt>
    <dgm:pt modelId="{3FE17387-6221-4E69-B7B4-A7247B54F40E}" type="sibTrans" cxnId="{A6935DC9-1284-47BF-A566-2D90C2BF9625}">
      <dgm:prSet/>
      <dgm:spPr/>
      <dgm:t>
        <a:bodyPr/>
        <a:lstStyle/>
        <a:p>
          <a:endParaRPr lang="es-PE"/>
        </a:p>
      </dgm:t>
    </dgm:pt>
    <dgm:pt modelId="{2145ECB4-B8F0-4D9D-B73B-342949E2A271}">
      <dgm:prSet/>
      <dgm:spPr/>
      <dgm:t>
        <a:bodyPr/>
        <a:lstStyle/>
        <a:p>
          <a:endParaRPr lang="es-PE" dirty="0"/>
        </a:p>
      </dgm:t>
    </dgm:pt>
    <dgm:pt modelId="{351F672F-1D59-4F0F-A0F7-B8B1C0C43E2C}" type="parTrans" cxnId="{13384B5F-0E3C-48D0-A42F-768BB92DC6AC}">
      <dgm:prSet/>
      <dgm:spPr/>
      <dgm:t>
        <a:bodyPr/>
        <a:lstStyle/>
        <a:p>
          <a:endParaRPr lang="es-PE"/>
        </a:p>
      </dgm:t>
    </dgm:pt>
    <dgm:pt modelId="{E1E1520B-38D6-4765-8C7F-D3A42B27DA00}" type="sibTrans" cxnId="{13384B5F-0E3C-48D0-A42F-768BB92DC6AC}">
      <dgm:prSet/>
      <dgm:spPr/>
      <dgm:t>
        <a:bodyPr/>
        <a:lstStyle/>
        <a:p>
          <a:endParaRPr lang="es-PE"/>
        </a:p>
      </dgm:t>
    </dgm:pt>
    <dgm:pt modelId="{A26B8403-2023-467B-9BF0-41D42D8DC463}">
      <dgm:prSet custT="1"/>
      <dgm:spPr/>
      <dgm:t>
        <a:bodyPr/>
        <a:lstStyle/>
        <a:p>
          <a:pPr>
            <a:lnSpc>
              <a:spcPct val="100000"/>
            </a:lnSpc>
            <a:spcAft>
              <a:spcPts val="0"/>
            </a:spcAft>
          </a:pPr>
          <a:r>
            <a:rPr lang="es-PE" sz="1200" b="1" dirty="0" smtClean="0"/>
            <a:t>Prescripción y condonación de deudas</a:t>
          </a:r>
          <a:endParaRPr lang="es-PE" sz="1200" b="1" dirty="0"/>
        </a:p>
      </dgm:t>
    </dgm:pt>
    <dgm:pt modelId="{A6F61825-C2FB-45BE-8EEA-049DDECBC402}" type="parTrans" cxnId="{35C7FD38-ADE7-4883-BC58-0B3A2FD3206A}">
      <dgm:prSet/>
      <dgm:spPr/>
      <dgm:t>
        <a:bodyPr/>
        <a:lstStyle/>
        <a:p>
          <a:endParaRPr lang="es-PE"/>
        </a:p>
      </dgm:t>
    </dgm:pt>
    <dgm:pt modelId="{89843870-DC4D-463A-B169-55F15F34C526}" type="sibTrans" cxnId="{35C7FD38-ADE7-4883-BC58-0B3A2FD3206A}">
      <dgm:prSet/>
      <dgm:spPr/>
      <dgm:t>
        <a:bodyPr/>
        <a:lstStyle/>
        <a:p>
          <a:endParaRPr lang="es-PE"/>
        </a:p>
      </dgm:t>
    </dgm:pt>
    <dgm:pt modelId="{C90203C4-020B-459F-9371-D726B1D358D0}" type="pres">
      <dgm:prSet presAssocID="{C8BA9C1D-9251-42F0-AFA2-5F8E940FD902}" presName="linear" presStyleCnt="0">
        <dgm:presLayoutVars>
          <dgm:dir/>
          <dgm:animLvl val="lvl"/>
          <dgm:resizeHandles val="exact"/>
        </dgm:presLayoutVars>
      </dgm:prSet>
      <dgm:spPr/>
      <dgm:t>
        <a:bodyPr/>
        <a:lstStyle/>
        <a:p>
          <a:endParaRPr lang="es-PE"/>
        </a:p>
      </dgm:t>
    </dgm:pt>
    <dgm:pt modelId="{0E6F642D-A376-4459-B622-957BA6FA2571}" type="pres">
      <dgm:prSet presAssocID="{AE94E264-B6A9-4F21-A949-41D29ADF5F42}" presName="parentLin" presStyleCnt="0"/>
      <dgm:spPr/>
      <dgm:t>
        <a:bodyPr/>
        <a:lstStyle/>
        <a:p>
          <a:endParaRPr lang="es-PE"/>
        </a:p>
      </dgm:t>
    </dgm:pt>
    <dgm:pt modelId="{AA80D96B-4C5D-4E74-8249-95D2E99190E4}" type="pres">
      <dgm:prSet presAssocID="{AE94E264-B6A9-4F21-A949-41D29ADF5F42}" presName="parentLeftMargin" presStyleLbl="node1" presStyleIdx="0" presStyleCnt="6"/>
      <dgm:spPr/>
      <dgm:t>
        <a:bodyPr/>
        <a:lstStyle/>
        <a:p>
          <a:endParaRPr lang="es-PE"/>
        </a:p>
      </dgm:t>
    </dgm:pt>
    <dgm:pt modelId="{759295D9-4FF6-4017-A3B9-A10055296754}" type="pres">
      <dgm:prSet presAssocID="{AE94E264-B6A9-4F21-A949-41D29ADF5F42}" presName="parentText" presStyleLbl="node1" presStyleIdx="0" presStyleCnt="6" custLinFactNeighborX="-2519" custLinFactNeighborY="-7902">
        <dgm:presLayoutVars>
          <dgm:chMax val="0"/>
          <dgm:bulletEnabled val="1"/>
        </dgm:presLayoutVars>
      </dgm:prSet>
      <dgm:spPr/>
      <dgm:t>
        <a:bodyPr/>
        <a:lstStyle/>
        <a:p>
          <a:endParaRPr lang="es-PE"/>
        </a:p>
      </dgm:t>
    </dgm:pt>
    <dgm:pt modelId="{D8F59931-2E0B-4DCE-97E8-CFEDCF8F8A1F}" type="pres">
      <dgm:prSet presAssocID="{AE94E264-B6A9-4F21-A949-41D29ADF5F42}" presName="negativeSpace" presStyleCnt="0"/>
      <dgm:spPr/>
      <dgm:t>
        <a:bodyPr/>
        <a:lstStyle/>
        <a:p>
          <a:endParaRPr lang="es-PE"/>
        </a:p>
      </dgm:t>
    </dgm:pt>
    <dgm:pt modelId="{394E2875-D3CE-4AE6-ABED-5CBD2C77471D}" type="pres">
      <dgm:prSet presAssocID="{AE94E264-B6A9-4F21-A949-41D29ADF5F42}" presName="childText" presStyleLbl="conFgAcc1" presStyleIdx="0" presStyleCnt="6">
        <dgm:presLayoutVars>
          <dgm:bulletEnabled val="1"/>
        </dgm:presLayoutVars>
      </dgm:prSet>
      <dgm:spPr/>
      <dgm:t>
        <a:bodyPr/>
        <a:lstStyle/>
        <a:p>
          <a:endParaRPr lang="es-PE"/>
        </a:p>
      </dgm:t>
    </dgm:pt>
    <dgm:pt modelId="{91A78D95-D205-4D26-A5A5-61EA6C0CF3F0}" type="pres">
      <dgm:prSet presAssocID="{BAC3A510-7173-4595-864F-924CEA1CEED8}" presName="spaceBetweenRectangles" presStyleCnt="0"/>
      <dgm:spPr/>
      <dgm:t>
        <a:bodyPr/>
        <a:lstStyle/>
        <a:p>
          <a:endParaRPr lang="es-PE"/>
        </a:p>
      </dgm:t>
    </dgm:pt>
    <dgm:pt modelId="{52C53C67-C2D3-4EFA-98C4-CFE9CABF6FB0}" type="pres">
      <dgm:prSet presAssocID="{B1A36B2A-822F-4DFF-B6D6-C9E1818CB675}" presName="parentLin" presStyleCnt="0"/>
      <dgm:spPr/>
      <dgm:t>
        <a:bodyPr/>
        <a:lstStyle/>
        <a:p>
          <a:endParaRPr lang="es-PE"/>
        </a:p>
      </dgm:t>
    </dgm:pt>
    <dgm:pt modelId="{8B6BF999-47C7-4E17-936E-6F21D3BB561F}" type="pres">
      <dgm:prSet presAssocID="{B1A36B2A-822F-4DFF-B6D6-C9E1818CB675}" presName="parentLeftMargin" presStyleLbl="node1" presStyleIdx="0" presStyleCnt="6"/>
      <dgm:spPr/>
      <dgm:t>
        <a:bodyPr/>
        <a:lstStyle/>
        <a:p>
          <a:endParaRPr lang="es-PE"/>
        </a:p>
      </dgm:t>
    </dgm:pt>
    <dgm:pt modelId="{A969BF27-3B70-4D77-9840-7A06A76F3AD6}" type="pres">
      <dgm:prSet presAssocID="{B1A36B2A-822F-4DFF-B6D6-C9E1818CB675}" presName="parentText" presStyleLbl="node1" presStyleIdx="1" presStyleCnt="6" custScaleY="214554">
        <dgm:presLayoutVars>
          <dgm:chMax val="0"/>
          <dgm:bulletEnabled val="1"/>
        </dgm:presLayoutVars>
      </dgm:prSet>
      <dgm:spPr/>
      <dgm:t>
        <a:bodyPr/>
        <a:lstStyle/>
        <a:p>
          <a:endParaRPr lang="es-PE"/>
        </a:p>
      </dgm:t>
    </dgm:pt>
    <dgm:pt modelId="{E5B0DF25-BC1A-4B2D-85ED-02D460F26B42}" type="pres">
      <dgm:prSet presAssocID="{B1A36B2A-822F-4DFF-B6D6-C9E1818CB675}" presName="negativeSpace" presStyleCnt="0"/>
      <dgm:spPr/>
      <dgm:t>
        <a:bodyPr/>
        <a:lstStyle/>
        <a:p>
          <a:endParaRPr lang="es-PE"/>
        </a:p>
      </dgm:t>
    </dgm:pt>
    <dgm:pt modelId="{5F271C0F-E5AC-425C-B0ED-140CF4C0CD18}" type="pres">
      <dgm:prSet presAssocID="{B1A36B2A-822F-4DFF-B6D6-C9E1818CB675}" presName="childText" presStyleLbl="conFgAcc1" presStyleIdx="1" presStyleCnt="6">
        <dgm:presLayoutVars>
          <dgm:bulletEnabled val="1"/>
        </dgm:presLayoutVars>
      </dgm:prSet>
      <dgm:spPr/>
      <dgm:t>
        <a:bodyPr/>
        <a:lstStyle/>
        <a:p>
          <a:endParaRPr lang="es-PE"/>
        </a:p>
      </dgm:t>
    </dgm:pt>
    <dgm:pt modelId="{E828E112-6CAB-4AD2-A9B0-8419DB7ADE16}" type="pres">
      <dgm:prSet presAssocID="{3E1F0F13-0148-44C5-84BD-72CAA8D43B6E}" presName="spaceBetweenRectangles" presStyleCnt="0"/>
      <dgm:spPr/>
      <dgm:t>
        <a:bodyPr/>
        <a:lstStyle/>
        <a:p>
          <a:endParaRPr lang="es-PE"/>
        </a:p>
      </dgm:t>
    </dgm:pt>
    <dgm:pt modelId="{8DCA87BB-092A-423A-95DF-7A7C4B714F0B}" type="pres">
      <dgm:prSet presAssocID="{189D568F-4E0A-4386-AB0D-A02B8F1F6B88}" presName="parentLin" presStyleCnt="0"/>
      <dgm:spPr/>
      <dgm:t>
        <a:bodyPr/>
        <a:lstStyle/>
        <a:p>
          <a:endParaRPr lang="es-PE"/>
        </a:p>
      </dgm:t>
    </dgm:pt>
    <dgm:pt modelId="{F1C27824-734A-4EF5-8D05-E1647FDAFFF1}" type="pres">
      <dgm:prSet presAssocID="{189D568F-4E0A-4386-AB0D-A02B8F1F6B88}" presName="parentLeftMargin" presStyleLbl="node1" presStyleIdx="1" presStyleCnt="6"/>
      <dgm:spPr/>
      <dgm:t>
        <a:bodyPr/>
        <a:lstStyle/>
        <a:p>
          <a:endParaRPr lang="es-PE"/>
        </a:p>
      </dgm:t>
    </dgm:pt>
    <dgm:pt modelId="{1768F18D-C27D-47C5-ACEE-D7CD40D0ABCC}" type="pres">
      <dgm:prSet presAssocID="{189D568F-4E0A-4386-AB0D-A02B8F1F6B88}" presName="parentText" presStyleLbl="node1" presStyleIdx="2" presStyleCnt="6" custScaleX="34715" custScaleY="142937" custLinFactNeighborY="-8194">
        <dgm:presLayoutVars>
          <dgm:chMax val="0"/>
          <dgm:bulletEnabled val="1"/>
        </dgm:presLayoutVars>
      </dgm:prSet>
      <dgm:spPr/>
      <dgm:t>
        <a:bodyPr/>
        <a:lstStyle/>
        <a:p>
          <a:endParaRPr lang="es-PE"/>
        </a:p>
      </dgm:t>
    </dgm:pt>
    <dgm:pt modelId="{74BC202A-A5A7-42F7-B5EC-69B42EDC968D}" type="pres">
      <dgm:prSet presAssocID="{189D568F-4E0A-4386-AB0D-A02B8F1F6B88}" presName="negativeSpace" presStyleCnt="0"/>
      <dgm:spPr/>
      <dgm:t>
        <a:bodyPr/>
        <a:lstStyle/>
        <a:p>
          <a:endParaRPr lang="es-PE"/>
        </a:p>
      </dgm:t>
    </dgm:pt>
    <dgm:pt modelId="{4D9A69DC-C2B7-4028-A2D4-EAD023E39D9E}" type="pres">
      <dgm:prSet presAssocID="{189D568F-4E0A-4386-AB0D-A02B8F1F6B88}" presName="childText" presStyleLbl="conFgAcc1" presStyleIdx="2" presStyleCnt="6">
        <dgm:presLayoutVars>
          <dgm:bulletEnabled val="1"/>
        </dgm:presLayoutVars>
      </dgm:prSet>
      <dgm:spPr/>
      <dgm:t>
        <a:bodyPr/>
        <a:lstStyle/>
        <a:p>
          <a:endParaRPr lang="es-PE"/>
        </a:p>
      </dgm:t>
    </dgm:pt>
    <dgm:pt modelId="{4DF0945B-5A38-4FFF-A456-4955879E6934}" type="pres">
      <dgm:prSet presAssocID="{65A33EAE-E2C7-4C78-BAC7-EC00F22F770F}" presName="spaceBetweenRectangles" presStyleCnt="0"/>
      <dgm:spPr/>
      <dgm:t>
        <a:bodyPr/>
        <a:lstStyle/>
        <a:p>
          <a:endParaRPr lang="es-PE"/>
        </a:p>
      </dgm:t>
    </dgm:pt>
    <dgm:pt modelId="{157FBDB5-3E56-403F-B6C5-4E7CA7EC88A6}" type="pres">
      <dgm:prSet presAssocID="{F80E4E0B-C036-48F3-B8F6-7B684B0EE6CC}" presName="parentLin" presStyleCnt="0"/>
      <dgm:spPr/>
      <dgm:t>
        <a:bodyPr/>
        <a:lstStyle/>
        <a:p>
          <a:endParaRPr lang="es-PE"/>
        </a:p>
      </dgm:t>
    </dgm:pt>
    <dgm:pt modelId="{2879AA28-D87C-4FDD-851F-1160CB8AC5DB}" type="pres">
      <dgm:prSet presAssocID="{F80E4E0B-C036-48F3-B8F6-7B684B0EE6CC}" presName="parentLeftMargin" presStyleLbl="node1" presStyleIdx="2" presStyleCnt="6"/>
      <dgm:spPr/>
      <dgm:t>
        <a:bodyPr/>
        <a:lstStyle/>
        <a:p>
          <a:endParaRPr lang="es-PE"/>
        </a:p>
      </dgm:t>
    </dgm:pt>
    <dgm:pt modelId="{BF8B1197-C92A-48B0-84FC-27C9769D5F57}" type="pres">
      <dgm:prSet presAssocID="{F80E4E0B-C036-48F3-B8F6-7B684B0EE6CC}" presName="parentText" presStyleLbl="node1" presStyleIdx="3" presStyleCnt="6" custScaleX="37074" custScaleY="121038" custLinFactNeighborX="5039" custLinFactNeighborY="3951">
        <dgm:presLayoutVars>
          <dgm:chMax val="0"/>
          <dgm:bulletEnabled val="1"/>
        </dgm:presLayoutVars>
      </dgm:prSet>
      <dgm:spPr/>
      <dgm:t>
        <a:bodyPr/>
        <a:lstStyle/>
        <a:p>
          <a:endParaRPr lang="es-PE"/>
        </a:p>
      </dgm:t>
    </dgm:pt>
    <dgm:pt modelId="{08575D74-3966-4221-B567-B002C63D8359}" type="pres">
      <dgm:prSet presAssocID="{F80E4E0B-C036-48F3-B8F6-7B684B0EE6CC}" presName="negativeSpace" presStyleCnt="0"/>
      <dgm:spPr/>
      <dgm:t>
        <a:bodyPr/>
        <a:lstStyle/>
        <a:p>
          <a:endParaRPr lang="es-PE"/>
        </a:p>
      </dgm:t>
    </dgm:pt>
    <dgm:pt modelId="{A8D7AA6C-05AA-4BB4-B9D7-A0C18549133B}" type="pres">
      <dgm:prSet presAssocID="{F80E4E0B-C036-48F3-B8F6-7B684B0EE6CC}" presName="childText" presStyleLbl="conFgAcc1" presStyleIdx="3" presStyleCnt="6">
        <dgm:presLayoutVars>
          <dgm:bulletEnabled val="1"/>
        </dgm:presLayoutVars>
      </dgm:prSet>
      <dgm:spPr/>
      <dgm:t>
        <a:bodyPr/>
        <a:lstStyle/>
        <a:p>
          <a:endParaRPr lang="es-PE"/>
        </a:p>
      </dgm:t>
    </dgm:pt>
    <dgm:pt modelId="{EA17D2B8-F755-493F-8959-56944AD41F26}" type="pres">
      <dgm:prSet presAssocID="{568E054F-8CC8-4909-BCFA-C7F5D02093AE}" presName="spaceBetweenRectangles" presStyleCnt="0"/>
      <dgm:spPr/>
      <dgm:t>
        <a:bodyPr/>
        <a:lstStyle/>
        <a:p>
          <a:endParaRPr lang="es-PE"/>
        </a:p>
      </dgm:t>
    </dgm:pt>
    <dgm:pt modelId="{F18CFF03-DB2E-44F5-82BB-D56E84E8AC73}" type="pres">
      <dgm:prSet presAssocID="{FD1AFEDB-224C-44AD-91DD-4AAFEB3A28AD}" presName="parentLin" presStyleCnt="0"/>
      <dgm:spPr/>
      <dgm:t>
        <a:bodyPr/>
        <a:lstStyle/>
        <a:p>
          <a:endParaRPr lang="es-PE"/>
        </a:p>
      </dgm:t>
    </dgm:pt>
    <dgm:pt modelId="{6DD1BE8E-D41D-4FE5-A7F3-E827F6B01C63}" type="pres">
      <dgm:prSet presAssocID="{FD1AFEDB-224C-44AD-91DD-4AAFEB3A28AD}" presName="parentLeftMargin" presStyleLbl="node1" presStyleIdx="3" presStyleCnt="6"/>
      <dgm:spPr/>
      <dgm:t>
        <a:bodyPr/>
        <a:lstStyle/>
        <a:p>
          <a:endParaRPr lang="es-PE"/>
        </a:p>
      </dgm:t>
    </dgm:pt>
    <dgm:pt modelId="{920C8643-048D-4174-B9EE-BF2B4D65F9C4}" type="pres">
      <dgm:prSet presAssocID="{FD1AFEDB-224C-44AD-91DD-4AAFEB3A28AD}" presName="parentText" presStyleLbl="node1" presStyleIdx="4" presStyleCnt="6" custScaleX="96051" custScaleY="123125">
        <dgm:presLayoutVars>
          <dgm:chMax val="0"/>
          <dgm:bulletEnabled val="1"/>
        </dgm:presLayoutVars>
      </dgm:prSet>
      <dgm:spPr/>
      <dgm:t>
        <a:bodyPr/>
        <a:lstStyle/>
        <a:p>
          <a:endParaRPr lang="es-PE"/>
        </a:p>
      </dgm:t>
    </dgm:pt>
    <dgm:pt modelId="{886E2156-E816-4CA0-89ED-AAA63D75066A}" type="pres">
      <dgm:prSet presAssocID="{FD1AFEDB-224C-44AD-91DD-4AAFEB3A28AD}" presName="negativeSpace" presStyleCnt="0"/>
      <dgm:spPr/>
      <dgm:t>
        <a:bodyPr/>
        <a:lstStyle/>
        <a:p>
          <a:endParaRPr lang="es-PE"/>
        </a:p>
      </dgm:t>
    </dgm:pt>
    <dgm:pt modelId="{1B499D71-AC7F-4945-B939-5ACE5BF558EC}" type="pres">
      <dgm:prSet presAssocID="{FD1AFEDB-224C-44AD-91DD-4AAFEB3A28AD}" presName="childText" presStyleLbl="conFgAcc1" presStyleIdx="4" presStyleCnt="6">
        <dgm:presLayoutVars>
          <dgm:bulletEnabled val="1"/>
        </dgm:presLayoutVars>
      </dgm:prSet>
      <dgm:spPr/>
      <dgm:t>
        <a:bodyPr/>
        <a:lstStyle/>
        <a:p>
          <a:endParaRPr lang="es-PE"/>
        </a:p>
      </dgm:t>
    </dgm:pt>
    <dgm:pt modelId="{3D937A33-0DC2-44F0-87CB-D02F0DF16F8A}" type="pres">
      <dgm:prSet presAssocID="{B2581303-B3C9-42F8-ACD2-F283DB781CB4}" presName="spaceBetweenRectangles" presStyleCnt="0"/>
      <dgm:spPr/>
      <dgm:t>
        <a:bodyPr/>
        <a:lstStyle/>
        <a:p>
          <a:endParaRPr lang="es-PE"/>
        </a:p>
      </dgm:t>
    </dgm:pt>
    <dgm:pt modelId="{87376911-EA85-451D-9D6D-56BF00B91747}" type="pres">
      <dgm:prSet presAssocID="{1A8A2F49-ECFB-4936-9082-10EC64DA4B3D}" presName="parentLin" presStyleCnt="0"/>
      <dgm:spPr/>
      <dgm:t>
        <a:bodyPr/>
        <a:lstStyle/>
        <a:p>
          <a:endParaRPr lang="es-PE"/>
        </a:p>
      </dgm:t>
    </dgm:pt>
    <dgm:pt modelId="{9F1BD61A-F71C-45B5-B71F-CA881A3E66F1}" type="pres">
      <dgm:prSet presAssocID="{1A8A2F49-ECFB-4936-9082-10EC64DA4B3D}" presName="parentLeftMargin" presStyleLbl="node1" presStyleIdx="4" presStyleCnt="6"/>
      <dgm:spPr/>
      <dgm:t>
        <a:bodyPr/>
        <a:lstStyle/>
        <a:p>
          <a:endParaRPr lang="es-PE"/>
        </a:p>
      </dgm:t>
    </dgm:pt>
    <dgm:pt modelId="{9A2AF544-598D-4358-AB6F-C3CF037C01BD}" type="pres">
      <dgm:prSet presAssocID="{1A8A2F49-ECFB-4936-9082-10EC64DA4B3D}" presName="parentText" presStyleLbl="node1" presStyleIdx="5" presStyleCnt="6" custScaleX="76983" custScaleY="110208">
        <dgm:presLayoutVars>
          <dgm:chMax val="0"/>
          <dgm:bulletEnabled val="1"/>
        </dgm:presLayoutVars>
      </dgm:prSet>
      <dgm:spPr/>
      <dgm:t>
        <a:bodyPr/>
        <a:lstStyle/>
        <a:p>
          <a:endParaRPr lang="es-PE"/>
        </a:p>
      </dgm:t>
    </dgm:pt>
    <dgm:pt modelId="{93EDF69C-3E69-48F3-B89E-FB81F0AE2D95}" type="pres">
      <dgm:prSet presAssocID="{1A8A2F49-ECFB-4936-9082-10EC64DA4B3D}" presName="negativeSpace" presStyleCnt="0"/>
      <dgm:spPr/>
      <dgm:t>
        <a:bodyPr/>
        <a:lstStyle/>
        <a:p>
          <a:endParaRPr lang="es-PE"/>
        </a:p>
      </dgm:t>
    </dgm:pt>
    <dgm:pt modelId="{692C6C57-8F47-40CA-B043-2D5659E00F70}" type="pres">
      <dgm:prSet presAssocID="{1A8A2F49-ECFB-4936-9082-10EC64DA4B3D}" presName="childText" presStyleLbl="conFgAcc1" presStyleIdx="5" presStyleCnt="6">
        <dgm:presLayoutVars>
          <dgm:bulletEnabled val="1"/>
        </dgm:presLayoutVars>
      </dgm:prSet>
      <dgm:spPr/>
      <dgm:t>
        <a:bodyPr/>
        <a:lstStyle/>
        <a:p>
          <a:endParaRPr lang="es-PE"/>
        </a:p>
      </dgm:t>
    </dgm:pt>
  </dgm:ptLst>
  <dgm:cxnLst>
    <dgm:cxn modelId="{48160E81-89E9-4B2B-9FB7-EFBD067A3DCD}" type="presOf" srcId="{A26B8403-2023-467B-9BF0-41D42D8DC463}" destId="{A8D7AA6C-05AA-4BB4-B9D7-A0C18549133B}" srcOrd="0" destOrd="1" presId="urn:microsoft.com/office/officeart/2005/8/layout/list1"/>
    <dgm:cxn modelId="{73BA4D75-8D21-44C0-99D4-E359C907C0DB}" type="presOf" srcId="{DC71CE68-7F6F-47E0-84D9-5D42CEDDAAD6}" destId="{A8D7AA6C-05AA-4BB4-B9D7-A0C18549133B}" srcOrd="0" destOrd="2" presId="urn:microsoft.com/office/officeart/2005/8/layout/list1"/>
    <dgm:cxn modelId="{6777A430-EE87-4D2E-8B66-8FAE86B038DC}" type="presOf" srcId="{AE94E264-B6A9-4F21-A949-41D29ADF5F42}" destId="{AA80D96B-4C5D-4E74-8249-95D2E99190E4}" srcOrd="0" destOrd="0" presId="urn:microsoft.com/office/officeart/2005/8/layout/list1"/>
    <dgm:cxn modelId="{1D296C57-4E23-4EB4-90B7-EFAB8A74FD51}" type="presOf" srcId="{1A8A2F49-ECFB-4936-9082-10EC64DA4B3D}" destId="{9A2AF544-598D-4358-AB6F-C3CF037C01BD}" srcOrd="1" destOrd="0" presId="urn:microsoft.com/office/officeart/2005/8/layout/list1"/>
    <dgm:cxn modelId="{DB983BD5-0E23-465D-AFBC-DF36118A7835}" type="presOf" srcId="{ED8F9815-F175-4A1B-825D-A3A34CC7EC96}" destId="{4D9A69DC-C2B7-4028-A2D4-EAD023E39D9E}" srcOrd="0" destOrd="0" presId="urn:microsoft.com/office/officeart/2005/8/layout/list1"/>
    <dgm:cxn modelId="{A6935DC9-1284-47BF-A566-2D90C2BF9625}" srcId="{F80E4E0B-C036-48F3-B8F6-7B684B0EE6CC}" destId="{9B090660-A0E8-47BD-B352-3533B66507B7}" srcOrd="5" destOrd="0" parTransId="{7D484F17-6F8C-4105-B6CA-724DA049008D}" sibTransId="{3FE17387-6221-4E69-B7B4-A7247B54F40E}"/>
    <dgm:cxn modelId="{DA725620-5D71-4802-92EA-0D3E43794D86}" srcId="{189D568F-4E0A-4386-AB0D-A02B8F1F6B88}" destId="{4DAB8FCD-0ED4-4FB6-B3A3-AA7A47FB810D}" srcOrd="1" destOrd="0" parTransId="{26385A00-1FE4-428E-995A-FBE0377FA038}" sibTransId="{FA989CB1-F82C-41D8-B68F-A91AE509C321}"/>
    <dgm:cxn modelId="{E29B9166-8BFA-48E7-B786-7ADBFBAFB37D}" srcId="{F80E4E0B-C036-48F3-B8F6-7B684B0EE6CC}" destId="{6E594D58-D717-4F40-9D4E-D1AFD2AA18FF}" srcOrd="3" destOrd="0" parTransId="{19BAD75A-F09A-426E-A115-197D866B5CF1}" sibTransId="{8E7715D8-C675-4D07-8BB8-97BBA06182A4}"/>
    <dgm:cxn modelId="{491811C1-F6B5-43F5-B33D-1614B97D095B}" srcId="{C8BA9C1D-9251-42F0-AFA2-5F8E940FD902}" destId="{1A8A2F49-ECFB-4936-9082-10EC64DA4B3D}" srcOrd="5" destOrd="0" parTransId="{364EBF47-1F3D-48E6-BDAD-CD5D6A1FC034}" sibTransId="{D3BF519C-5F61-4416-87D1-0DF6911491B2}"/>
    <dgm:cxn modelId="{0A4189B5-0A43-46DC-B817-2FD0FA3FD1CE}" srcId="{189D568F-4E0A-4386-AB0D-A02B8F1F6B88}" destId="{381E841F-E775-4E0C-A0BD-3557CD6EBF07}" srcOrd="3" destOrd="0" parTransId="{775A3D76-89FA-4D01-B4F8-1BAAFFF710BC}" sibTransId="{97969E21-E1A5-49AC-BF1B-3219EB0DB90A}"/>
    <dgm:cxn modelId="{D4E5ECDF-80F1-42EB-9F8C-03481E9A9425}" type="presOf" srcId="{B1A36B2A-822F-4DFF-B6D6-C9E1818CB675}" destId="{A969BF27-3B70-4D77-9840-7A06A76F3AD6}" srcOrd="1" destOrd="0" presId="urn:microsoft.com/office/officeart/2005/8/layout/list1"/>
    <dgm:cxn modelId="{CF0E3C50-DB5F-4DB4-A54A-36C2E18B3BD8}" srcId="{C8BA9C1D-9251-42F0-AFA2-5F8E940FD902}" destId="{189D568F-4E0A-4386-AB0D-A02B8F1F6B88}" srcOrd="2" destOrd="0" parTransId="{15CE3E81-57E0-485A-AE8D-9B6F64C5159C}" sibTransId="{65A33EAE-E2C7-4C78-BAC7-EC00F22F770F}"/>
    <dgm:cxn modelId="{CB62D2B9-9348-4BD8-9530-68F68B5DE353}" type="presOf" srcId="{AE94E264-B6A9-4F21-A949-41D29ADF5F42}" destId="{759295D9-4FF6-4017-A3B9-A10055296754}" srcOrd="1" destOrd="0" presId="urn:microsoft.com/office/officeart/2005/8/layout/list1"/>
    <dgm:cxn modelId="{987C7CC6-FDFC-469E-B15E-9DB9F2AC3877}" srcId="{189D568F-4E0A-4386-AB0D-A02B8F1F6B88}" destId="{ED8F9815-F175-4A1B-825D-A3A34CC7EC96}" srcOrd="0" destOrd="0" parTransId="{2A7DEAFE-6EE1-4C03-A776-01D22781932F}" sibTransId="{9EACACCF-DDF4-4923-962B-5155B754936C}"/>
    <dgm:cxn modelId="{7B804384-7AAE-477F-BA30-81027D56E90C}" type="presOf" srcId="{FD1AFEDB-224C-44AD-91DD-4AAFEB3A28AD}" destId="{920C8643-048D-4174-B9EE-BF2B4D65F9C4}" srcOrd="1" destOrd="0" presId="urn:microsoft.com/office/officeart/2005/8/layout/list1"/>
    <dgm:cxn modelId="{8A56D43C-AE0B-4D9E-87B8-B50E97A3ED85}" srcId="{AE94E264-B6A9-4F21-A949-41D29ADF5F42}" destId="{C3917C1D-5613-41C9-AF4C-1395FB0195CD}" srcOrd="0" destOrd="0" parTransId="{96DBFE18-D2D5-46D9-8E7B-2F3406F1F923}" sibTransId="{046222FB-13AC-4072-AB6D-CAE65892C614}"/>
    <dgm:cxn modelId="{FFD3C03B-0458-41CE-87EC-E79842DE48D0}" type="presOf" srcId="{F80E4E0B-C036-48F3-B8F6-7B684B0EE6CC}" destId="{2879AA28-D87C-4FDD-851F-1160CB8AC5DB}" srcOrd="0" destOrd="0" presId="urn:microsoft.com/office/officeart/2005/8/layout/list1"/>
    <dgm:cxn modelId="{B21C7FB3-80E7-4944-9929-C61E7DCD241A}" type="presOf" srcId="{3C144B60-64AA-4953-9D95-8865A9161F4A}" destId="{A8D7AA6C-05AA-4BB4-B9D7-A0C18549133B}" srcOrd="0" destOrd="4" presId="urn:microsoft.com/office/officeart/2005/8/layout/list1"/>
    <dgm:cxn modelId="{35C7FD38-ADE7-4883-BC58-0B3A2FD3206A}" srcId="{F80E4E0B-C036-48F3-B8F6-7B684B0EE6CC}" destId="{A26B8403-2023-467B-9BF0-41D42D8DC463}" srcOrd="1" destOrd="0" parTransId="{A6F61825-C2FB-45BE-8EEA-049DDECBC402}" sibTransId="{89843870-DC4D-463A-B169-55F15F34C526}"/>
    <dgm:cxn modelId="{13384B5F-0E3C-48D0-A42F-768BB92DC6AC}" srcId="{FD1AFEDB-224C-44AD-91DD-4AAFEB3A28AD}" destId="{2145ECB4-B8F0-4D9D-B73B-342949E2A271}" srcOrd="0" destOrd="0" parTransId="{351F672F-1D59-4F0F-A0F7-B8B1C0C43E2C}" sibTransId="{E1E1520B-38D6-4765-8C7F-D3A42B27DA00}"/>
    <dgm:cxn modelId="{1CC62A14-044E-469D-8F16-DD284E69E4C0}" srcId="{F80E4E0B-C036-48F3-B8F6-7B684B0EE6CC}" destId="{DC71CE68-7F6F-47E0-84D9-5D42CEDDAAD6}" srcOrd="2" destOrd="0" parTransId="{98C544BC-3777-4A16-A403-0AE82E2AC1A8}" sibTransId="{45F47F41-9819-445A-B1FE-5739A32A784F}"/>
    <dgm:cxn modelId="{8FC27AA0-6A15-4388-B119-09946B7D37CB}" srcId="{1A8A2F49-ECFB-4936-9082-10EC64DA4B3D}" destId="{F788F4B9-C48F-47DC-BB4E-F732F3AD39F6}" srcOrd="0" destOrd="0" parTransId="{6C09731E-97C5-414E-9E00-517D6B28D581}" sibTransId="{F3E4AFCD-F67B-4CF5-AEE0-45A99D4F549D}"/>
    <dgm:cxn modelId="{2E801AE5-EB56-44C4-98CC-0714F5919316}" srcId="{F80E4E0B-C036-48F3-B8F6-7B684B0EE6CC}" destId="{3C144B60-64AA-4953-9D95-8865A9161F4A}" srcOrd="4" destOrd="0" parTransId="{66FF8830-CB10-4437-A218-13BE98CFD8C2}" sibTransId="{67253523-46EA-4285-9A1B-7B31C617C263}"/>
    <dgm:cxn modelId="{0DF70A7C-CF82-4450-9FAC-861ED81C0E34}" type="presOf" srcId="{C3917C1D-5613-41C9-AF4C-1395FB0195CD}" destId="{394E2875-D3CE-4AE6-ABED-5CBD2C77471D}" srcOrd="0" destOrd="0" presId="urn:microsoft.com/office/officeart/2005/8/layout/list1"/>
    <dgm:cxn modelId="{6577AEC2-2989-4DDC-843F-08E498A89036}" srcId="{F80E4E0B-C036-48F3-B8F6-7B684B0EE6CC}" destId="{2B9C6220-C2F5-41C7-A077-028CF22F70CF}" srcOrd="0" destOrd="0" parTransId="{A1EEE6F0-1193-44E8-84AD-7316B766FFC1}" sibTransId="{2DDF44DA-4EEC-4B57-995A-41177846F962}"/>
    <dgm:cxn modelId="{000F134F-FC22-4723-AADA-D65C35D479C9}" type="presOf" srcId="{F80E4E0B-C036-48F3-B8F6-7B684B0EE6CC}" destId="{BF8B1197-C92A-48B0-84FC-27C9769D5F57}" srcOrd="1" destOrd="0" presId="urn:microsoft.com/office/officeart/2005/8/layout/list1"/>
    <dgm:cxn modelId="{5FAE71A3-E0DC-4DD1-A39A-CAF4C696BAFF}" type="presOf" srcId="{2B9C6220-C2F5-41C7-A077-028CF22F70CF}" destId="{A8D7AA6C-05AA-4BB4-B9D7-A0C18549133B}" srcOrd="0" destOrd="0" presId="urn:microsoft.com/office/officeart/2005/8/layout/list1"/>
    <dgm:cxn modelId="{25099E68-92A2-481F-8A2A-030589D53B87}" srcId="{C8BA9C1D-9251-42F0-AFA2-5F8E940FD902}" destId="{AE94E264-B6A9-4F21-A949-41D29ADF5F42}" srcOrd="0" destOrd="0" parTransId="{85C782E1-D192-4C66-8E13-46F4C0161FD2}" sibTransId="{BAC3A510-7173-4595-864F-924CEA1CEED8}"/>
    <dgm:cxn modelId="{4800AF8D-B87D-4456-9BD9-AD63A7778084}" type="presOf" srcId="{B1A36B2A-822F-4DFF-B6D6-C9E1818CB675}" destId="{8B6BF999-47C7-4E17-936E-6F21D3BB561F}" srcOrd="0" destOrd="0" presId="urn:microsoft.com/office/officeart/2005/8/layout/list1"/>
    <dgm:cxn modelId="{8D206385-F8FF-4C89-B357-7A37C95C18BF}" type="presOf" srcId="{FD1AFEDB-224C-44AD-91DD-4AAFEB3A28AD}" destId="{6DD1BE8E-D41D-4FE5-A7F3-E827F6B01C63}" srcOrd="0" destOrd="0" presId="urn:microsoft.com/office/officeart/2005/8/layout/list1"/>
    <dgm:cxn modelId="{C76D418D-A266-47F4-9C91-532BDE2D281D}" type="presOf" srcId="{189D568F-4E0A-4386-AB0D-A02B8F1F6B88}" destId="{F1C27824-734A-4EF5-8D05-E1647FDAFFF1}" srcOrd="0" destOrd="0" presId="urn:microsoft.com/office/officeart/2005/8/layout/list1"/>
    <dgm:cxn modelId="{E9327472-AA87-475E-AA87-FC7B597ABFAF}" type="presOf" srcId="{6E594D58-D717-4F40-9D4E-D1AFD2AA18FF}" destId="{A8D7AA6C-05AA-4BB4-B9D7-A0C18549133B}" srcOrd="0" destOrd="3" presId="urn:microsoft.com/office/officeart/2005/8/layout/list1"/>
    <dgm:cxn modelId="{D4A10450-34D8-4DBB-94B5-1DA77ABB8DFE}" type="presOf" srcId="{381E841F-E775-4E0C-A0BD-3557CD6EBF07}" destId="{4D9A69DC-C2B7-4028-A2D4-EAD023E39D9E}" srcOrd="0" destOrd="3" presId="urn:microsoft.com/office/officeart/2005/8/layout/list1"/>
    <dgm:cxn modelId="{C863C6B5-607A-4D14-925C-D8E104F1911E}" srcId="{189D568F-4E0A-4386-AB0D-A02B8F1F6B88}" destId="{F5EC882E-09AC-4EE6-A5BB-CCC62366A8E1}" srcOrd="2" destOrd="0" parTransId="{3DB08354-6D80-4527-9B09-E51893A55983}" sibTransId="{49624531-C445-487C-BC1F-2E5FBCCA7CB4}"/>
    <dgm:cxn modelId="{1FE0C2DC-E01E-40A9-8E8F-2D123D45345A}" type="presOf" srcId="{1A8A2F49-ECFB-4936-9082-10EC64DA4B3D}" destId="{9F1BD61A-F71C-45B5-B71F-CA881A3E66F1}" srcOrd="0" destOrd="0" presId="urn:microsoft.com/office/officeart/2005/8/layout/list1"/>
    <dgm:cxn modelId="{68944787-8A77-440B-86D3-15E8C23F7281}" type="presOf" srcId="{C8BA9C1D-9251-42F0-AFA2-5F8E940FD902}" destId="{C90203C4-020B-459F-9371-D726B1D358D0}" srcOrd="0" destOrd="0" presId="urn:microsoft.com/office/officeart/2005/8/layout/list1"/>
    <dgm:cxn modelId="{79463A20-227A-4412-AC3B-D51CE1531656}" type="presOf" srcId="{189D568F-4E0A-4386-AB0D-A02B8F1F6B88}" destId="{1768F18D-C27D-47C5-ACEE-D7CD40D0ABCC}" srcOrd="1" destOrd="0" presId="urn:microsoft.com/office/officeart/2005/8/layout/list1"/>
    <dgm:cxn modelId="{B0120D4C-2F40-4DB9-B26C-4B2BB95A8895}" type="presOf" srcId="{4DAB8FCD-0ED4-4FB6-B3A3-AA7A47FB810D}" destId="{4D9A69DC-C2B7-4028-A2D4-EAD023E39D9E}" srcOrd="0" destOrd="1" presId="urn:microsoft.com/office/officeart/2005/8/layout/list1"/>
    <dgm:cxn modelId="{E58E3B42-4008-4BC4-804E-87C1BEFB4446}" srcId="{C8BA9C1D-9251-42F0-AFA2-5F8E940FD902}" destId="{FD1AFEDB-224C-44AD-91DD-4AAFEB3A28AD}" srcOrd="4" destOrd="0" parTransId="{7F5E50B6-6782-4FD8-9937-49F186A7BBB7}" sibTransId="{B2581303-B3C9-42F8-ACD2-F283DB781CB4}"/>
    <dgm:cxn modelId="{1B6ED3A8-6A8A-4049-A7EC-7D7915F1C38C}" type="presOf" srcId="{2145ECB4-B8F0-4D9D-B73B-342949E2A271}" destId="{1B499D71-AC7F-4945-B939-5ACE5BF558EC}" srcOrd="0" destOrd="0" presId="urn:microsoft.com/office/officeart/2005/8/layout/list1"/>
    <dgm:cxn modelId="{D276FCFB-21EF-485A-9162-2B7CC2647F97}" type="presOf" srcId="{F5EC882E-09AC-4EE6-A5BB-CCC62366A8E1}" destId="{4D9A69DC-C2B7-4028-A2D4-EAD023E39D9E}" srcOrd="0" destOrd="2" presId="urn:microsoft.com/office/officeart/2005/8/layout/list1"/>
    <dgm:cxn modelId="{3A075D81-7651-4642-B34E-0F1F7408D36B}" srcId="{C8BA9C1D-9251-42F0-AFA2-5F8E940FD902}" destId="{B1A36B2A-822F-4DFF-B6D6-C9E1818CB675}" srcOrd="1" destOrd="0" parTransId="{B301FC28-CD14-43FB-8A22-387657DD5036}" sibTransId="{3E1F0F13-0148-44C5-84BD-72CAA8D43B6E}"/>
    <dgm:cxn modelId="{61F9BFE1-D250-4D00-9680-D561BDCA3CAA}" type="presOf" srcId="{9B090660-A0E8-47BD-B352-3533B66507B7}" destId="{A8D7AA6C-05AA-4BB4-B9D7-A0C18549133B}" srcOrd="0" destOrd="5" presId="urn:microsoft.com/office/officeart/2005/8/layout/list1"/>
    <dgm:cxn modelId="{9C960210-D9DB-40C3-9DC0-E14A29D348CF}" type="presOf" srcId="{F788F4B9-C48F-47DC-BB4E-F732F3AD39F6}" destId="{692C6C57-8F47-40CA-B043-2D5659E00F70}" srcOrd="0" destOrd="0" presId="urn:microsoft.com/office/officeart/2005/8/layout/list1"/>
    <dgm:cxn modelId="{AB3C35B6-97A4-4D99-AB81-7FAC466B6CF0}" srcId="{C8BA9C1D-9251-42F0-AFA2-5F8E940FD902}" destId="{F80E4E0B-C036-48F3-B8F6-7B684B0EE6CC}" srcOrd="3" destOrd="0" parTransId="{CA9AA504-563E-469A-9727-C4FAD90338FF}" sibTransId="{568E054F-8CC8-4909-BCFA-C7F5D02093AE}"/>
    <dgm:cxn modelId="{37693E7C-3CE0-476A-8294-63C1319F3C65}" type="presParOf" srcId="{C90203C4-020B-459F-9371-D726B1D358D0}" destId="{0E6F642D-A376-4459-B622-957BA6FA2571}" srcOrd="0" destOrd="0" presId="urn:microsoft.com/office/officeart/2005/8/layout/list1"/>
    <dgm:cxn modelId="{DC764390-97F5-41F3-A31F-8F433A0293B3}" type="presParOf" srcId="{0E6F642D-A376-4459-B622-957BA6FA2571}" destId="{AA80D96B-4C5D-4E74-8249-95D2E99190E4}" srcOrd="0" destOrd="0" presId="urn:microsoft.com/office/officeart/2005/8/layout/list1"/>
    <dgm:cxn modelId="{AE65274E-E8E2-4657-A942-FA377A5C7BCB}" type="presParOf" srcId="{0E6F642D-A376-4459-B622-957BA6FA2571}" destId="{759295D9-4FF6-4017-A3B9-A10055296754}" srcOrd="1" destOrd="0" presId="urn:microsoft.com/office/officeart/2005/8/layout/list1"/>
    <dgm:cxn modelId="{3F0A8F25-7AD3-4FBD-BEF9-71B0B9FB10CA}" type="presParOf" srcId="{C90203C4-020B-459F-9371-D726B1D358D0}" destId="{D8F59931-2E0B-4DCE-97E8-CFEDCF8F8A1F}" srcOrd="1" destOrd="0" presId="urn:microsoft.com/office/officeart/2005/8/layout/list1"/>
    <dgm:cxn modelId="{E01D2803-8F55-4EBC-9223-74902ACD8EBF}" type="presParOf" srcId="{C90203C4-020B-459F-9371-D726B1D358D0}" destId="{394E2875-D3CE-4AE6-ABED-5CBD2C77471D}" srcOrd="2" destOrd="0" presId="urn:microsoft.com/office/officeart/2005/8/layout/list1"/>
    <dgm:cxn modelId="{E7890FBA-31C1-491E-B273-1DEE7976BC0A}" type="presParOf" srcId="{C90203C4-020B-459F-9371-D726B1D358D0}" destId="{91A78D95-D205-4D26-A5A5-61EA6C0CF3F0}" srcOrd="3" destOrd="0" presId="urn:microsoft.com/office/officeart/2005/8/layout/list1"/>
    <dgm:cxn modelId="{09A7095F-03EA-4946-A44A-F6DBF4DF729D}" type="presParOf" srcId="{C90203C4-020B-459F-9371-D726B1D358D0}" destId="{52C53C67-C2D3-4EFA-98C4-CFE9CABF6FB0}" srcOrd="4" destOrd="0" presId="urn:microsoft.com/office/officeart/2005/8/layout/list1"/>
    <dgm:cxn modelId="{31C6E01F-C1DD-4190-BF18-C3645783EA82}" type="presParOf" srcId="{52C53C67-C2D3-4EFA-98C4-CFE9CABF6FB0}" destId="{8B6BF999-47C7-4E17-936E-6F21D3BB561F}" srcOrd="0" destOrd="0" presId="urn:microsoft.com/office/officeart/2005/8/layout/list1"/>
    <dgm:cxn modelId="{C73E19B5-0E7B-470B-B79A-7FFECA4E00DB}" type="presParOf" srcId="{52C53C67-C2D3-4EFA-98C4-CFE9CABF6FB0}" destId="{A969BF27-3B70-4D77-9840-7A06A76F3AD6}" srcOrd="1" destOrd="0" presId="urn:microsoft.com/office/officeart/2005/8/layout/list1"/>
    <dgm:cxn modelId="{C7F75986-2804-49EE-8BFB-5866BDD6600C}" type="presParOf" srcId="{C90203C4-020B-459F-9371-D726B1D358D0}" destId="{E5B0DF25-BC1A-4B2D-85ED-02D460F26B42}" srcOrd="5" destOrd="0" presId="urn:microsoft.com/office/officeart/2005/8/layout/list1"/>
    <dgm:cxn modelId="{A8D570F6-0BB1-4F55-A707-4A410F8273F6}" type="presParOf" srcId="{C90203C4-020B-459F-9371-D726B1D358D0}" destId="{5F271C0F-E5AC-425C-B0ED-140CF4C0CD18}" srcOrd="6" destOrd="0" presId="urn:microsoft.com/office/officeart/2005/8/layout/list1"/>
    <dgm:cxn modelId="{69915F73-97B5-4FFC-94BE-B65AD8418DC8}" type="presParOf" srcId="{C90203C4-020B-459F-9371-D726B1D358D0}" destId="{E828E112-6CAB-4AD2-A9B0-8419DB7ADE16}" srcOrd="7" destOrd="0" presId="urn:microsoft.com/office/officeart/2005/8/layout/list1"/>
    <dgm:cxn modelId="{5C27C241-0D89-4140-8C03-5B09DFB4B000}" type="presParOf" srcId="{C90203C4-020B-459F-9371-D726B1D358D0}" destId="{8DCA87BB-092A-423A-95DF-7A7C4B714F0B}" srcOrd="8" destOrd="0" presId="urn:microsoft.com/office/officeart/2005/8/layout/list1"/>
    <dgm:cxn modelId="{0F5741CA-A2A5-4367-A136-7003DE0F0C67}" type="presParOf" srcId="{8DCA87BB-092A-423A-95DF-7A7C4B714F0B}" destId="{F1C27824-734A-4EF5-8D05-E1647FDAFFF1}" srcOrd="0" destOrd="0" presId="urn:microsoft.com/office/officeart/2005/8/layout/list1"/>
    <dgm:cxn modelId="{F4D31732-F29A-4C1F-8EBB-4999FFC9434B}" type="presParOf" srcId="{8DCA87BB-092A-423A-95DF-7A7C4B714F0B}" destId="{1768F18D-C27D-47C5-ACEE-D7CD40D0ABCC}" srcOrd="1" destOrd="0" presId="urn:microsoft.com/office/officeart/2005/8/layout/list1"/>
    <dgm:cxn modelId="{186D4D7F-85FF-4751-97D6-06C92D30A1DE}" type="presParOf" srcId="{C90203C4-020B-459F-9371-D726B1D358D0}" destId="{74BC202A-A5A7-42F7-B5EC-69B42EDC968D}" srcOrd="9" destOrd="0" presId="urn:microsoft.com/office/officeart/2005/8/layout/list1"/>
    <dgm:cxn modelId="{2783EFEB-038C-4C6B-AF15-08870A237FE0}" type="presParOf" srcId="{C90203C4-020B-459F-9371-D726B1D358D0}" destId="{4D9A69DC-C2B7-4028-A2D4-EAD023E39D9E}" srcOrd="10" destOrd="0" presId="urn:microsoft.com/office/officeart/2005/8/layout/list1"/>
    <dgm:cxn modelId="{19AA5D2A-152C-4631-BF8A-E21DCD11DE85}" type="presParOf" srcId="{C90203C4-020B-459F-9371-D726B1D358D0}" destId="{4DF0945B-5A38-4FFF-A456-4955879E6934}" srcOrd="11" destOrd="0" presId="urn:microsoft.com/office/officeart/2005/8/layout/list1"/>
    <dgm:cxn modelId="{3D2CF0AF-3E2D-4433-A97A-5C8C295768A0}" type="presParOf" srcId="{C90203C4-020B-459F-9371-D726B1D358D0}" destId="{157FBDB5-3E56-403F-B6C5-4E7CA7EC88A6}" srcOrd="12" destOrd="0" presId="urn:microsoft.com/office/officeart/2005/8/layout/list1"/>
    <dgm:cxn modelId="{C6ED0177-768E-4361-9958-619DE8DB4B3A}" type="presParOf" srcId="{157FBDB5-3E56-403F-B6C5-4E7CA7EC88A6}" destId="{2879AA28-D87C-4FDD-851F-1160CB8AC5DB}" srcOrd="0" destOrd="0" presId="urn:microsoft.com/office/officeart/2005/8/layout/list1"/>
    <dgm:cxn modelId="{AB9CF658-113A-48DD-A14D-51BD4D6BC80F}" type="presParOf" srcId="{157FBDB5-3E56-403F-B6C5-4E7CA7EC88A6}" destId="{BF8B1197-C92A-48B0-84FC-27C9769D5F57}" srcOrd="1" destOrd="0" presId="urn:microsoft.com/office/officeart/2005/8/layout/list1"/>
    <dgm:cxn modelId="{30B842C9-4036-43B1-B399-F8ECF94B4D86}" type="presParOf" srcId="{C90203C4-020B-459F-9371-D726B1D358D0}" destId="{08575D74-3966-4221-B567-B002C63D8359}" srcOrd="13" destOrd="0" presId="urn:microsoft.com/office/officeart/2005/8/layout/list1"/>
    <dgm:cxn modelId="{C6BEC9C8-52C2-4B80-AC55-6600B598A97D}" type="presParOf" srcId="{C90203C4-020B-459F-9371-D726B1D358D0}" destId="{A8D7AA6C-05AA-4BB4-B9D7-A0C18549133B}" srcOrd="14" destOrd="0" presId="urn:microsoft.com/office/officeart/2005/8/layout/list1"/>
    <dgm:cxn modelId="{53A041CE-D246-4310-BA42-E95D721F420D}" type="presParOf" srcId="{C90203C4-020B-459F-9371-D726B1D358D0}" destId="{EA17D2B8-F755-493F-8959-56944AD41F26}" srcOrd="15" destOrd="0" presId="urn:microsoft.com/office/officeart/2005/8/layout/list1"/>
    <dgm:cxn modelId="{A5EA127C-75FF-4A51-B0E0-686AAF0C84C0}" type="presParOf" srcId="{C90203C4-020B-459F-9371-D726B1D358D0}" destId="{F18CFF03-DB2E-44F5-82BB-D56E84E8AC73}" srcOrd="16" destOrd="0" presId="urn:microsoft.com/office/officeart/2005/8/layout/list1"/>
    <dgm:cxn modelId="{C4A408CD-0C26-44FA-93C6-63EE57B80877}" type="presParOf" srcId="{F18CFF03-DB2E-44F5-82BB-D56E84E8AC73}" destId="{6DD1BE8E-D41D-4FE5-A7F3-E827F6B01C63}" srcOrd="0" destOrd="0" presId="urn:microsoft.com/office/officeart/2005/8/layout/list1"/>
    <dgm:cxn modelId="{ECC5D4C8-817A-4CE2-9D93-75F5C275B1C8}" type="presParOf" srcId="{F18CFF03-DB2E-44F5-82BB-D56E84E8AC73}" destId="{920C8643-048D-4174-B9EE-BF2B4D65F9C4}" srcOrd="1" destOrd="0" presId="urn:microsoft.com/office/officeart/2005/8/layout/list1"/>
    <dgm:cxn modelId="{DDE59199-204A-47EA-BEDE-D7043BD1951D}" type="presParOf" srcId="{C90203C4-020B-459F-9371-D726B1D358D0}" destId="{886E2156-E816-4CA0-89ED-AAA63D75066A}" srcOrd="17" destOrd="0" presId="urn:microsoft.com/office/officeart/2005/8/layout/list1"/>
    <dgm:cxn modelId="{2CA68B44-8BA9-423A-93DF-CAD82A0DBD39}" type="presParOf" srcId="{C90203C4-020B-459F-9371-D726B1D358D0}" destId="{1B499D71-AC7F-4945-B939-5ACE5BF558EC}" srcOrd="18" destOrd="0" presId="urn:microsoft.com/office/officeart/2005/8/layout/list1"/>
    <dgm:cxn modelId="{ACD7502C-C7A2-43B9-BBA2-98CC407104DE}" type="presParOf" srcId="{C90203C4-020B-459F-9371-D726B1D358D0}" destId="{3D937A33-0DC2-44F0-87CB-D02F0DF16F8A}" srcOrd="19" destOrd="0" presId="urn:microsoft.com/office/officeart/2005/8/layout/list1"/>
    <dgm:cxn modelId="{04506FA5-3FC5-49E2-87EE-56E7CC00766C}" type="presParOf" srcId="{C90203C4-020B-459F-9371-D726B1D358D0}" destId="{87376911-EA85-451D-9D6D-56BF00B91747}" srcOrd="20" destOrd="0" presId="urn:microsoft.com/office/officeart/2005/8/layout/list1"/>
    <dgm:cxn modelId="{D323A0EE-FD51-4DAD-9569-7D30D8FB4BB5}" type="presParOf" srcId="{87376911-EA85-451D-9D6D-56BF00B91747}" destId="{9F1BD61A-F71C-45B5-B71F-CA881A3E66F1}" srcOrd="0" destOrd="0" presId="urn:microsoft.com/office/officeart/2005/8/layout/list1"/>
    <dgm:cxn modelId="{E3D549D8-8923-4BC5-A289-7D37D8C30EC4}" type="presParOf" srcId="{87376911-EA85-451D-9D6D-56BF00B91747}" destId="{9A2AF544-598D-4358-AB6F-C3CF037C01BD}" srcOrd="1" destOrd="0" presId="urn:microsoft.com/office/officeart/2005/8/layout/list1"/>
    <dgm:cxn modelId="{BAFBCC2F-D8DC-45AB-A6A0-37E6527B490F}" type="presParOf" srcId="{C90203C4-020B-459F-9371-D726B1D358D0}" destId="{93EDF69C-3E69-48F3-B89E-FB81F0AE2D95}" srcOrd="21" destOrd="0" presId="urn:microsoft.com/office/officeart/2005/8/layout/list1"/>
    <dgm:cxn modelId="{E0DD396B-E7F7-4C85-AD74-4FCDD4A1AD35}" type="presParOf" srcId="{C90203C4-020B-459F-9371-D726B1D358D0}" destId="{692C6C57-8F47-40CA-B043-2D5659E00F70}" srcOrd="2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6FF6E02-4ECC-4D20-9E33-4B2FF6607650}" type="doc">
      <dgm:prSet loTypeId="urn:microsoft.com/office/officeart/2005/8/layout/hList6" loCatId="list" qsTypeId="urn:microsoft.com/office/officeart/2005/8/quickstyle/3d3" qsCatId="3D" csTypeId="urn:microsoft.com/office/officeart/2005/8/colors/accent1_2" csCatId="accent1" phldr="1"/>
      <dgm:spPr/>
      <dgm:t>
        <a:bodyPr/>
        <a:lstStyle/>
        <a:p>
          <a:endParaRPr lang="es-PE"/>
        </a:p>
      </dgm:t>
    </dgm:pt>
    <dgm:pt modelId="{DCCD07B3-26D9-4D04-AE36-C2F347A4AE5B}">
      <dgm:prSet phldrT="[Texto]" custT="1"/>
      <dgm:spPr/>
      <dgm:t>
        <a:bodyPr/>
        <a:lstStyle/>
        <a:p>
          <a:r>
            <a:rPr lang="es-PE" sz="1600" b="1" dirty="0" smtClean="0"/>
            <a:t>PRESUPUESTAL</a:t>
          </a:r>
          <a:endParaRPr lang="es-PE" sz="1600" b="1" dirty="0"/>
        </a:p>
      </dgm:t>
    </dgm:pt>
    <dgm:pt modelId="{96ACAE00-139B-4E67-9A8A-82B461814E05}" type="parTrans" cxnId="{DEAC64B0-0063-41C3-BA29-0626257ADEB1}">
      <dgm:prSet/>
      <dgm:spPr/>
      <dgm:t>
        <a:bodyPr/>
        <a:lstStyle/>
        <a:p>
          <a:endParaRPr lang="es-PE"/>
        </a:p>
      </dgm:t>
    </dgm:pt>
    <dgm:pt modelId="{CA5CAAAF-C8EE-4FCB-9560-AD8506613C72}" type="sibTrans" cxnId="{DEAC64B0-0063-41C3-BA29-0626257ADEB1}">
      <dgm:prSet/>
      <dgm:spPr/>
      <dgm:t>
        <a:bodyPr/>
        <a:lstStyle/>
        <a:p>
          <a:endParaRPr lang="es-PE"/>
        </a:p>
      </dgm:t>
    </dgm:pt>
    <dgm:pt modelId="{D7674FD0-A152-4E63-B5BA-F839BD2FB24F}">
      <dgm:prSet phldrT="[Texto]" custT="1"/>
      <dgm:spPr/>
      <dgm:t>
        <a:bodyPr/>
        <a:lstStyle/>
        <a:p>
          <a:r>
            <a:rPr lang="es-ES" sz="1200" b="1" u="none" strike="noStrike" dirty="0" smtClean="0">
              <a:effectLst/>
            </a:rPr>
            <a:t>Corresponden a ingresos por recaudación de impuestos y contribuciones obligatorias. Los impuestos son transferencias obligatorias al gobierno y cuyo cumplimiento no origina una contraprestación directa al contribuyente</a:t>
          </a:r>
          <a:endParaRPr lang="es-PE" sz="1200" b="1" dirty="0"/>
        </a:p>
      </dgm:t>
    </dgm:pt>
    <dgm:pt modelId="{3400B965-D5CA-42CE-9F70-6CCDB8193FA2}" type="parTrans" cxnId="{A654FC82-34C6-4D57-BE33-36384EEADCDF}">
      <dgm:prSet/>
      <dgm:spPr/>
      <dgm:t>
        <a:bodyPr/>
        <a:lstStyle/>
        <a:p>
          <a:endParaRPr lang="es-PE"/>
        </a:p>
      </dgm:t>
    </dgm:pt>
    <dgm:pt modelId="{EC3ABA9B-3E4E-4F29-BCDC-11493D89D5EC}" type="sibTrans" cxnId="{A654FC82-34C6-4D57-BE33-36384EEADCDF}">
      <dgm:prSet/>
      <dgm:spPr/>
      <dgm:t>
        <a:bodyPr/>
        <a:lstStyle/>
        <a:p>
          <a:endParaRPr lang="es-PE"/>
        </a:p>
      </dgm:t>
    </dgm:pt>
    <dgm:pt modelId="{0D675475-AFC7-4763-8744-68A517B2677D}" type="pres">
      <dgm:prSet presAssocID="{E6FF6E02-4ECC-4D20-9E33-4B2FF6607650}" presName="Name0" presStyleCnt="0">
        <dgm:presLayoutVars>
          <dgm:dir/>
          <dgm:resizeHandles val="exact"/>
        </dgm:presLayoutVars>
      </dgm:prSet>
      <dgm:spPr/>
      <dgm:t>
        <a:bodyPr/>
        <a:lstStyle/>
        <a:p>
          <a:endParaRPr lang="es-PE"/>
        </a:p>
      </dgm:t>
    </dgm:pt>
    <dgm:pt modelId="{5BDA0711-5F29-4D2E-8B11-E77D38A3AF45}" type="pres">
      <dgm:prSet presAssocID="{DCCD07B3-26D9-4D04-AE36-C2F347A4AE5B}" presName="node" presStyleLbl="node1" presStyleIdx="0" presStyleCnt="1">
        <dgm:presLayoutVars>
          <dgm:bulletEnabled val="1"/>
        </dgm:presLayoutVars>
      </dgm:prSet>
      <dgm:spPr/>
      <dgm:t>
        <a:bodyPr/>
        <a:lstStyle/>
        <a:p>
          <a:endParaRPr lang="es-PE"/>
        </a:p>
      </dgm:t>
    </dgm:pt>
  </dgm:ptLst>
  <dgm:cxnLst>
    <dgm:cxn modelId="{0B0B4F47-2C0F-42EA-AC92-A819A51F6B24}" type="presOf" srcId="{E6FF6E02-4ECC-4D20-9E33-4B2FF6607650}" destId="{0D675475-AFC7-4763-8744-68A517B2677D}" srcOrd="0" destOrd="0" presId="urn:microsoft.com/office/officeart/2005/8/layout/hList6"/>
    <dgm:cxn modelId="{DEAC64B0-0063-41C3-BA29-0626257ADEB1}" srcId="{E6FF6E02-4ECC-4D20-9E33-4B2FF6607650}" destId="{DCCD07B3-26D9-4D04-AE36-C2F347A4AE5B}" srcOrd="0" destOrd="0" parTransId="{96ACAE00-139B-4E67-9A8A-82B461814E05}" sibTransId="{CA5CAAAF-C8EE-4FCB-9560-AD8506613C72}"/>
    <dgm:cxn modelId="{A654FC82-34C6-4D57-BE33-36384EEADCDF}" srcId="{DCCD07B3-26D9-4D04-AE36-C2F347A4AE5B}" destId="{D7674FD0-A152-4E63-B5BA-F839BD2FB24F}" srcOrd="0" destOrd="0" parTransId="{3400B965-D5CA-42CE-9F70-6CCDB8193FA2}" sibTransId="{EC3ABA9B-3E4E-4F29-BCDC-11493D89D5EC}"/>
    <dgm:cxn modelId="{E5B2A5C8-35E7-4C25-BE49-37EEC56AD5C1}" type="presOf" srcId="{DCCD07B3-26D9-4D04-AE36-C2F347A4AE5B}" destId="{5BDA0711-5F29-4D2E-8B11-E77D38A3AF45}" srcOrd="0" destOrd="0" presId="urn:microsoft.com/office/officeart/2005/8/layout/hList6"/>
    <dgm:cxn modelId="{CAF179AD-3C85-4D95-8433-3BE8AFF63FFB}" type="presOf" srcId="{D7674FD0-A152-4E63-B5BA-F839BD2FB24F}" destId="{5BDA0711-5F29-4D2E-8B11-E77D38A3AF45}" srcOrd="0" destOrd="1" presId="urn:microsoft.com/office/officeart/2005/8/layout/hList6"/>
    <dgm:cxn modelId="{42C21B63-0699-46B4-953E-538D627FBFB9}" type="presParOf" srcId="{0D675475-AFC7-4763-8744-68A517B2677D}" destId="{5BDA0711-5F29-4D2E-8B11-E77D38A3AF45}" srcOrd="0"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6FF6E02-4ECC-4D20-9E33-4B2FF6607650}" type="doc">
      <dgm:prSet loTypeId="urn:microsoft.com/office/officeart/2005/8/layout/hList6" loCatId="list" qsTypeId="urn:microsoft.com/office/officeart/2005/8/quickstyle/3d3" qsCatId="3D" csTypeId="urn:microsoft.com/office/officeart/2005/8/colors/accent1_3" csCatId="accent1" phldr="1"/>
      <dgm:spPr/>
      <dgm:t>
        <a:bodyPr/>
        <a:lstStyle/>
        <a:p>
          <a:endParaRPr lang="es-PE"/>
        </a:p>
      </dgm:t>
    </dgm:pt>
    <dgm:pt modelId="{E871CE6D-AF03-4BA7-B275-792A705AAFC1}">
      <dgm:prSet phldrT="[Texto]" custT="1"/>
      <dgm:spPr/>
      <dgm:t>
        <a:bodyPr/>
        <a:lstStyle/>
        <a:p>
          <a:r>
            <a:rPr lang="es-PE" sz="1800" b="1" dirty="0" smtClean="0"/>
            <a:t>CONTABLE</a:t>
          </a:r>
          <a:endParaRPr lang="es-PE" sz="1800" b="1" dirty="0"/>
        </a:p>
      </dgm:t>
    </dgm:pt>
    <dgm:pt modelId="{B4876D84-6171-4EB1-8111-31BD43FC6F71}" type="parTrans" cxnId="{D414BA0D-8D7C-4079-897A-0F913D7986EF}">
      <dgm:prSet/>
      <dgm:spPr/>
      <dgm:t>
        <a:bodyPr/>
        <a:lstStyle/>
        <a:p>
          <a:endParaRPr lang="es-PE"/>
        </a:p>
      </dgm:t>
    </dgm:pt>
    <dgm:pt modelId="{EB958DBF-093C-4BCB-B727-D8DA34742EB7}" type="sibTrans" cxnId="{D414BA0D-8D7C-4079-897A-0F913D7986EF}">
      <dgm:prSet/>
      <dgm:spPr/>
      <dgm:t>
        <a:bodyPr/>
        <a:lstStyle/>
        <a:p>
          <a:endParaRPr lang="es-PE"/>
        </a:p>
      </dgm:t>
    </dgm:pt>
    <dgm:pt modelId="{81C9F2F3-F59F-4009-97C4-F73160EA81E4}">
      <dgm:prSet phldrT="[Texto]"/>
      <dgm:spPr/>
      <dgm:t>
        <a:bodyPr/>
        <a:lstStyle/>
        <a:p>
          <a:r>
            <a:rPr lang="es-ES" sz="1200" b="1" u="none" strike="noStrike" dirty="0" smtClean="0">
              <a:effectLst/>
            </a:rPr>
            <a:t>Corresponden a ingresos (transacciones que aumentan el patrimonio neto, a través del Estado de Gestión) devengados por el Estado, en efectivo o en especie, que no generan ningún tipo de contraprestación por parte de éste</a:t>
          </a:r>
          <a:endParaRPr lang="es-PE" sz="1200" b="1" dirty="0"/>
        </a:p>
      </dgm:t>
    </dgm:pt>
    <dgm:pt modelId="{676DE6B1-679C-45D1-9020-3B1DB17C6537}" type="parTrans" cxnId="{748FDD44-B131-4A23-B7B8-1D4322DA9452}">
      <dgm:prSet/>
      <dgm:spPr/>
      <dgm:t>
        <a:bodyPr/>
        <a:lstStyle/>
        <a:p>
          <a:endParaRPr lang="es-PE"/>
        </a:p>
      </dgm:t>
    </dgm:pt>
    <dgm:pt modelId="{7E48F79A-E40C-4575-ACA4-A51401AF0250}" type="sibTrans" cxnId="{748FDD44-B131-4A23-B7B8-1D4322DA9452}">
      <dgm:prSet/>
      <dgm:spPr/>
      <dgm:t>
        <a:bodyPr/>
        <a:lstStyle/>
        <a:p>
          <a:endParaRPr lang="es-PE"/>
        </a:p>
      </dgm:t>
    </dgm:pt>
    <dgm:pt modelId="{0D675475-AFC7-4763-8744-68A517B2677D}" type="pres">
      <dgm:prSet presAssocID="{E6FF6E02-4ECC-4D20-9E33-4B2FF6607650}" presName="Name0" presStyleCnt="0">
        <dgm:presLayoutVars>
          <dgm:dir/>
          <dgm:resizeHandles val="exact"/>
        </dgm:presLayoutVars>
      </dgm:prSet>
      <dgm:spPr/>
      <dgm:t>
        <a:bodyPr/>
        <a:lstStyle/>
        <a:p>
          <a:endParaRPr lang="es-PE"/>
        </a:p>
      </dgm:t>
    </dgm:pt>
    <dgm:pt modelId="{69E836D6-C4AD-4255-BDCD-DB21283FD193}" type="pres">
      <dgm:prSet presAssocID="{E871CE6D-AF03-4BA7-B275-792A705AAFC1}" presName="node" presStyleLbl="node1" presStyleIdx="0" presStyleCnt="1" custLinFactNeighborX="28082" custLinFactNeighborY="-227">
        <dgm:presLayoutVars>
          <dgm:bulletEnabled val="1"/>
        </dgm:presLayoutVars>
      </dgm:prSet>
      <dgm:spPr/>
      <dgm:t>
        <a:bodyPr/>
        <a:lstStyle/>
        <a:p>
          <a:endParaRPr lang="es-PE"/>
        </a:p>
      </dgm:t>
    </dgm:pt>
  </dgm:ptLst>
  <dgm:cxnLst>
    <dgm:cxn modelId="{0C5C19FA-1A00-4CE1-8DBB-57A2CD930B8A}" type="presOf" srcId="{E871CE6D-AF03-4BA7-B275-792A705AAFC1}" destId="{69E836D6-C4AD-4255-BDCD-DB21283FD193}" srcOrd="0" destOrd="0" presId="urn:microsoft.com/office/officeart/2005/8/layout/hList6"/>
    <dgm:cxn modelId="{FBBE6B91-CF6C-4DB6-97D9-0F64F880819D}" type="presOf" srcId="{81C9F2F3-F59F-4009-97C4-F73160EA81E4}" destId="{69E836D6-C4AD-4255-BDCD-DB21283FD193}" srcOrd="0" destOrd="1" presId="urn:microsoft.com/office/officeart/2005/8/layout/hList6"/>
    <dgm:cxn modelId="{D414BA0D-8D7C-4079-897A-0F913D7986EF}" srcId="{E6FF6E02-4ECC-4D20-9E33-4B2FF6607650}" destId="{E871CE6D-AF03-4BA7-B275-792A705AAFC1}" srcOrd="0" destOrd="0" parTransId="{B4876D84-6171-4EB1-8111-31BD43FC6F71}" sibTransId="{EB958DBF-093C-4BCB-B727-D8DA34742EB7}"/>
    <dgm:cxn modelId="{2EC8242A-FB7D-4485-AD26-EF1B7A72D050}" type="presOf" srcId="{E6FF6E02-4ECC-4D20-9E33-4B2FF6607650}" destId="{0D675475-AFC7-4763-8744-68A517B2677D}" srcOrd="0" destOrd="0" presId="urn:microsoft.com/office/officeart/2005/8/layout/hList6"/>
    <dgm:cxn modelId="{748FDD44-B131-4A23-B7B8-1D4322DA9452}" srcId="{E871CE6D-AF03-4BA7-B275-792A705AAFC1}" destId="{81C9F2F3-F59F-4009-97C4-F73160EA81E4}" srcOrd="0" destOrd="0" parTransId="{676DE6B1-679C-45D1-9020-3B1DB17C6537}" sibTransId="{7E48F79A-E40C-4575-ACA4-A51401AF0250}"/>
    <dgm:cxn modelId="{C5CE5D35-407A-4019-9601-F32FF44EF76B}" type="presParOf" srcId="{0D675475-AFC7-4763-8744-68A517B2677D}" destId="{69E836D6-C4AD-4255-BDCD-DB21283FD193}" srcOrd="0" destOrd="0" presId="urn:microsoft.com/office/officeart/2005/8/layout/hList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6FF6E02-4ECC-4D20-9E33-4B2FF6607650}" type="doc">
      <dgm:prSet loTypeId="urn:microsoft.com/office/officeart/2005/8/layout/hList6" loCatId="list" qsTypeId="urn:microsoft.com/office/officeart/2005/8/quickstyle/3d3" qsCatId="3D" csTypeId="urn:microsoft.com/office/officeart/2005/8/colors/accent1_4" csCatId="accent1" phldr="1"/>
      <dgm:spPr/>
      <dgm:t>
        <a:bodyPr/>
        <a:lstStyle/>
        <a:p>
          <a:endParaRPr lang="es-PE"/>
        </a:p>
      </dgm:t>
    </dgm:pt>
    <dgm:pt modelId="{DD9FF591-1C94-4877-856D-589B96F5A441}">
      <dgm:prSet phldrT="[Texto]" custT="1"/>
      <dgm:spPr/>
      <dgm:t>
        <a:bodyPr/>
        <a:lstStyle/>
        <a:p>
          <a:r>
            <a:rPr lang="es-PE" sz="1600" b="1" dirty="0" smtClean="0"/>
            <a:t>ESTADÍSTICAS FISCALES</a:t>
          </a:r>
          <a:endParaRPr lang="es-PE" sz="1600" b="1" dirty="0"/>
        </a:p>
      </dgm:t>
    </dgm:pt>
    <dgm:pt modelId="{FE76143D-4F6E-44C2-B4B9-63C834E098F4}" type="parTrans" cxnId="{F8E08072-A809-4A46-A5A6-2038E75FFBD1}">
      <dgm:prSet/>
      <dgm:spPr/>
      <dgm:t>
        <a:bodyPr/>
        <a:lstStyle/>
        <a:p>
          <a:endParaRPr lang="es-PE"/>
        </a:p>
      </dgm:t>
    </dgm:pt>
    <dgm:pt modelId="{FE7232AE-B80C-461D-B681-EFF8447653DA}" type="sibTrans" cxnId="{F8E08072-A809-4A46-A5A6-2038E75FFBD1}">
      <dgm:prSet/>
      <dgm:spPr/>
      <dgm:t>
        <a:bodyPr/>
        <a:lstStyle/>
        <a:p>
          <a:endParaRPr lang="es-PE"/>
        </a:p>
      </dgm:t>
    </dgm:pt>
    <dgm:pt modelId="{DC558964-9B96-4C3F-A163-9871D359BC4E}">
      <dgm:prSet phldrT="[Texto]"/>
      <dgm:spPr/>
      <dgm:t>
        <a:bodyPr/>
        <a:lstStyle/>
        <a:p>
          <a:r>
            <a:rPr lang="es-ES" sz="1200" b="1" u="none" strike="noStrike" dirty="0" smtClean="0">
              <a:effectLst/>
            </a:rPr>
            <a:t>Comprenden las transferencias obligatorias al sector gobierno general sin contraprestación individual</a:t>
          </a:r>
          <a:endParaRPr lang="es-PE" sz="1200" b="1" dirty="0"/>
        </a:p>
      </dgm:t>
    </dgm:pt>
    <dgm:pt modelId="{64D7BF6E-DF63-472A-8996-04D21B5960AB}" type="parTrans" cxnId="{D2E3EC1B-6D72-4862-B9C6-FCE81B060605}">
      <dgm:prSet/>
      <dgm:spPr/>
      <dgm:t>
        <a:bodyPr/>
        <a:lstStyle/>
        <a:p>
          <a:endParaRPr lang="es-PE"/>
        </a:p>
      </dgm:t>
    </dgm:pt>
    <dgm:pt modelId="{092D1B05-C8F3-43AD-A0CF-8B017E056C23}" type="sibTrans" cxnId="{D2E3EC1B-6D72-4862-B9C6-FCE81B060605}">
      <dgm:prSet/>
      <dgm:spPr/>
      <dgm:t>
        <a:bodyPr/>
        <a:lstStyle/>
        <a:p>
          <a:endParaRPr lang="es-PE"/>
        </a:p>
      </dgm:t>
    </dgm:pt>
    <dgm:pt modelId="{0D675475-AFC7-4763-8744-68A517B2677D}" type="pres">
      <dgm:prSet presAssocID="{E6FF6E02-4ECC-4D20-9E33-4B2FF6607650}" presName="Name0" presStyleCnt="0">
        <dgm:presLayoutVars>
          <dgm:dir/>
          <dgm:resizeHandles val="exact"/>
        </dgm:presLayoutVars>
      </dgm:prSet>
      <dgm:spPr/>
      <dgm:t>
        <a:bodyPr/>
        <a:lstStyle/>
        <a:p>
          <a:endParaRPr lang="es-PE"/>
        </a:p>
      </dgm:t>
    </dgm:pt>
    <dgm:pt modelId="{81F50594-E6EB-42FC-B69C-BF8B38346436}" type="pres">
      <dgm:prSet presAssocID="{DD9FF591-1C94-4877-856D-589B96F5A441}" presName="node" presStyleLbl="node1" presStyleIdx="0" presStyleCnt="1">
        <dgm:presLayoutVars>
          <dgm:bulletEnabled val="1"/>
        </dgm:presLayoutVars>
      </dgm:prSet>
      <dgm:spPr/>
      <dgm:t>
        <a:bodyPr/>
        <a:lstStyle/>
        <a:p>
          <a:endParaRPr lang="es-PE"/>
        </a:p>
      </dgm:t>
    </dgm:pt>
  </dgm:ptLst>
  <dgm:cxnLst>
    <dgm:cxn modelId="{7DB33A85-5653-4886-BA1A-BCCEECB23559}" type="presOf" srcId="{DD9FF591-1C94-4877-856D-589B96F5A441}" destId="{81F50594-E6EB-42FC-B69C-BF8B38346436}" srcOrd="0" destOrd="0" presId="urn:microsoft.com/office/officeart/2005/8/layout/hList6"/>
    <dgm:cxn modelId="{FA03B2A7-3332-41E3-90FF-22703641588F}" type="presOf" srcId="{E6FF6E02-4ECC-4D20-9E33-4B2FF6607650}" destId="{0D675475-AFC7-4763-8744-68A517B2677D}" srcOrd="0" destOrd="0" presId="urn:microsoft.com/office/officeart/2005/8/layout/hList6"/>
    <dgm:cxn modelId="{D2E3EC1B-6D72-4862-B9C6-FCE81B060605}" srcId="{DD9FF591-1C94-4877-856D-589B96F5A441}" destId="{DC558964-9B96-4C3F-A163-9871D359BC4E}" srcOrd="0" destOrd="0" parTransId="{64D7BF6E-DF63-472A-8996-04D21B5960AB}" sibTransId="{092D1B05-C8F3-43AD-A0CF-8B017E056C23}"/>
    <dgm:cxn modelId="{E65A186C-717B-47E1-BD9D-1A2E75C704B6}" type="presOf" srcId="{DC558964-9B96-4C3F-A163-9871D359BC4E}" destId="{81F50594-E6EB-42FC-B69C-BF8B38346436}" srcOrd="0" destOrd="1" presId="urn:microsoft.com/office/officeart/2005/8/layout/hList6"/>
    <dgm:cxn modelId="{F8E08072-A809-4A46-A5A6-2038E75FFBD1}" srcId="{E6FF6E02-4ECC-4D20-9E33-4B2FF6607650}" destId="{DD9FF591-1C94-4877-856D-589B96F5A441}" srcOrd="0" destOrd="0" parTransId="{FE76143D-4F6E-44C2-B4B9-63C834E098F4}" sibTransId="{FE7232AE-B80C-461D-B681-EFF8447653DA}"/>
    <dgm:cxn modelId="{E2E09960-5A47-4803-A734-F6D2339D9AA6}" type="presParOf" srcId="{0D675475-AFC7-4763-8744-68A517B2677D}" destId="{81F50594-E6EB-42FC-B69C-BF8B38346436}" srcOrd="0" destOrd="0" presId="urn:microsoft.com/office/officeart/2005/8/layout/hList6"/>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6FF6E02-4ECC-4D20-9E33-4B2FF6607650}" type="doc">
      <dgm:prSet loTypeId="urn:microsoft.com/office/officeart/2005/8/layout/hList6" loCatId="list" qsTypeId="urn:microsoft.com/office/officeart/2005/8/quickstyle/3d3" qsCatId="3D" csTypeId="urn:microsoft.com/office/officeart/2005/8/colors/accent1_5" csCatId="accent1" phldr="1"/>
      <dgm:spPr/>
      <dgm:t>
        <a:bodyPr/>
        <a:lstStyle/>
        <a:p>
          <a:endParaRPr lang="es-PE"/>
        </a:p>
      </dgm:t>
    </dgm:pt>
    <dgm:pt modelId="{AB0373AC-257A-43FD-9256-751A76D2B220}">
      <dgm:prSet phldrT="[Texto]" custT="1"/>
      <dgm:spPr/>
      <dgm:t>
        <a:bodyPr/>
        <a:lstStyle/>
        <a:p>
          <a:r>
            <a:rPr lang="es-PE" sz="1800" b="1" dirty="0" smtClean="0"/>
            <a:t>CUENTAS NACIONALES</a:t>
          </a:r>
          <a:endParaRPr lang="es-PE" sz="1800" b="1" dirty="0"/>
        </a:p>
      </dgm:t>
    </dgm:pt>
    <dgm:pt modelId="{851E9556-BBB6-451A-BD7E-BB8838B80A8D}" type="parTrans" cxnId="{3497E0D4-589C-4F88-886F-536DC9F3561D}">
      <dgm:prSet/>
      <dgm:spPr/>
      <dgm:t>
        <a:bodyPr/>
        <a:lstStyle/>
        <a:p>
          <a:endParaRPr lang="es-PE"/>
        </a:p>
      </dgm:t>
    </dgm:pt>
    <dgm:pt modelId="{240222F3-D3C1-4859-B24A-E8F92BD801EE}" type="sibTrans" cxnId="{3497E0D4-589C-4F88-886F-536DC9F3561D}">
      <dgm:prSet/>
      <dgm:spPr/>
      <dgm:t>
        <a:bodyPr/>
        <a:lstStyle/>
        <a:p>
          <a:endParaRPr lang="es-PE"/>
        </a:p>
      </dgm:t>
    </dgm:pt>
    <dgm:pt modelId="{9F8CB3EC-D1D3-4D07-B1A4-A5E30E7AF16B}">
      <dgm:prSet phldrT="[Texto]"/>
      <dgm:spPr/>
      <dgm:t>
        <a:bodyPr/>
        <a:lstStyle/>
        <a:p>
          <a:r>
            <a:rPr lang="es-ES" sz="1200" b="1" u="none" strike="noStrike" dirty="0" smtClean="0">
              <a:effectLst/>
            </a:rPr>
            <a:t>Pagos obligatorios sin contrapartida, en efectivo o en especie, que realizan las unidades institucionales al gobierno general que ejerce sus facultades soberanas</a:t>
          </a:r>
          <a:endParaRPr lang="es-PE" sz="1200" b="1" dirty="0"/>
        </a:p>
      </dgm:t>
    </dgm:pt>
    <dgm:pt modelId="{75C7C321-64F9-4DC4-A1D7-AF965E404C6C}" type="parTrans" cxnId="{EE7FB072-3DAF-485B-A2C5-9EA62D585D0B}">
      <dgm:prSet/>
      <dgm:spPr/>
      <dgm:t>
        <a:bodyPr/>
        <a:lstStyle/>
        <a:p>
          <a:endParaRPr lang="es-PE"/>
        </a:p>
      </dgm:t>
    </dgm:pt>
    <dgm:pt modelId="{64BBABB7-9804-4BD8-9C4F-3E77E97BDB7F}" type="sibTrans" cxnId="{EE7FB072-3DAF-485B-A2C5-9EA62D585D0B}">
      <dgm:prSet/>
      <dgm:spPr/>
      <dgm:t>
        <a:bodyPr/>
        <a:lstStyle/>
        <a:p>
          <a:endParaRPr lang="es-PE"/>
        </a:p>
      </dgm:t>
    </dgm:pt>
    <dgm:pt modelId="{0D675475-AFC7-4763-8744-68A517B2677D}" type="pres">
      <dgm:prSet presAssocID="{E6FF6E02-4ECC-4D20-9E33-4B2FF6607650}" presName="Name0" presStyleCnt="0">
        <dgm:presLayoutVars>
          <dgm:dir/>
          <dgm:resizeHandles val="exact"/>
        </dgm:presLayoutVars>
      </dgm:prSet>
      <dgm:spPr/>
      <dgm:t>
        <a:bodyPr/>
        <a:lstStyle/>
        <a:p>
          <a:endParaRPr lang="es-PE"/>
        </a:p>
      </dgm:t>
    </dgm:pt>
    <dgm:pt modelId="{4D91006B-04E9-4532-A0D4-02BE07F799AA}" type="pres">
      <dgm:prSet presAssocID="{AB0373AC-257A-43FD-9256-751A76D2B220}" presName="node" presStyleLbl="node1" presStyleIdx="0" presStyleCnt="1">
        <dgm:presLayoutVars>
          <dgm:bulletEnabled val="1"/>
        </dgm:presLayoutVars>
      </dgm:prSet>
      <dgm:spPr/>
      <dgm:t>
        <a:bodyPr/>
        <a:lstStyle/>
        <a:p>
          <a:endParaRPr lang="es-PE"/>
        </a:p>
      </dgm:t>
    </dgm:pt>
  </dgm:ptLst>
  <dgm:cxnLst>
    <dgm:cxn modelId="{C2DACDBC-DB34-4C68-88BD-0903D0612D2C}" type="presOf" srcId="{E6FF6E02-4ECC-4D20-9E33-4B2FF6607650}" destId="{0D675475-AFC7-4763-8744-68A517B2677D}" srcOrd="0" destOrd="0" presId="urn:microsoft.com/office/officeart/2005/8/layout/hList6"/>
    <dgm:cxn modelId="{B79EEF25-35A6-4675-AFD7-4D543CD5EAF8}" type="presOf" srcId="{AB0373AC-257A-43FD-9256-751A76D2B220}" destId="{4D91006B-04E9-4532-A0D4-02BE07F799AA}" srcOrd="0" destOrd="0" presId="urn:microsoft.com/office/officeart/2005/8/layout/hList6"/>
    <dgm:cxn modelId="{EE7FB072-3DAF-485B-A2C5-9EA62D585D0B}" srcId="{AB0373AC-257A-43FD-9256-751A76D2B220}" destId="{9F8CB3EC-D1D3-4D07-B1A4-A5E30E7AF16B}" srcOrd="0" destOrd="0" parTransId="{75C7C321-64F9-4DC4-A1D7-AF965E404C6C}" sibTransId="{64BBABB7-9804-4BD8-9C4F-3E77E97BDB7F}"/>
    <dgm:cxn modelId="{2B019AC9-364C-4BE4-A8C1-D11457C2D1FB}" type="presOf" srcId="{9F8CB3EC-D1D3-4D07-B1A4-A5E30E7AF16B}" destId="{4D91006B-04E9-4532-A0D4-02BE07F799AA}" srcOrd="0" destOrd="1" presId="urn:microsoft.com/office/officeart/2005/8/layout/hList6"/>
    <dgm:cxn modelId="{3497E0D4-589C-4F88-886F-536DC9F3561D}" srcId="{E6FF6E02-4ECC-4D20-9E33-4B2FF6607650}" destId="{AB0373AC-257A-43FD-9256-751A76D2B220}" srcOrd="0" destOrd="0" parTransId="{851E9556-BBB6-451A-BD7E-BB8838B80A8D}" sibTransId="{240222F3-D3C1-4859-B24A-E8F92BD801EE}"/>
    <dgm:cxn modelId="{5E4A0C66-4A0F-40D2-8F0E-F2246354496D}" type="presParOf" srcId="{0D675475-AFC7-4763-8744-68A517B2677D}" destId="{4D91006B-04E9-4532-A0D4-02BE07F799AA}" srcOrd="0" destOrd="0" presId="urn:microsoft.com/office/officeart/2005/8/layout/hList6"/>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B1A0F7-88F5-4B4E-B358-5E4E53398EF3}">
      <dsp:nvSpPr>
        <dsp:cNvPr id="0" name=""/>
        <dsp:cNvSpPr/>
      </dsp:nvSpPr>
      <dsp:spPr>
        <a:xfrm>
          <a:off x="0" y="0"/>
          <a:ext cx="3429248" cy="3429248"/>
        </a:xfrm>
        <a:prstGeom prst="pie">
          <a:avLst>
            <a:gd name="adj1" fmla="val 5400000"/>
            <a:gd name="adj2" fmla="val 16200000"/>
          </a:avLst>
        </a:prstGeom>
        <a:solidFill>
          <a:schemeClr val="accent1">
            <a:shade val="50000"/>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AC8B9DD7-0A82-4FB7-A60D-98A9D5D12C88}">
      <dsp:nvSpPr>
        <dsp:cNvPr id="0" name=""/>
        <dsp:cNvSpPr/>
      </dsp:nvSpPr>
      <dsp:spPr>
        <a:xfrm>
          <a:off x="1714624" y="0"/>
          <a:ext cx="4675956" cy="3429248"/>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PE" sz="1700" b="1" kern="1200" dirty="0" smtClean="0"/>
            <a:t>Universo de Contribuyentes</a:t>
          </a:r>
          <a:endParaRPr lang="es-PE" sz="1700" b="1" kern="1200" dirty="0"/>
        </a:p>
      </dsp:txBody>
      <dsp:txXfrm>
        <a:off x="1714624" y="0"/>
        <a:ext cx="2337978" cy="728715"/>
      </dsp:txXfrm>
    </dsp:sp>
    <dsp:sp modelId="{8633AAA3-2C08-48A8-BB3A-12B31ADB86E9}">
      <dsp:nvSpPr>
        <dsp:cNvPr id="0" name=""/>
        <dsp:cNvSpPr/>
      </dsp:nvSpPr>
      <dsp:spPr>
        <a:xfrm>
          <a:off x="450088" y="728715"/>
          <a:ext cx="2529071" cy="2529071"/>
        </a:xfrm>
        <a:prstGeom prst="pie">
          <a:avLst>
            <a:gd name="adj1" fmla="val 5400000"/>
            <a:gd name="adj2" fmla="val 16200000"/>
          </a:avLst>
        </a:prstGeom>
        <a:solidFill>
          <a:schemeClr val="accent1">
            <a:shade val="50000"/>
            <a:hueOff val="104739"/>
            <a:satOff val="-1999"/>
            <a:lumOff val="20408"/>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04AECECF-80B2-4A42-9241-D9DC468C9E45}">
      <dsp:nvSpPr>
        <dsp:cNvPr id="0" name=""/>
        <dsp:cNvSpPr/>
      </dsp:nvSpPr>
      <dsp:spPr>
        <a:xfrm>
          <a:off x="1714624" y="728715"/>
          <a:ext cx="4675956" cy="2529071"/>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PE" sz="1700" b="1" kern="1200" dirty="0" smtClean="0"/>
            <a:t>Contribuyentes que declaran</a:t>
          </a:r>
          <a:endParaRPr lang="es-PE" sz="1700" b="1" kern="1200" dirty="0"/>
        </a:p>
      </dsp:txBody>
      <dsp:txXfrm>
        <a:off x="1714624" y="728715"/>
        <a:ext cx="2337978" cy="728715"/>
      </dsp:txXfrm>
    </dsp:sp>
    <dsp:sp modelId="{20E2E777-31E7-4BD4-BE53-7FE881EACD33}">
      <dsp:nvSpPr>
        <dsp:cNvPr id="0" name=""/>
        <dsp:cNvSpPr/>
      </dsp:nvSpPr>
      <dsp:spPr>
        <a:xfrm>
          <a:off x="900177" y="1457430"/>
          <a:ext cx="1628893" cy="1628893"/>
        </a:xfrm>
        <a:prstGeom prst="pie">
          <a:avLst>
            <a:gd name="adj1" fmla="val 5400000"/>
            <a:gd name="adj2" fmla="val 16200000"/>
          </a:avLst>
        </a:prstGeom>
        <a:solidFill>
          <a:schemeClr val="accent1">
            <a:shade val="50000"/>
            <a:hueOff val="209478"/>
            <a:satOff val="-3997"/>
            <a:lumOff val="40816"/>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49D4BCF2-C651-49F3-9532-B921E2051E3B}">
      <dsp:nvSpPr>
        <dsp:cNvPr id="0" name=""/>
        <dsp:cNvSpPr/>
      </dsp:nvSpPr>
      <dsp:spPr>
        <a:xfrm>
          <a:off x="1714624" y="1457430"/>
          <a:ext cx="4675956" cy="1628893"/>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PE" sz="1700" b="1" kern="1200" dirty="0" smtClean="0"/>
            <a:t>Contribuyentes  fiscalizados</a:t>
          </a:r>
          <a:endParaRPr lang="es-PE" sz="1700" b="1" kern="1200" dirty="0"/>
        </a:p>
      </dsp:txBody>
      <dsp:txXfrm>
        <a:off x="1714624" y="1457430"/>
        <a:ext cx="2337978" cy="728715"/>
      </dsp:txXfrm>
    </dsp:sp>
    <dsp:sp modelId="{52920082-B3A7-49F5-9DB7-402168FDAA01}">
      <dsp:nvSpPr>
        <dsp:cNvPr id="0" name=""/>
        <dsp:cNvSpPr/>
      </dsp:nvSpPr>
      <dsp:spPr>
        <a:xfrm>
          <a:off x="1350266" y="2186146"/>
          <a:ext cx="728715" cy="728715"/>
        </a:xfrm>
        <a:prstGeom prst="pie">
          <a:avLst>
            <a:gd name="adj1" fmla="val 5400000"/>
            <a:gd name="adj2" fmla="val 16200000"/>
          </a:avLst>
        </a:prstGeom>
        <a:solidFill>
          <a:schemeClr val="accent1">
            <a:shade val="50000"/>
            <a:hueOff val="104739"/>
            <a:satOff val="-1999"/>
            <a:lumOff val="20408"/>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5D85F751-AF1C-4F6F-8E3E-875C4E672E50}">
      <dsp:nvSpPr>
        <dsp:cNvPr id="0" name=""/>
        <dsp:cNvSpPr/>
      </dsp:nvSpPr>
      <dsp:spPr>
        <a:xfrm>
          <a:off x="1714624" y="2186146"/>
          <a:ext cx="4675956" cy="728715"/>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PE" sz="1700" b="1" kern="1200" dirty="0" smtClean="0"/>
            <a:t>Contribuyentes que declaran bien y pagan</a:t>
          </a:r>
          <a:endParaRPr lang="es-PE" sz="1700" b="1" kern="1200" dirty="0"/>
        </a:p>
      </dsp:txBody>
      <dsp:txXfrm>
        <a:off x="1714624" y="2186146"/>
        <a:ext cx="2337978" cy="728715"/>
      </dsp:txXfrm>
    </dsp:sp>
    <dsp:sp modelId="{A815A0B5-58F9-4023-A572-711AB0F82DCE}">
      <dsp:nvSpPr>
        <dsp:cNvPr id="0" name=""/>
        <dsp:cNvSpPr/>
      </dsp:nvSpPr>
      <dsp:spPr>
        <a:xfrm>
          <a:off x="4052602" y="0"/>
          <a:ext cx="2337978" cy="728715"/>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114300" lvl="1" indent="-114300" algn="l" defTabSz="577850">
            <a:lnSpc>
              <a:spcPct val="90000"/>
            </a:lnSpc>
            <a:spcBef>
              <a:spcPct val="0"/>
            </a:spcBef>
            <a:spcAft>
              <a:spcPct val="15000"/>
            </a:spcAft>
            <a:buChar char="••"/>
          </a:pPr>
          <a:r>
            <a:rPr lang="es-PE" sz="1300" b="1" kern="1200" dirty="0" smtClean="0"/>
            <a:t>RUC </a:t>
          </a:r>
          <a:endParaRPr lang="es-PE" sz="1300" b="1" kern="1200" dirty="0"/>
        </a:p>
        <a:p>
          <a:pPr marL="114300" lvl="1" indent="-114300" algn="l" defTabSz="577850">
            <a:lnSpc>
              <a:spcPct val="90000"/>
            </a:lnSpc>
            <a:spcBef>
              <a:spcPct val="0"/>
            </a:spcBef>
            <a:spcAft>
              <a:spcPct val="15000"/>
            </a:spcAft>
            <a:buChar char="••"/>
          </a:pPr>
          <a:r>
            <a:rPr lang="es-PE" sz="1300" b="1" kern="1200" dirty="0" smtClean="0"/>
            <a:t>Personas Naturales</a:t>
          </a:r>
          <a:endParaRPr lang="es-PE" sz="1300" b="1" kern="1200" dirty="0"/>
        </a:p>
        <a:p>
          <a:pPr marL="114300" lvl="1" indent="-114300" algn="l" defTabSz="577850">
            <a:lnSpc>
              <a:spcPct val="90000"/>
            </a:lnSpc>
            <a:spcBef>
              <a:spcPct val="0"/>
            </a:spcBef>
            <a:spcAft>
              <a:spcPct val="15000"/>
            </a:spcAft>
            <a:buChar char="••"/>
          </a:pPr>
          <a:r>
            <a:rPr lang="es-PE" sz="1300" b="1" kern="1200" dirty="0" smtClean="0"/>
            <a:t>Personas Jurídicas</a:t>
          </a:r>
          <a:endParaRPr lang="es-PE" sz="1300" b="1" kern="1200" dirty="0"/>
        </a:p>
      </dsp:txBody>
      <dsp:txXfrm>
        <a:off x="4052602" y="0"/>
        <a:ext cx="2337978" cy="728715"/>
      </dsp:txXfrm>
    </dsp:sp>
    <dsp:sp modelId="{5D213090-22E6-42C2-A5C0-78796C2B9D32}">
      <dsp:nvSpPr>
        <dsp:cNvPr id="0" name=""/>
        <dsp:cNvSpPr/>
      </dsp:nvSpPr>
      <dsp:spPr>
        <a:xfrm>
          <a:off x="4052602" y="728715"/>
          <a:ext cx="2337978" cy="728715"/>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114300" lvl="1" indent="-114300" algn="l" defTabSz="577850">
            <a:lnSpc>
              <a:spcPct val="90000"/>
            </a:lnSpc>
            <a:spcBef>
              <a:spcPct val="0"/>
            </a:spcBef>
            <a:spcAft>
              <a:spcPct val="15000"/>
            </a:spcAft>
            <a:buChar char="••"/>
          </a:pPr>
          <a:r>
            <a:rPr lang="es-PE" sz="1300" b="1" kern="1200" dirty="0" smtClean="0"/>
            <a:t>Exigible</a:t>
          </a:r>
          <a:endParaRPr lang="es-PE" sz="1300" b="1" kern="1200" dirty="0"/>
        </a:p>
        <a:p>
          <a:pPr marL="114300" lvl="1" indent="-114300" algn="l" defTabSz="577850">
            <a:lnSpc>
              <a:spcPct val="90000"/>
            </a:lnSpc>
            <a:spcBef>
              <a:spcPct val="0"/>
            </a:spcBef>
            <a:spcAft>
              <a:spcPct val="15000"/>
            </a:spcAft>
            <a:buChar char="••"/>
          </a:pPr>
          <a:r>
            <a:rPr lang="es-PE" sz="1300" b="1" kern="1200" dirty="0" smtClean="0"/>
            <a:t>Orden de pago</a:t>
          </a:r>
          <a:endParaRPr lang="es-PE" sz="1300" b="1" kern="1200" dirty="0"/>
        </a:p>
      </dsp:txBody>
      <dsp:txXfrm>
        <a:off x="4052602" y="728715"/>
        <a:ext cx="2337978" cy="728715"/>
      </dsp:txXfrm>
    </dsp:sp>
    <dsp:sp modelId="{125BDB58-9E88-46F1-988E-3274091C6C06}">
      <dsp:nvSpPr>
        <dsp:cNvPr id="0" name=""/>
        <dsp:cNvSpPr/>
      </dsp:nvSpPr>
      <dsp:spPr>
        <a:xfrm>
          <a:off x="4052602" y="1457430"/>
          <a:ext cx="2337978" cy="728715"/>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114300" lvl="1" indent="-114300" algn="l" defTabSz="577850">
            <a:lnSpc>
              <a:spcPct val="90000"/>
            </a:lnSpc>
            <a:spcBef>
              <a:spcPct val="0"/>
            </a:spcBef>
            <a:spcAft>
              <a:spcPct val="15000"/>
            </a:spcAft>
            <a:buChar char="••"/>
          </a:pPr>
          <a:r>
            <a:rPr lang="es-PE" sz="1300" b="1" kern="1200" dirty="0" smtClean="0"/>
            <a:t>Resolución de Determinación</a:t>
          </a:r>
          <a:endParaRPr lang="es-PE" sz="1300" b="1" kern="1200" dirty="0"/>
        </a:p>
        <a:p>
          <a:pPr marL="114300" lvl="1" indent="-114300" algn="l" defTabSz="577850">
            <a:lnSpc>
              <a:spcPct val="90000"/>
            </a:lnSpc>
            <a:spcBef>
              <a:spcPct val="0"/>
            </a:spcBef>
            <a:spcAft>
              <a:spcPct val="15000"/>
            </a:spcAft>
            <a:buChar char="••"/>
          </a:pPr>
          <a:r>
            <a:rPr lang="es-PE" sz="1300" b="1" kern="1200" dirty="0" smtClean="0"/>
            <a:t>Resolución de Multa</a:t>
          </a:r>
          <a:endParaRPr lang="es-PE" sz="1300" b="1" kern="1200" dirty="0"/>
        </a:p>
      </dsp:txBody>
      <dsp:txXfrm>
        <a:off x="4052602" y="1457430"/>
        <a:ext cx="2337978" cy="728715"/>
      </dsp:txXfrm>
    </dsp:sp>
    <dsp:sp modelId="{60C8DB2B-6504-4162-8A7C-B308FD670751}">
      <dsp:nvSpPr>
        <dsp:cNvPr id="0" name=""/>
        <dsp:cNvSpPr/>
      </dsp:nvSpPr>
      <dsp:spPr>
        <a:xfrm>
          <a:off x="4052602" y="2186146"/>
          <a:ext cx="2337978" cy="728715"/>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114300" lvl="1" indent="-114300" algn="l" defTabSz="577850">
            <a:lnSpc>
              <a:spcPct val="90000"/>
            </a:lnSpc>
            <a:spcBef>
              <a:spcPct val="0"/>
            </a:spcBef>
            <a:spcAft>
              <a:spcPct val="15000"/>
            </a:spcAft>
            <a:buChar char="••"/>
          </a:pPr>
          <a:r>
            <a:rPr lang="es-PE" sz="1300" b="1" kern="1200" dirty="0" smtClean="0"/>
            <a:t>Exigible</a:t>
          </a:r>
          <a:endParaRPr lang="es-PE" sz="1300" b="1" kern="1200" dirty="0"/>
        </a:p>
        <a:p>
          <a:pPr marL="114300" lvl="1" indent="-114300" algn="l" defTabSz="577850">
            <a:lnSpc>
              <a:spcPct val="90000"/>
            </a:lnSpc>
            <a:spcBef>
              <a:spcPct val="0"/>
            </a:spcBef>
            <a:spcAft>
              <a:spcPct val="15000"/>
            </a:spcAft>
            <a:buChar char="••"/>
          </a:pPr>
          <a:r>
            <a:rPr lang="es-PE" sz="1300" b="1" kern="1200" dirty="0" smtClean="0"/>
            <a:t>Extinción de la obligación</a:t>
          </a:r>
          <a:endParaRPr lang="es-PE" sz="1300" b="1" kern="1200" dirty="0"/>
        </a:p>
      </dsp:txBody>
      <dsp:txXfrm>
        <a:off x="4052602" y="2186146"/>
        <a:ext cx="2337978" cy="72871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1B2C6C-3EF2-4152-8107-3E23CDB122AD}">
      <dsp:nvSpPr>
        <dsp:cNvPr id="0" name=""/>
        <dsp:cNvSpPr/>
      </dsp:nvSpPr>
      <dsp:spPr>
        <a:xfrm>
          <a:off x="-450979" y="0"/>
          <a:ext cx="3267861" cy="3267861"/>
        </a:xfrm>
        <a:prstGeom prst="pie">
          <a:avLst>
            <a:gd name="adj1" fmla="val 5400000"/>
            <a:gd name="adj2" fmla="val 16200000"/>
          </a:avLst>
        </a:prstGeom>
        <a:solidFill>
          <a:schemeClr val="accent2">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2054D520-A0F8-4714-8E07-B39771ED81DF}">
      <dsp:nvSpPr>
        <dsp:cNvPr id="0" name=""/>
        <dsp:cNvSpPr/>
      </dsp:nvSpPr>
      <dsp:spPr>
        <a:xfrm>
          <a:off x="1182951" y="0"/>
          <a:ext cx="5143687" cy="3267861"/>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endParaRPr lang="es-PE" sz="2800" kern="1200" dirty="0"/>
        </a:p>
      </dsp:txBody>
      <dsp:txXfrm>
        <a:off x="1182951" y="0"/>
        <a:ext cx="2571843" cy="3267861"/>
      </dsp:txXfrm>
    </dsp:sp>
    <dsp:sp modelId="{64090A2A-4BE0-43C3-89EC-2C9770DBBC72}">
      <dsp:nvSpPr>
        <dsp:cNvPr id="0" name=""/>
        <dsp:cNvSpPr/>
      </dsp:nvSpPr>
      <dsp:spPr>
        <a:xfrm>
          <a:off x="1184893" y="0"/>
          <a:ext cx="4375760" cy="3267861"/>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171450" lvl="1" indent="-171450" algn="l" defTabSz="844550">
            <a:lnSpc>
              <a:spcPct val="90000"/>
            </a:lnSpc>
            <a:spcBef>
              <a:spcPct val="0"/>
            </a:spcBef>
            <a:spcAft>
              <a:spcPct val="15000"/>
            </a:spcAft>
            <a:buChar char="••"/>
          </a:pPr>
          <a:r>
            <a:rPr lang="es-PE" sz="1900" b="1" kern="1200" spc="-50" dirty="0" smtClean="0"/>
            <a:t>Ingresos tributarios autoliquidados</a:t>
          </a:r>
          <a:endParaRPr lang="es-PE" sz="1900" b="1" kern="1200" spc="-50" dirty="0">
            <a:latin typeface="+mn-lt"/>
            <a:cs typeface="Arial" pitchFamily="34" charset="0"/>
          </a:endParaRPr>
        </a:p>
        <a:p>
          <a:pPr marL="342900" lvl="2" indent="-171450" algn="just" defTabSz="844550">
            <a:lnSpc>
              <a:spcPct val="90000"/>
            </a:lnSpc>
            <a:spcBef>
              <a:spcPct val="0"/>
            </a:spcBef>
            <a:spcAft>
              <a:spcPct val="15000"/>
            </a:spcAft>
            <a:buChar char="••"/>
          </a:pPr>
          <a:r>
            <a:rPr lang="es-PE" sz="1900" kern="1200" spc="-50" dirty="0" smtClean="0">
              <a:effectLst/>
            </a:rPr>
            <a:t>Las cuotas de regularización de tributos directos auto-liquidados por los contribuyentes o agentes retenedores, </a:t>
          </a:r>
          <a:r>
            <a:rPr lang="es-PE" sz="1900" b="1" u="sng" kern="1200" spc="-50" dirty="0" smtClean="0">
              <a:effectLst/>
            </a:rPr>
            <a:t>son reconocidas en el periodo en que el contribuyente presenta la declaración impositiva correspondiente</a:t>
          </a:r>
          <a:r>
            <a:rPr lang="es-PE" sz="1900" kern="1200" spc="-50" dirty="0" smtClean="0">
              <a:effectLst/>
            </a:rPr>
            <a:t>, y consecuentemente, en el periodo en que informa a la Administración Tributaria</a:t>
          </a:r>
          <a:r>
            <a:rPr lang="es-PE" sz="1900" b="1" kern="1200" spc="-50" dirty="0" smtClean="0">
              <a:effectLst/>
            </a:rPr>
            <a:t> </a:t>
          </a:r>
          <a:endParaRPr lang="es-PE" sz="1900" b="1" kern="1200" dirty="0"/>
        </a:p>
      </dsp:txBody>
      <dsp:txXfrm>
        <a:off x="1184893" y="0"/>
        <a:ext cx="4375760" cy="326786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F616AE-EF9A-4E1B-A031-5B41B9D140E4}">
      <dsp:nvSpPr>
        <dsp:cNvPr id="0" name=""/>
        <dsp:cNvSpPr/>
      </dsp:nvSpPr>
      <dsp:spPr>
        <a:xfrm>
          <a:off x="-4228235" y="-704407"/>
          <a:ext cx="5472816" cy="5472816"/>
        </a:xfrm>
        <a:prstGeom prst="blockArc">
          <a:avLst>
            <a:gd name="adj1" fmla="val 18900000"/>
            <a:gd name="adj2" fmla="val 2700000"/>
            <a:gd name="adj3" fmla="val 395"/>
          </a:avLst>
        </a:prstGeom>
        <a:noFill/>
        <a:ln w="12700" cap="flat" cmpd="sng"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3030AAB-F72B-4A59-B57D-0ECBF6BF3648}">
      <dsp:nvSpPr>
        <dsp:cNvPr id="0" name=""/>
        <dsp:cNvSpPr/>
      </dsp:nvSpPr>
      <dsp:spPr>
        <a:xfrm>
          <a:off x="788012" y="-2"/>
          <a:ext cx="5634725" cy="4064005"/>
        </a:xfrm>
        <a:prstGeom prst="rect">
          <a:avLst/>
        </a:prstGeom>
        <a:solidFill>
          <a:schemeClr val="dk2">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12900" tIns="35560" rIns="35560" bIns="35560" numCol="1" spcCol="1270" anchor="ctr" anchorCtr="0">
          <a:noAutofit/>
        </a:bodyPr>
        <a:lstStyle/>
        <a:p>
          <a:pPr marL="0" lvl="0" indent="0" algn="just" defTabSz="622300">
            <a:lnSpc>
              <a:spcPct val="90000"/>
            </a:lnSpc>
            <a:spcBef>
              <a:spcPct val="0"/>
            </a:spcBef>
            <a:spcAft>
              <a:spcPct val="35000"/>
            </a:spcAft>
          </a:pPr>
          <a:r>
            <a:rPr lang="es-PE" sz="1400" kern="1200" dirty="0" smtClean="0"/>
            <a:t>Los impuestos directos e indirectos (incluye contribuciones), así como los derechos y tasas, son reconocidos en la oportunidad en que: </a:t>
          </a:r>
        </a:p>
        <a:p>
          <a:pPr marL="268288" lvl="0" indent="-179388" algn="just" defTabSz="622300">
            <a:lnSpc>
              <a:spcPct val="90000"/>
            </a:lnSpc>
            <a:spcBef>
              <a:spcPct val="0"/>
            </a:spcBef>
            <a:spcAft>
              <a:spcPct val="35000"/>
            </a:spcAft>
          </a:pPr>
          <a:r>
            <a:rPr lang="es-PE" sz="1400" b="1" kern="1200" dirty="0" smtClean="0"/>
            <a:t>   (i)</a:t>
          </a:r>
          <a:r>
            <a:rPr lang="es-PE" sz="1400" kern="1200" dirty="0" smtClean="0"/>
            <a:t> </a:t>
          </a:r>
          <a:r>
            <a:rPr lang="es-PE" sz="1400" b="1" kern="1200" dirty="0" smtClean="0"/>
            <a:t>ocurre el hecho imponible y su valor puede ser </a:t>
          </a:r>
          <a:r>
            <a:rPr lang="es-PE" sz="1400" b="1" kern="1200" dirty="0" smtClean="0"/>
            <a:t>                               medido </a:t>
          </a:r>
          <a:r>
            <a:rPr lang="es-PE" sz="1400" b="1" kern="1200" dirty="0" smtClean="0"/>
            <a:t>con fiabilidad; y </a:t>
          </a:r>
        </a:p>
        <a:p>
          <a:pPr marL="0" lvl="0" indent="0" algn="just" defTabSz="622300">
            <a:lnSpc>
              <a:spcPct val="90000"/>
            </a:lnSpc>
            <a:spcBef>
              <a:spcPct val="0"/>
            </a:spcBef>
            <a:spcAft>
              <a:spcPct val="35000"/>
            </a:spcAft>
          </a:pPr>
          <a:r>
            <a:rPr lang="es-PE" sz="1400" b="1" kern="1200" dirty="0" smtClean="0"/>
            <a:t>      (ii) son declarados por los contribuyentes </a:t>
          </a:r>
        </a:p>
        <a:p>
          <a:pPr marL="0" lvl="0" indent="0" algn="just" defTabSz="622300">
            <a:lnSpc>
              <a:spcPct val="90000"/>
            </a:lnSpc>
            <a:spcBef>
              <a:spcPct val="0"/>
            </a:spcBef>
            <a:spcAft>
              <a:spcPct val="35000"/>
            </a:spcAft>
          </a:pPr>
          <a:r>
            <a:rPr lang="es-PE" sz="1400" kern="1200" dirty="0" smtClean="0"/>
            <a:t>Generalmente la oportunidad del reconocimiento coincide con la oportunidad en que el contribuyente paga, pero la recepción del dinero no es condición necesaria para el reconocimiento del ingreso.</a:t>
          </a:r>
        </a:p>
        <a:p>
          <a:pPr marL="0" lvl="0" indent="0" algn="just" defTabSz="622300">
            <a:lnSpc>
              <a:spcPct val="90000"/>
            </a:lnSpc>
            <a:spcBef>
              <a:spcPct val="0"/>
            </a:spcBef>
            <a:spcAft>
              <a:spcPct val="35000"/>
            </a:spcAft>
          </a:pPr>
          <a:r>
            <a:rPr lang="es-PE" sz="1400" kern="1200" dirty="0" smtClean="0"/>
            <a:t>La declaración del hecho imponible por parte del contribuyente es evidencia del grado de probabilidad vinculado a la entrada de recursos con beneficios económicos futuros o potencial de servicios.,</a:t>
          </a:r>
          <a:endParaRPr lang="es-PE" sz="1400" kern="1200" dirty="0"/>
        </a:p>
      </dsp:txBody>
      <dsp:txXfrm>
        <a:off x="788012" y="-2"/>
        <a:ext cx="5634725" cy="4064005"/>
      </dsp:txXfrm>
    </dsp:sp>
    <dsp:sp modelId="{7F712F63-1E7F-404F-8332-6D3031003F55}">
      <dsp:nvSpPr>
        <dsp:cNvPr id="0" name=""/>
        <dsp:cNvSpPr/>
      </dsp:nvSpPr>
      <dsp:spPr>
        <a:xfrm>
          <a:off x="0" y="824538"/>
          <a:ext cx="2414922" cy="2414922"/>
        </a:xfrm>
        <a:prstGeom prst="ellipse">
          <a:avLst/>
        </a:prstGeom>
        <a:solidFill>
          <a:schemeClr val="bg1">
            <a:lumMod val="6500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1B2C6C-3EF2-4152-8107-3E23CDB122AD}">
      <dsp:nvSpPr>
        <dsp:cNvPr id="0" name=""/>
        <dsp:cNvSpPr/>
      </dsp:nvSpPr>
      <dsp:spPr>
        <a:xfrm>
          <a:off x="-450979" y="0"/>
          <a:ext cx="3267861" cy="3267861"/>
        </a:xfrm>
        <a:prstGeom prst="pie">
          <a:avLst>
            <a:gd name="adj1" fmla="val 5400000"/>
            <a:gd name="adj2" fmla="val 16200000"/>
          </a:avLst>
        </a:prstGeom>
        <a:solidFill>
          <a:schemeClr val="accent2">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2054D520-A0F8-4714-8E07-B39771ED81DF}">
      <dsp:nvSpPr>
        <dsp:cNvPr id="0" name=""/>
        <dsp:cNvSpPr/>
      </dsp:nvSpPr>
      <dsp:spPr>
        <a:xfrm>
          <a:off x="1182951" y="0"/>
          <a:ext cx="5143687" cy="3267861"/>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endParaRPr lang="es-PE" sz="2800" kern="1200" dirty="0"/>
        </a:p>
      </dsp:txBody>
      <dsp:txXfrm>
        <a:off x="1182951" y="0"/>
        <a:ext cx="2571843" cy="3267861"/>
      </dsp:txXfrm>
    </dsp:sp>
    <dsp:sp modelId="{64090A2A-4BE0-43C3-89EC-2C9770DBBC72}">
      <dsp:nvSpPr>
        <dsp:cNvPr id="0" name=""/>
        <dsp:cNvSpPr/>
      </dsp:nvSpPr>
      <dsp:spPr>
        <a:xfrm>
          <a:off x="1184893" y="0"/>
          <a:ext cx="4375760" cy="3267861"/>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71450" lvl="1" indent="-171450" algn="just" defTabSz="800100">
            <a:lnSpc>
              <a:spcPct val="90000"/>
            </a:lnSpc>
            <a:spcBef>
              <a:spcPct val="0"/>
            </a:spcBef>
            <a:spcAft>
              <a:spcPct val="15000"/>
            </a:spcAft>
            <a:buChar char="••"/>
          </a:pPr>
          <a:r>
            <a:rPr lang="es-PE" sz="1800" b="1" kern="1200" spc="-50" dirty="0" smtClean="0">
              <a:effectLst/>
            </a:rPr>
            <a:t>Ingresos por convenios y otras facilidades se reconocen: </a:t>
          </a:r>
          <a:endParaRPr lang="es-PE" sz="1800" b="1" kern="1200" spc="-50" dirty="0">
            <a:effectLst/>
          </a:endParaRPr>
        </a:p>
        <a:p>
          <a:pPr marL="228600" lvl="2" indent="-114300" algn="just" defTabSz="622300">
            <a:lnSpc>
              <a:spcPct val="90000"/>
            </a:lnSpc>
            <a:spcBef>
              <a:spcPct val="0"/>
            </a:spcBef>
            <a:spcAft>
              <a:spcPct val="15000"/>
            </a:spcAft>
            <a:buChar char="••"/>
          </a:pPr>
          <a:r>
            <a:rPr lang="es-PE" sz="1400" kern="1200" spc="-50" dirty="0" smtClean="0">
              <a:effectLst/>
            </a:rPr>
            <a:t>a) cuando se firma el convenio u otra forma de pago acordada entre la Administración Tributaria y el contribuyente. Cuando se celebren convenios o acuerdos de pago, y estos incluyen multas e intereses devengados, estos serán reconocidos conjuntamente con los tributos fraccionados. El ingreso correspondiente al tributo, a los intereses devengados y a las multas, requieren reconocimiento en cuentas específicas separadas de resultados</a:t>
          </a:r>
          <a:endParaRPr lang="es-PE" sz="1400" kern="1200" spc="-50" dirty="0">
            <a:effectLst/>
          </a:endParaRPr>
        </a:p>
        <a:p>
          <a:pPr marL="228600" lvl="2" indent="-114300" algn="just" defTabSz="622300">
            <a:lnSpc>
              <a:spcPct val="90000"/>
            </a:lnSpc>
            <a:spcBef>
              <a:spcPct val="0"/>
            </a:spcBef>
            <a:spcAft>
              <a:spcPct val="15000"/>
            </a:spcAft>
            <a:buChar char="••"/>
          </a:pPr>
          <a:r>
            <a:rPr lang="es-PE" sz="1400" kern="1200" spc="-50" dirty="0" smtClean="0">
              <a:effectLst/>
            </a:rPr>
            <a:t>b) </a:t>
          </a:r>
          <a:r>
            <a:rPr lang="es-PE" sz="1400" b="1" u="sng" kern="1200" spc="-50" dirty="0" smtClean="0">
              <a:effectLst/>
            </a:rPr>
            <a:t>cuando es probable que la Administración Tributaria reciba los beneficios económicos derivados del fraccionamiento</a:t>
          </a:r>
          <a:endParaRPr lang="es-PE" sz="1400" b="1" u="sng" kern="1200" spc="-50" dirty="0">
            <a:effectLst/>
          </a:endParaRPr>
        </a:p>
      </dsp:txBody>
      <dsp:txXfrm>
        <a:off x="1184893" y="0"/>
        <a:ext cx="4375760" cy="326786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1B2C6C-3EF2-4152-8107-3E23CDB122AD}">
      <dsp:nvSpPr>
        <dsp:cNvPr id="0" name=""/>
        <dsp:cNvSpPr/>
      </dsp:nvSpPr>
      <dsp:spPr>
        <a:xfrm>
          <a:off x="-450979" y="0"/>
          <a:ext cx="3267861" cy="3267861"/>
        </a:xfrm>
        <a:prstGeom prst="pie">
          <a:avLst>
            <a:gd name="adj1" fmla="val 5400000"/>
            <a:gd name="adj2" fmla="val 16200000"/>
          </a:avLst>
        </a:prstGeom>
        <a:solidFill>
          <a:schemeClr val="accent2">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2054D520-A0F8-4714-8E07-B39771ED81DF}">
      <dsp:nvSpPr>
        <dsp:cNvPr id="0" name=""/>
        <dsp:cNvSpPr/>
      </dsp:nvSpPr>
      <dsp:spPr>
        <a:xfrm>
          <a:off x="1195141" y="0"/>
          <a:ext cx="5143687" cy="3267861"/>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endParaRPr lang="es-PE" sz="2800" kern="1200" dirty="0"/>
        </a:p>
      </dsp:txBody>
      <dsp:txXfrm>
        <a:off x="1195141" y="0"/>
        <a:ext cx="2571843" cy="3267861"/>
      </dsp:txXfrm>
    </dsp:sp>
    <dsp:sp modelId="{64090A2A-4BE0-43C3-89EC-2C9770DBBC72}">
      <dsp:nvSpPr>
        <dsp:cNvPr id="0" name=""/>
        <dsp:cNvSpPr/>
      </dsp:nvSpPr>
      <dsp:spPr>
        <a:xfrm>
          <a:off x="1184893" y="0"/>
          <a:ext cx="4375760" cy="3267861"/>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71450" lvl="1" indent="-171450" algn="just" defTabSz="800100">
            <a:lnSpc>
              <a:spcPct val="90000"/>
            </a:lnSpc>
            <a:spcBef>
              <a:spcPct val="0"/>
            </a:spcBef>
            <a:spcAft>
              <a:spcPct val="15000"/>
            </a:spcAft>
            <a:buChar char="••"/>
          </a:pPr>
          <a:r>
            <a:rPr lang="es-PE" sz="1800" b="1" kern="1200" spc="-50" dirty="0" smtClean="0">
              <a:effectLst/>
            </a:rPr>
            <a:t>Ingresos tributarios derivados de procesos de fiscalización: </a:t>
          </a:r>
          <a:endParaRPr lang="es-PE" sz="1800" b="1" kern="1200" spc="-50" dirty="0">
            <a:effectLst/>
          </a:endParaRPr>
        </a:p>
        <a:p>
          <a:pPr marL="228600" lvl="2" indent="-114300" algn="just" defTabSz="622300">
            <a:lnSpc>
              <a:spcPct val="90000"/>
            </a:lnSpc>
            <a:spcBef>
              <a:spcPct val="0"/>
            </a:spcBef>
            <a:spcAft>
              <a:spcPct val="15000"/>
            </a:spcAft>
            <a:buChar char="••"/>
          </a:pPr>
          <a:r>
            <a:rPr lang="es-PE" sz="1400" b="0" kern="1200" spc="-50" dirty="0" smtClean="0">
              <a:effectLst/>
            </a:rPr>
            <a:t>Los impuestos directos e indirectos, así como los derechos y tasas, son reconocidos en la oportunidad en que tales impuestos son determinados por la Administración Tributaria, y siempre y </a:t>
          </a:r>
          <a:r>
            <a:rPr lang="es-PE" sz="1400" b="1" u="sng" kern="1200" spc="-50" dirty="0" smtClean="0">
              <a:effectLst/>
            </a:rPr>
            <a:t>cuando el contribuyente consienta con la obligación tributaria</a:t>
          </a:r>
          <a:r>
            <a:rPr lang="es-PE" sz="1400" b="0" kern="1200" spc="-50" dirty="0" smtClean="0">
              <a:effectLst/>
            </a:rPr>
            <a:t>. En aquellos casos, en que el contribuyente lleve adelante procesos de reclamación permitidos por la Ley, y hasta la terminación de éstos, considerando todas las alternativas del contribuyente, </a:t>
          </a:r>
          <a:r>
            <a:rPr lang="es-PE" sz="1400" b="1" kern="1200" spc="-50" dirty="0" smtClean="0">
              <a:effectLst/>
            </a:rPr>
            <a:t>no se reconocerán los ingresos </a:t>
          </a:r>
          <a:r>
            <a:rPr lang="es-PE" sz="1400" b="0" kern="1200" spc="-50" dirty="0" smtClean="0">
              <a:effectLst/>
            </a:rPr>
            <a:t>derivados de procesos de fiscalización. En forma concordante, tampoco se reconocerán ni las multas ni los intereses asociados</a:t>
          </a:r>
          <a:endParaRPr lang="es-PE" sz="1400" b="0" kern="1200" spc="-50" dirty="0">
            <a:effectLst/>
          </a:endParaRPr>
        </a:p>
      </dsp:txBody>
      <dsp:txXfrm>
        <a:off x="1184893" y="0"/>
        <a:ext cx="4375760" cy="326786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65B004-464E-446B-B012-9B9015D26560}">
      <dsp:nvSpPr>
        <dsp:cNvPr id="0" name=""/>
        <dsp:cNvSpPr/>
      </dsp:nvSpPr>
      <dsp:spPr>
        <a:xfrm>
          <a:off x="0" y="0"/>
          <a:ext cx="3283239" cy="3283239"/>
        </a:xfrm>
        <a:prstGeom prst="pie">
          <a:avLst>
            <a:gd name="adj1" fmla="val 5400000"/>
            <a:gd name="adj2" fmla="val 16200000"/>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A69DFE1C-9F40-493A-BB07-BB412FD52967}">
      <dsp:nvSpPr>
        <dsp:cNvPr id="0" name=""/>
        <dsp:cNvSpPr/>
      </dsp:nvSpPr>
      <dsp:spPr>
        <a:xfrm>
          <a:off x="1602688" y="0"/>
          <a:ext cx="5135998" cy="3283239"/>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PE" sz="1800" b="1" kern="1200" spc="-50" dirty="0" smtClean="0">
              <a:solidFill>
                <a:schemeClr val="tx1"/>
              </a:solidFill>
            </a:rPr>
            <a:t>Ingresos tributarios de ejercicios anteriores </a:t>
          </a:r>
        </a:p>
        <a:p>
          <a:pPr lvl="0" algn="l" defTabSz="800100">
            <a:lnSpc>
              <a:spcPct val="90000"/>
            </a:lnSpc>
            <a:spcBef>
              <a:spcPct val="0"/>
            </a:spcBef>
            <a:spcAft>
              <a:spcPct val="35000"/>
            </a:spcAft>
          </a:pPr>
          <a:r>
            <a:rPr lang="es-PE" sz="1400" kern="1200" spc="-50" dirty="0" smtClean="0">
              <a:solidFill>
                <a:schemeClr val="tx1"/>
              </a:solidFill>
              <a:effectLst/>
            </a:rPr>
            <a:t>Deben ser </a:t>
          </a:r>
          <a:r>
            <a:rPr lang="es-PE" sz="1400" b="1" u="sng" kern="1200" spc="-50" dirty="0" smtClean="0">
              <a:solidFill>
                <a:schemeClr val="tx1"/>
              </a:solidFill>
              <a:effectLst/>
            </a:rPr>
            <a:t>reconocidos en los resultados del periodo corriente en que son reportados por los contribuyentes</a:t>
          </a:r>
          <a:r>
            <a:rPr lang="es-PE" sz="1400" kern="1200" spc="-50" dirty="0" smtClean="0">
              <a:solidFill>
                <a:schemeClr val="tx1"/>
              </a:solidFill>
              <a:effectLst/>
            </a:rPr>
            <a:t>. </a:t>
          </a:r>
          <a:r>
            <a:rPr lang="es-PE" sz="1400" kern="1200" spc="-50" dirty="0" smtClean="0">
              <a:solidFill>
                <a:schemeClr val="tx1"/>
              </a:solidFill>
              <a:effectLst/>
              <a:latin typeface="+mn-lt"/>
              <a:ea typeface="+mn-ea"/>
              <a:cs typeface="+mn-cs"/>
            </a:rPr>
            <a:t>No se reconocerán ingresos contra los resultados acumulados de periodos anteriores, cuando los tributos, tasas y derechos </a:t>
          </a:r>
          <a:r>
            <a:rPr lang="es-PE" sz="1400" b="1" kern="1200" spc="-50" dirty="0" smtClean="0">
              <a:solidFill>
                <a:schemeClr val="tx1"/>
              </a:solidFill>
              <a:effectLst/>
              <a:latin typeface="+mn-lt"/>
              <a:ea typeface="+mn-ea"/>
              <a:cs typeface="+mn-cs"/>
            </a:rPr>
            <a:t>no pudieron ser conocidos por la SUNAT en esos periodos</a:t>
          </a:r>
          <a:r>
            <a:rPr lang="es-PE" sz="1400" kern="1200" spc="-50" dirty="0" smtClean="0">
              <a:solidFill>
                <a:schemeClr val="tx1"/>
              </a:solidFill>
              <a:effectLst/>
              <a:latin typeface="+mn-lt"/>
              <a:ea typeface="+mn-ea"/>
              <a:cs typeface="+mn-cs"/>
            </a:rPr>
            <a:t>, debiendo ser reconocidos en los resultados del periodo corriente</a:t>
          </a:r>
          <a:endParaRPr lang="es-PE" sz="1600" kern="1200" dirty="0"/>
        </a:p>
      </dsp:txBody>
      <dsp:txXfrm>
        <a:off x="1602688" y="0"/>
        <a:ext cx="5135998" cy="328323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F616AE-EF9A-4E1B-A031-5B41B9D140E4}">
      <dsp:nvSpPr>
        <dsp:cNvPr id="0" name=""/>
        <dsp:cNvSpPr/>
      </dsp:nvSpPr>
      <dsp:spPr>
        <a:xfrm>
          <a:off x="-4228235" y="-704407"/>
          <a:ext cx="5472816" cy="5472816"/>
        </a:xfrm>
        <a:prstGeom prst="blockArc">
          <a:avLst>
            <a:gd name="adj1" fmla="val 18900000"/>
            <a:gd name="adj2" fmla="val 2700000"/>
            <a:gd name="adj3" fmla="val 395"/>
          </a:avLst>
        </a:prstGeom>
        <a:noFill/>
        <a:ln w="12700" cap="flat" cmpd="sng"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3030AAB-F72B-4A59-B57D-0ECBF6BF3648}">
      <dsp:nvSpPr>
        <dsp:cNvPr id="0" name=""/>
        <dsp:cNvSpPr/>
      </dsp:nvSpPr>
      <dsp:spPr>
        <a:xfrm>
          <a:off x="962125" y="977036"/>
          <a:ext cx="5634725" cy="2266066"/>
        </a:xfrm>
        <a:prstGeom prst="rect">
          <a:avLst/>
        </a:prstGeom>
        <a:solidFill>
          <a:schemeClr val="bg1">
            <a:lumMod val="6500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12900" tIns="40640" rIns="40640" bIns="40640" numCol="1" spcCol="1270" anchor="ctr" anchorCtr="0">
          <a:noAutofit/>
        </a:bodyPr>
        <a:lstStyle/>
        <a:p>
          <a:pPr marL="0" lvl="0" indent="0" algn="just" defTabSz="711200">
            <a:lnSpc>
              <a:spcPct val="90000"/>
            </a:lnSpc>
            <a:spcBef>
              <a:spcPct val="0"/>
            </a:spcBef>
            <a:spcAft>
              <a:spcPct val="35000"/>
            </a:spcAft>
          </a:pPr>
          <a:r>
            <a:rPr lang="es-PE" sz="1600" b="1" kern="1200" spc="-50" baseline="0" dirty="0" smtClean="0">
              <a:solidFill>
                <a:schemeClr val="tx1"/>
              </a:solidFill>
              <a:effectLst/>
              <a:latin typeface="+mn-lt"/>
              <a:ea typeface="+mn-ea"/>
              <a:cs typeface="+mn-cs"/>
            </a:rPr>
            <a:t>Intereses financieros sobre deuda tributarias a favor del fisco</a:t>
          </a:r>
          <a:endParaRPr lang="es-PE" sz="1600" b="1" kern="1200" spc="-50" dirty="0" smtClean="0">
            <a:solidFill>
              <a:schemeClr val="tx1"/>
            </a:solidFill>
            <a:latin typeface="+mn-lt"/>
            <a:cs typeface="Arial" pitchFamily="34" charset="0"/>
          </a:endParaRPr>
        </a:p>
        <a:p>
          <a:pPr marL="0" lvl="0" indent="0" algn="just" defTabSz="711200">
            <a:lnSpc>
              <a:spcPct val="90000"/>
            </a:lnSpc>
            <a:spcBef>
              <a:spcPct val="0"/>
            </a:spcBef>
            <a:spcAft>
              <a:spcPct val="35000"/>
            </a:spcAft>
          </a:pPr>
          <a:r>
            <a:rPr lang="es-PE" sz="1400" kern="1200" spc="-50" dirty="0" smtClean="0">
              <a:solidFill>
                <a:schemeClr val="tx1"/>
              </a:solidFill>
              <a:effectLst/>
            </a:rPr>
            <a:t>Se reconocen solamente </a:t>
          </a:r>
          <a:r>
            <a:rPr lang="es-PE" sz="1400" b="1" u="sng" kern="1200" spc="-50" dirty="0" smtClean="0">
              <a:solidFill>
                <a:schemeClr val="tx1"/>
              </a:solidFill>
              <a:effectLst/>
            </a:rPr>
            <a:t>cuando fueron consentidos por el contribuyente</a:t>
          </a:r>
          <a:r>
            <a:rPr lang="es-PE" sz="1400" kern="1200" spc="-50" dirty="0" smtClean="0">
              <a:solidFill>
                <a:schemeClr val="tx1"/>
              </a:solidFill>
              <a:effectLst/>
            </a:rPr>
            <a:t>, pues están contenidos en convenios de pago u otra forma de fraccionamiento de deuda tributaria.</a:t>
          </a:r>
          <a:endParaRPr lang="es-PE" sz="1400" kern="1200" spc="-50" dirty="0" smtClean="0">
            <a:solidFill>
              <a:schemeClr val="tx1"/>
            </a:solidFill>
          </a:endParaRPr>
        </a:p>
        <a:p>
          <a:pPr marL="0" lvl="0" indent="0" algn="just" defTabSz="711200" rtl="0">
            <a:lnSpc>
              <a:spcPct val="90000"/>
            </a:lnSpc>
            <a:spcBef>
              <a:spcPct val="0"/>
            </a:spcBef>
            <a:spcAft>
              <a:spcPct val="35000"/>
            </a:spcAft>
          </a:pPr>
          <a:r>
            <a:rPr lang="es-PE" sz="1400" kern="1200" spc="-50" dirty="0" smtClean="0">
              <a:solidFill>
                <a:schemeClr val="tx1"/>
              </a:solidFill>
              <a:effectLst/>
              <a:latin typeface="+mn-lt"/>
              <a:ea typeface="+mn-ea"/>
              <a:cs typeface="+mn-cs"/>
            </a:rPr>
            <a:t>Cuando las cuotas, contienen intereses, éstos se reconocen con el transcurso del tiempo. </a:t>
          </a:r>
          <a:endParaRPr lang="es-PE" sz="1400" kern="1200" dirty="0">
            <a:solidFill>
              <a:schemeClr val="tx1"/>
            </a:solidFill>
          </a:endParaRPr>
        </a:p>
      </dsp:txBody>
      <dsp:txXfrm>
        <a:off x="962125" y="977036"/>
        <a:ext cx="5634725" cy="2266066"/>
      </dsp:txXfrm>
    </dsp:sp>
    <dsp:sp modelId="{7F712F63-1E7F-404F-8332-6D3031003F55}">
      <dsp:nvSpPr>
        <dsp:cNvPr id="0" name=""/>
        <dsp:cNvSpPr/>
      </dsp:nvSpPr>
      <dsp:spPr>
        <a:xfrm>
          <a:off x="0" y="824538"/>
          <a:ext cx="2414922" cy="2414922"/>
        </a:xfrm>
        <a:prstGeom prst="ellipse">
          <a:avLst/>
        </a:prstGeom>
        <a:solidFill>
          <a:schemeClr val="accent1">
            <a:lumMod val="7500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1B2C6C-3EF2-4152-8107-3E23CDB122AD}">
      <dsp:nvSpPr>
        <dsp:cNvPr id="0" name=""/>
        <dsp:cNvSpPr/>
      </dsp:nvSpPr>
      <dsp:spPr>
        <a:xfrm>
          <a:off x="-450979" y="0"/>
          <a:ext cx="3267861" cy="3267861"/>
        </a:xfrm>
        <a:prstGeom prst="pie">
          <a:avLst>
            <a:gd name="adj1" fmla="val 5400000"/>
            <a:gd name="adj2" fmla="val 16200000"/>
          </a:avLst>
        </a:prstGeom>
        <a:solidFill>
          <a:schemeClr val="tx2">
            <a:lumMod val="7500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2054D520-A0F8-4714-8E07-B39771ED81DF}">
      <dsp:nvSpPr>
        <dsp:cNvPr id="0" name=""/>
        <dsp:cNvSpPr/>
      </dsp:nvSpPr>
      <dsp:spPr>
        <a:xfrm>
          <a:off x="1182951" y="0"/>
          <a:ext cx="5143687" cy="3267861"/>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endParaRPr lang="es-PE" sz="2800" kern="1200" dirty="0"/>
        </a:p>
      </dsp:txBody>
      <dsp:txXfrm>
        <a:off x="1182951" y="0"/>
        <a:ext cx="2571843" cy="3267861"/>
      </dsp:txXfrm>
    </dsp:sp>
    <dsp:sp modelId="{64090A2A-4BE0-43C3-89EC-2C9770DBBC72}">
      <dsp:nvSpPr>
        <dsp:cNvPr id="0" name=""/>
        <dsp:cNvSpPr/>
      </dsp:nvSpPr>
      <dsp:spPr>
        <a:xfrm>
          <a:off x="1184893" y="0"/>
          <a:ext cx="4375760" cy="3267861"/>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71450" lvl="1" indent="-171450" algn="just" defTabSz="800100">
            <a:lnSpc>
              <a:spcPct val="90000"/>
            </a:lnSpc>
            <a:spcBef>
              <a:spcPct val="0"/>
            </a:spcBef>
            <a:spcAft>
              <a:spcPct val="15000"/>
            </a:spcAft>
            <a:buChar char="••"/>
          </a:pPr>
          <a:r>
            <a:rPr lang="es-PE" sz="1800" b="1" kern="1200" spc="-50" dirty="0" smtClean="0">
              <a:effectLst/>
            </a:rPr>
            <a:t>Pagos en exceso de los Contribuyentes: </a:t>
          </a:r>
          <a:r>
            <a:rPr lang="es-PE" sz="1600" b="0" kern="1200" spc="-50" dirty="0" smtClean="0">
              <a:effectLst/>
            </a:rPr>
            <a:t>Los pagos en exceso de los contribuyentes, o los derechos de los contribuyentes a solicitar devoluciones, se reconocen como obligaciones </a:t>
          </a:r>
          <a:r>
            <a:rPr lang="es-PE" sz="1600" b="1" u="sng" kern="1200" spc="-50" dirty="0" smtClean="0">
              <a:effectLst/>
            </a:rPr>
            <a:t>cuando la Administración tributaria consiente en que procede la devolución</a:t>
          </a:r>
          <a:endParaRPr lang="es-PE" sz="1600" b="1" u="sng" kern="1200" spc="-50" dirty="0">
            <a:effectLst/>
          </a:endParaRPr>
        </a:p>
        <a:p>
          <a:pPr marL="171450" lvl="1" indent="-171450" algn="just" defTabSz="800100">
            <a:lnSpc>
              <a:spcPct val="90000"/>
            </a:lnSpc>
            <a:spcBef>
              <a:spcPct val="0"/>
            </a:spcBef>
            <a:spcAft>
              <a:spcPct val="15000"/>
            </a:spcAft>
            <a:buChar char="••"/>
          </a:pPr>
          <a:r>
            <a:rPr lang="es-PE" sz="1800" b="1" kern="1200" spc="-50" dirty="0" smtClean="0">
              <a:effectLst/>
            </a:rPr>
            <a:t>Intereses a favor del Contribuyente: </a:t>
          </a:r>
          <a:r>
            <a:rPr lang="es-PE" sz="1600" b="0" kern="1200" spc="-50" dirty="0" smtClean="0">
              <a:effectLst/>
            </a:rPr>
            <a:t>En los casos en que los pagos indebidos o en exceso de los contribuyentes deban ser compensados con intereses, estos se reconocen desde la fecha prevista por ley para tal propósito, </a:t>
          </a:r>
          <a:r>
            <a:rPr lang="es-PE" sz="1600" b="1" u="sng" kern="1200" spc="-50" dirty="0" smtClean="0">
              <a:effectLst/>
            </a:rPr>
            <a:t>se calculan y registran en la oportunidad que la entidad responsable consiente en la procedencia de la devolución</a:t>
          </a:r>
          <a:endParaRPr lang="es-PE" sz="1600" b="1" u="sng" kern="1200" spc="-50" dirty="0">
            <a:effectLst/>
          </a:endParaRPr>
        </a:p>
      </dsp:txBody>
      <dsp:txXfrm>
        <a:off x="1184893" y="0"/>
        <a:ext cx="4375760" cy="3267861"/>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755731-210B-4FFF-B702-47BD8B67C872}">
      <dsp:nvSpPr>
        <dsp:cNvPr id="0" name=""/>
        <dsp:cNvSpPr/>
      </dsp:nvSpPr>
      <dsp:spPr>
        <a:xfrm>
          <a:off x="0" y="153010"/>
          <a:ext cx="7783044" cy="788815"/>
        </a:xfrm>
        <a:prstGeom prst="roundRect">
          <a:avLst>
            <a:gd name="adj" fmla="val 16670"/>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30480" tIns="20320" rIns="30480" bIns="20320" numCol="1" spcCol="1270" anchor="ctr" anchorCtr="0">
          <a:noAutofit/>
        </a:bodyPr>
        <a:lstStyle/>
        <a:p>
          <a:pPr lvl="0" algn="l" defTabSz="711200">
            <a:lnSpc>
              <a:spcPct val="90000"/>
            </a:lnSpc>
            <a:spcBef>
              <a:spcPct val="0"/>
            </a:spcBef>
            <a:spcAft>
              <a:spcPct val="35000"/>
            </a:spcAft>
          </a:pPr>
          <a:r>
            <a:rPr lang="es-PE" sz="1600" b="1" kern="1200" dirty="0" smtClean="0">
              <a:solidFill>
                <a:schemeClr val="tx1"/>
              </a:solidFill>
              <a:latin typeface="+mj-lt"/>
              <a:ea typeface="+mn-ea"/>
              <a:cs typeface="+mn-cs"/>
            </a:rPr>
            <a:t>Prescripción, </a:t>
          </a:r>
          <a:r>
            <a:rPr lang="es-PE" sz="1600" b="1" kern="1200" baseline="0" dirty="0" smtClean="0">
              <a:solidFill>
                <a:schemeClr val="tx1"/>
              </a:solidFill>
              <a:latin typeface="+mj-lt"/>
              <a:ea typeface="+mn-ea"/>
              <a:cs typeface="+mn-cs"/>
            </a:rPr>
            <a:t>Condonación y Compensación:  </a:t>
          </a:r>
        </a:p>
        <a:p>
          <a:pPr lvl="0" algn="l" defTabSz="711200">
            <a:lnSpc>
              <a:spcPct val="90000"/>
            </a:lnSpc>
            <a:spcBef>
              <a:spcPct val="0"/>
            </a:spcBef>
            <a:spcAft>
              <a:spcPct val="35000"/>
            </a:spcAft>
          </a:pPr>
          <a:r>
            <a:rPr lang="es-PE" sz="1600" kern="1200" dirty="0" smtClean="0">
              <a:effectLst/>
              <a:latin typeface="+mj-lt"/>
              <a:ea typeface="+mn-ea"/>
              <a:cs typeface="+mn-cs"/>
            </a:rPr>
            <a:t>Se reconocen en la oportunidad en que se producen, de acuerdo a lo establecido por </a:t>
          </a:r>
          <a:r>
            <a:rPr lang="es-PE" sz="1600" kern="1200" dirty="0" smtClean="0">
              <a:effectLst/>
              <a:latin typeface="+mj-lt"/>
              <a:ea typeface="+mn-ea"/>
              <a:cs typeface="+mn-cs"/>
            </a:rPr>
            <a:t>Ley</a:t>
          </a:r>
          <a:endParaRPr lang="es-PE" sz="1600" kern="1200" dirty="0">
            <a:latin typeface="+mj-lt"/>
            <a:ea typeface="+mn-ea"/>
            <a:cs typeface="+mn-cs"/>
          </a:endParaRPr>
        </a:p>
      </dsp:txBody>
      <dsp:txXfrm>
        <a:off x="38514" y="191524"/>
        <a:ext cx="7706016" cy="711787"/>
      </dsp:txXfrm>
    </dsp:sp>
    <dsp:sp modelId="{593CAAD1-9F0A-4622-87A7-471078AB1AE9}">
      <dsp:nvSpPr>
        <dsp:cNvPr id="0" name=""/>
        <dsp:cNvSpPr/>
      </dsp:nvSpPr>
      <dsp:spPr>
        <a:xfrm>
          <a:off x="323265" y="4203574"/>
          <a:ext cx="471322" cy="212149"/>
        </a:xfrm>
        <a:prstGeom prst="roundRect">
          <a:avLst>
            <a:gd name="adj" fmla="val 16670"/>
          </a:avLst>
        </a:prstGeom>
        <a:blipFill rotWithShape="1">
          <a:blip xmlns:r="http://schemas.openxmlformats.org/officeDocument/2006/relationships" r:embed="rId1"/>
          <a:stretch>
            <a:fillRect/>
          </a:stretch>
        </a:blip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0C68333D-7EE0-4B7E-9AF4-2383F0FFAB2B}">
      <dsp:nvSpPr>
        <dsp:cNvPr id="0" name=""/>
        <dsp:cNvSpPr/>
      </dsp:nvSpPr>
      <dsp:spPr>
        <a:xfrm>
          <a:off x="0" y="1044776"/>
          <a:ext cx="7783027" cy="1295998"/>
        </a:xfrm>
        <a:prstGeom prst="roundRect">
          <a:avLst>
            <a:gd name="adj" fmla="val 16670"/>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lvl="0" algn="l" defTabSz="755650">
            <a:lnSpc>
              <a:spcPct val="90000"/>
            </a:lnSpc>
            <a:spcBef>
              <a:spcPct val="0"/>
            </a:spcBef>
            <a:spcAft>
              <a:spcPct val="35000"/>
            </a:spcAft>
          </a:pPr>
          <a:r>
            <a:rPr lang="es-PE" sz="1700" b="1" kern="1200" baseline="0" dirty="0" smtClean="0">
              <a:solidFill>
                <a:schemeClr val="tx1"/>
              </a:solidFill>
              <a:latin typeface="+mj-lt"/>
              <a:ea typeface="+mn-ea"/>
              <a:cs typeface="+mn-cs"/>
            </a:rPr>
            <a:t>Estimación de Incobrabilidad de Cuentas por Cobrar: </a:t>
          </a:r>
        </a:p>
        <a:p>
          <a:pPr lvl="0" algn="just" defTabSz="755650">
            <a:lnSpc>
              <a:spcPct val="90000"/>
            </a:lnSpc>
            <a:spcBef>
              <a:spcPct val="0"/>
            </a:spcBef>
            <a:spcAft>
              <a:spcPct val="35000"/>
            </a:spcAft>
          </a:pPr>
          <a:r>
            <a:rPr lang="es-PE" sz="1700" b="0" kern="1200" baseline="0" dirty="0" smtClean="0">
              <a:latin typeface="+mj-lt"/>
              <a:ea typeface="+mn-ea"/>
              <a:cs typeface="+mn-cs"/>
            </a:rPr>
            <a:t>Se reconoce cuando se cumple con las prescripciones legales. Mientras se cumplen los requisitos legales y no existen las declaraciones formales necesarias, o están en proceso de emisión, la estimación de incobrabilidad será reconocida como gasto, manteniéndose en cuentas de valuación de la cuenta por cobrar. </a:t>
          </a:r>
          <a:endParaRPr lang="es-PE" sz="1700" b="1" kern="1200" baseline="0" dirty="0" smtClean="0">
            <a:latin typeface="+mj-lt"/>
            <a:ea typeface="+mn-ea"/>
            <a:cs typeface="+mn-cs"/>
          </a:endParaRPr>
        </a:p>
      </dsp:txBody>
      <dsp:txXfrm>
        <a:off x="63277" y="1108053"/>
        <a:ext cx="7656473" cy="1169444"/>
      </dsp:txXfrm>
    </dsp:sp>
    <dsp:sp modelId="{CAF35910-C32E-4CA4-A9FC-281BD6E12846}">
      <dsp:nvSpPr>
        <dsp:cNvPr id="0" name=""/>
        <dsp:cNvSpPr/>
      </dsp:nvSpPr>
      <dsp:spPr>
        <a:xfrm>
          <a:off x="3228085" y="4195503"/>
          <a:ext cx="636053" cy="220220"/>
        </a:xfrm>
        <a:prstGeom prst="roundRect">
          <a:avLst>
            <a:gd name="adj" fmla="val 1667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2000" b="-2000"/>
          </a:stretch>
        </a:blip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DDF6AEB1-CAAF-4698-A0CF-150AC5E1D551}">
      <dsp:nvSpPr>
        <dsp:cNvPr id="0" name=""/>
        <dsp:cNvSpPr/>
      </dsp:nvSpPr>
      <dsp:spPr>
        <a:xfrm>
          <a:off x="0" y="2458915"/>
          <a:ext cx="7796225" cy="1684627"/>
        </a:xfrm>
        <a:prstGeom prst="roundRect">
          <a:avLst>
            <a:gd name="adj" fmla="val 16670"/>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3792" tIns="113792" rIns="113792" bIns="113792" numCol="1" spcCol="1270" anchor="t" anchorCtr="0">
          <a:noAutofit/>
        </a:bodyPr>
        <a:lstStyle/>
        <a:p>
          <a:pPr lvl="0" algn="l" defTabSz="711200">
            <a:lnSpc>
              <a:spcPct val="100000"/>
            </a:lnSpc>
            <a:spcBef>
              <a:spcPct val="0"/>
            </a:spcBef>
            <a:spcAft>
              <a:spcPts val="0"/>
            </a:spcAft>
          </a:pPr>
          <a:r>
            <a:rPr lang="es-PE" sz="1600" b="1" kern="0" spc="0" dirty="0" smtClean="0">
              <a:solidFill>
                <a:schemeClr val="tx1"/>
              </a:solidFill>
              <a:latin typeface="+mj-lt"/>
              <a:ea typeface="+mn-ea"/>
              <a:cs typeface="+mn-cs"/>
            </a:rPr>
            <a:t>Castigo de cuentas por cobrar por deuda tributaria,</a:t>
          </a:r>
          <a:r>
            <a:rPr lang="es-PE" sz="1600" b="1" kern="0" spc="0" baseline="0" dirty="0" smtClean="0">
              <a:solidFill>
                <a:schemeClr val="tx1"/>
              </a:solidFill>
              <a:latin typeface="+mj-lt"/>
              <a:ea typeface="+mn-ea"/>
              <a:cs typeface="+mn-cs"/>
            </a:rPr>
            <a:t> tasas y derechos</a:t>
          </a:r>
          <a:endParaRPr lang="es-PE" sz="1600" b="1" kern="0" spc="0" dirty="0">
            <a:solidFill>
              <a:schemeClr val="tx1"/>
            </a:solidFill>
            <a:latin typeface="+mj-lt"/>
            <a:ea typeface="+mn-ea"/>
            <a:cs typeface="+mn-cs"/>
          </a:endParaRPr>
        </a:p>
        <a:p>
          <a:pPr marL="114300" lvl="1" indent="-114300" algn="l" defTabSz="622300">
            <a:lnSpc>
              <a:spcPct val="90000"/>
            </a:lnSpc>
            <a:spcBef>
              <a:spcPct val="0"/>
            </a:spcBef>
            <a:spcAft>
              <a:spcPct val="15000"/>
            </a:spcAft>
            <a:buChar char="••"/>
          </a:pPr>
          <a:r>
            <a:rPr lang="es-PE" sz="1400" kern="0" spc="0" dirty="0" smtClean="0">
              <a:latin typeface="+mj-lt"/>
              <a:ea typeface="+mn-ea"/>
              <a:cs typeface="+mn-cs"/>
            </a:rPr>
            <a:t>Se castigan las deudas tributarias por:</a:t>
          </a:r>
          <a:endParaRPr lang="es-PE" sz="1400" kern="0" spc="0" dirty="0">
            <a:latin typeface="+mj-lt"/>
            <a:ea typeface="+mn-ea"/>
            <a:cs typeface="+mn-cs"/>
          </a:endParaRPr>
        </a:p>
        <a:p>
          <a:pPr marL="228600" lvl="2" indent="-114300" algn="l" defTabSz="622300">
            <a:lnSpc>
              <a:spcPct val="90000"/>
            </a:lnSpc>
            <a:spcBef>
              <a:spcPct val="0"/>
            </a:spcBef>
            <a:spcAft>
              <a:spcPct val="15000"/>
            </a:spcAft>
            <a:buChar char="••"/>
          </a:pPr>
          <a:r>
            <a:rPr lang="es-PE" sz="1400" kern="0" spc="0" dirty="0" smtClean="0">
              <a:latin typeface="+mj-lt"/>
              <a:ea typeface="+mn-ea"/>
              <a:cs typeface="+mn-cs"/>
            </a:rPr>
            <a:t>prescripción establecida en la Ley</a:t>
          </a:r>
          <a:endParaRPr lang="es-PE" sz="1400" kern="0" spc="0" dirty="0">
            <a:latin typeface="+mj-lt"/>
            <a:ea typeface="+mn-ea"/>
            <a:cs typeface="+mn-cs"/>
          </a:endParaRPr>
        </a:p>
        <a:p>
          <a:pPr marL="228600" lvl="2" indent="-114300" algn="l" defTabSz="622300">
            <a:lnSpc>
              <a:spcPct val="90000"/>
            </a:lnSpc>
            <a:spcBef>
              <a:spcPct val="0"/>
            </a:spcBef>
            <a:spcAft>
              <a:spcPct val="15000"/>
            </a:spcAft>
            <a:buChar char="••"/>
          </a:pPr>
          <a:r>
            <a:rPr lang="es-PE" sz="1400" kern="0" spc="0" dirty="0" smtClean="0">
              <a:latin typeface="+mj-lt"/>
              <a:ea typeface="+mn-ea"/>
              <a:cs typeface="+mn-cs"/>
            </a:rPr>
            <a:t>declaración de incobrabilidad: Ejecutor coactivo, Tribunal Fiscal, Poder Judicial</a:t>
          </a:r>
          <a:endParaRPr lang="es-PE" sz="1400" kern="0" spc="0" dirty="0">
            <a:latin typeface="+mj-lt"/>
            <a:ea typeface="+mn-ea"/>
            <a:cs typeface="+mn-cs"/>
          </a:endParaRPr>
        </a:p>
        <a:p>
          <a:pPr marL="114300" lvl="1" indent="-114300" algn="just" defTabSz="622300">
            <a:lnSpc>
              <a:spcPct val="90000"/>
            </a:lnSpc>
            <a:spcBef>
              <a:spcPct val="0"/>
            </a:spcBef>
            <a:spcAft>
              <a:spcPct val="15000"/>
            </a:spcAft>
            <a:buChar char="••"/>
          </a:pPr>
          <a:r>
            <a:rPr lang="es-PE" sz="1400" kern="0" spc="0" dirty="0" smtClean="0">
              <a:latin typeface="+mj-lt"/>
              <a:ea typeface="+mn-ea"/>
              <a:cs typeface="+mn-cs"/>
            </a:rPr>
            <a:t>Por razones de recuperación, cuando las deudas tributarias correspondan a periodos no prescritos pero hayan sido declaradas incobrables, se deberá mantener el detalle en cuentas de orden, hasta la prescripción de la deuda tributaria de acuerdo a Ley.</a:t>
          </a:r>
          <a:endParaRPr lang="es-PE" sz="1400" kern="0" spc="0" dirty="0">
            <a:latin typeface="+mj-lt"/>
            <a:ea typeface="+mn-ea"/>
            <a:cs typeface="+mn-cs"/>
          </a:endParaRPr>
        </a:p>
        <a:p>
          <a:pPr marL="114300" lvl="1" indent="-114300" algn="l" defTabSz="622300">
            <a:lnSpc>
              <a:spcPct val="90000"/>
            </a:lnSpc>
            <a:spcBef>
              <a:spcPct val="0"/>
            </a:spcBef>
            <a:spcAft>
              <a:spcPct val="15000"/>
            </a:spcAft>
            <a:buChar char="••"/>
          </a:pPr>
          <a:endParaRPr lang="es-PE" sz="1400" kern="0" spc="-100" dirty="0">
            <a:solidFill>
              <a:sysClr val="window" lastClr="FFFFFF"/>
            </a:solidFill>
            <a:latin typeface="Calibri" panose="020F0502020204030204"/>
            <a:ea typeface="+mn-ea"/>
            <a:cs typeface="+mn-cs"/>
          </a:endParaRPr>
        </a:p>
      </dsp:txBody>
      <dsp:txXfrm>
        <a:off x="82252" y="2541167"/>
        <a:ext cx="7631721" cy="15201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FC5942-7B34-4622-A9CB-20F9877115F1}">
      <dsp:nvSpPr>
        <dsp:cNvPr id="0" name=""/>
        <dsp:cNvSpPr/>
      </dsp:nvSpPr>
      <dsp:spPr>
        <a:xfrm>
          <a:off x="0" y="1563"/>
          <a:ext cx="6862617" cy="347656"/>
        </a:xfrm>
        <a:prstGeom prst="roundRect">
          <a:avLst>
            <a:gd name="adj" fmla="val 10000"/>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lang="es-PE" sz="2600" b="1" kern="1200" dirty="0" smtClean="0"/>
            <a:t>Políticas de Medición</a:t>
          </a:r>
          <a:endParaRPr lang="es-PE" sz="2600" b="1" kern="1200" dirty="0"/>
        </a:p>
      </dsp:txBody>
      <dsp:txXfrm>
        <a:off x="10182" y="11745"/>
        <a:ext cx="6842253" cy="327292"/>
      </dsp:txXfrm>
    </dsp:sp>
    <dsp:sp modelId="{17AB1F65-A358-4835-A13D-236AB97D31C1}">
      <dsp:nvSpPr>
        <dsp:cNvPr id="0" name=""/>
        <dsp:cNvSpPr/>
      </dsp:nvSpPr>
      <dsp:spPr>
        <a:xfrm>
          <a:off x="0" y="919402"/>
          <a:ext cx="1093498" cy="2018325"/>
        </a:xfrm>
        <a:prstGeom prst="roundRect">
          <a:avLst>
            <a:gd name="adj" fmla="val 1667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8000" r="-8000"/>
          </a:stretch>
        </a:blip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EBC30564-6877-4F5B-BBF3-17462753465F}">
      <dsp:nvSpPr>
        <dsp:cNvPr id="0" name=""/>
        <dsp:cNvSpPr/>
      </dsp:nvSpPr>
      <dsp:spPr>
        <a:xfrm>
          <a:off x="1159108" y="873978"/>
          <a:ext cx="5703509" cy="2043847"/>
        </a:xfrm>
        <a:prstGeom prst="roundRect">
          <a:avLst>
            <a:gd name="adj" fmla="val 16670"/>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t" anchorCtr="0">
          <a:noAutofit/>
        </a:bodyPr>
        <a:lstStyle/>
        <a:p>
          <a:pPr lvl="0" algn="l" defTabSz="755650">
            <a:lnSpc>
              <a:spcPct val="90000"/>
            </a:lnSpc>
            <a:spcBef>
              <a:spcPct val="0"/>
            </a:spcBef>
            <a:spcAft>
              <a:spcPct val="35000"/>
            </a:spcAft>
          </a:pPr>
          <a:r>
            <a:rPr lang="es-PE" sz="1700" b="1" kern="1200" dirty="0" smtClean="0"/>
            <a:t>Tributos,</a:t>
          </a:r>
          <a:r>
            <a:rPr lang="es-PE" sz="1700" b="1" kern="1200" baseline="0" dirty="0" smtClean="0"/>
            <a:t> intereses y multas</a:t>
          </a:r>
          <a:endParaRPr lang="es-PE" sz="1700" b="1" kern="1200" dirty="0"/>
        </a:p>
        <a:p>
          <a:pPr marL="171450" lvl="1" indent="-171450" algn="l" defTabSz="755650">
            <a:lnSpc>
              <a:spcPct val="90000"/>
            </a:lnSpc>
            <a:spcBef>
              <a:spcPct val="0"/>
            </a:spcBef>
            <a:spcAft>
              <a:spcPct val="15000"/>
            </a:spcAft>
            <a:buChar char="••"/>
          </a:pPr>
          <a:r>
            <a:rPr lang="es-PE" sz="1700" b="1" kern="1200" dirty="0" smtClean="0">
              <a:effectLst/>
            </a:rPr>
            <a:t>Medición Inicial: </a:t>
          </a:r>
          <a:r>
            <a:rPr lang="es-PE" sz="1700" kern="1200" dirty="0" smtClean="0">
              <a:effectLst/>
            </a:rPr>
            <a:t>Al </a:t>
          </a:r>
          <a:r>
            <a:rPr lang="es-PE" sz="1700" kern="1200" dirty="0" smtClean="0">
              <a:effectLst/>
            </a:rPr>
            <a:t>valor nominal, que es igual al costo de la transacción</a:t>
          </a:r>
          <a:endParaRPr lang="es-PE" sz="1700" kern="1200" dirty="0"/>
        </a:p>
        <a:p>
          <a:pPr marL="171450" lvl="1" indent="-171450" algn="l" defTabSz="755650">
            <a:lnSpc>
              <a:spcPct val="90000"/>
            </a:lnSpc>
            <a:spcBef>
              <a:spcPct val="0"/>
            </a:spcBef>
            <a:spcAft>
              <a:spcPct val="15000"/>
            </a:spcAft>
            <a:buChar char="••"/>
          </a:pPr>
          <a:r>
            <a:rPr lang="es-PE" sz="1700" b="1" kern="1200" dirty="0" smtClean="0">
              <a:effectLst/>
              <a:latin typeface="+mn-lt"/>
              <a:ea typeface="+mn-ea"/>
              <a:cs typeface="+mn-cs"/>
            </a:rPr>
            <a:t>Medición Posterior: </a:t>
          </a:r>
          <a:r>
            <a:rPr lang="es-PE" sz="1700" kern="1200" dirty="0" smtClean="0">
              <a:effectLst/>
              <a:latin typeface="+mn-lt"/>
              <a:ea typeface="+mn-ea"/>
              <a:cs typeface="+mn-cs"/>
            </a:rPr>
            <a:t>Los </a:t>
          </a:r>
          <a:r>
            <a:rPr lang="es-PE" sz="1700" kern="1200" dirty="0" smtClean="0">
              <a:effectLst/>
              <a:latin typeface="+mn-lt"/>
              <a:ea typeface="+mn-ea"/>
              <a:cs typeface="+mn-cs"/>
            </a:rPr>
            <a:t>activos que surgen de transacciones impositivas se miden por la mejor estimación de la entrada de recursos a la entidad</a:t>
          </a:r>
          <a:endParaRPr lang="es-PE" sz="1700" kern="1200" dirty="0"/>
        </a:p>
      </dsp:txBody>
      <dsp:txXfrm>
        <a:off x="1258898" y="973768"/>
        <a:ext cx="5503929" cy="1844267"/>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FC5942-7B34-4622-A9CB-20F9877115F1}">
      <dsp:nvSpPr>
        <dsp:cNvPr id="0" name=""/>
        <dsp:cNvSpPr/>
      </dsp:nvSpPr>
      <dsp:spPr>
        <a:xfrm>
          <a:off x="23" y="0"/>
          <a:ext cx="6862594" cy="326946"/>
        </a:xfrm>
        <a:prstGeom prst="roundRect">
          <a:avLst>
            <a:gd name="adj" fmla="val 10000"/>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lang="es-PE" altLang="es-PE" sz="2600" b="1" kern="1200" dirty="0" smtClean="0"/>
            <a:t>Políticas de presentación y revelación</a:t>
          </a:r>
          <a:endParaRPr lang="es-PE" sz="2600" b="1" kern="1200" dirty="0"/>
        </a:p>
      </dsp:txBody>
      <dsp:txXfrm>
        <a:off x="9599" y="9576"/>
        <a:ext cx="6843442" cy="307794"/>
      </dsp:txXfrm>
    </dsp:sp>
    <dsp:sp modelId="{17AB1F65-A358-4835-A13D-236AB97D31C1}">
      <dsp:nvSpPr>
        <dsp:cNvPr id="0" name=""/>
        <dsp:cNvSpPr/>
      </dsp:nvSpPr>
      <dsp:spPr>
        <a:xfrm>
          <a:off x="230488" y="2785530"/>
          <a:ext cx="1011051" cy="1079005"/>
        </a:xfrm>
        <a:prstGeom prst="roundRect">
          <a:avLst>
            <a:gd name="adj" fmla="val 1667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6000" b="-16000"/>
          </a:stretch>
        </a:blip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EBC30564-6877-4F5B-BBF3-17462753465F}">
      <dsp:nvSpPr>
        <dsp:cNvPr id="0" name=""/>
        <dsp:cNvSpPr/>
      </dsp:nvSpPr>
      <dsp:spPr>
        <a:xfrm>
          <a:off x="1271400" y="420007"/>
          <a:ext cx="5363749" cy="589218"/>
        </a:xfrm>
        <a:prstGeom prst="roundRect">
          <a:avLst>
            <a:gd name="adj" fmla="val 16670"/>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just" defTabSz="666750">
            <a:lnSpc>
              <a:spcPct val="90000"/>
            </a:lnSpc>
            <a:spcBef>
              <a:spcPct val="0"/>
            </a:spcBef>
            <a:spcAft>
              <a:spcPct val="35000"/>
            </a:spcAft>
          </a:pPr>
          <a:r>
            <a:rPr lang="es-PE" sz="1500" b="1" kern="1200" dirty="0" smtClean="0">
              <a:ea typeface="Calibri"/>
            </a:rPr>
            <a:t>Estado de situación financiera:</a:t>
          </a:r>
          <a:r>
            <a:rPr lang="es-PE" sz="1500" kern="1200" dirty="0" smtClean="0">
              <a:ea typeface="Calibri"/>
            </a:rPr>
            <a:t> </a:t>
          </a:r>
          <a:r>
            <a:rPr lang="es-PE" sz="1500" kern="1200" dirty="0" smtClean="0">
              <a:ea typeface="Calibri"/>
              <a:cs typeface="Arial" pitchFamily="34" charset="0"/>
            </a:rPr>
            <a:t>En el activo los derechos de cobro y en el pasivo las obligaciones de devolver a los contribuyentes</a:t>
          </a:r>
          <a:endParaRPr lang="es-PE" sz="1500" kern="1200" dirty="0"/>
        </a:p>
      </dsp:txBody>
      <dsp:txXfrm>
        <a:off x="1300168" y="448775"/>
        <a:ext cx="5306213" cy="531682"/>
      </dsp:txXfrm>
    </dsp:sp>
    <dsp:sp modelId="{CAF35910-C32E-4CA4-A9FC-281BD6E12846}">
      <dsp:nvSpPr>
        <dsp:cNvPr id="0" name=""/>
        <dsp:cNvSpPr/>
      </dsp:nvSpPr>
      <dsp:spPr>
        <a:xfrm>
          <a:off x="195447" y="1359855"/>
          <a:ext cx="1028358" cy="814634"/>
        </a:xfrm>
        <a:prstGeom prst="roundRect">
          <a:avLst>
            <a:gd name="adj" fmla="val 1667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31000" r="-31000"/>
          </a:stretch>
        </a:blip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DDF6AEB1-CAAF-4698-A0CF-150AC5E1D551}">
      <dsp:nvSpPr>
        <dsp:cNvPr id="0" name=""/>
        <dsp:cNvSpPr/>
      </dsp:nvSpPr>
      <dsp:spPr>
        <a:xfrm>
          <a:off x="1294464" y="1341576"/>
          <a:ext cx="5363749" cy="868777"/>
        </a:xfrm>
        <a:prstGeom prst="roundRect">
          <a:avLst>
            <a:gd name="adj" fmla="val 16670"/>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666750">
            <a:lnSpc>
              <a:spcPct val="90000"/>
            </a:lnSpc>
            <a:spcBef>
              <a:spcPct val="0"/>
            </a:spcBef>
            <a:spcAft>
              <a:spcPct val="35000"/>
            </a:spcAft>
          </a:pPr>
          <a:r>
            <a:rPr lang="es-ES" sz="1500" b="1" kern="1200" dirty="0" smtClean="0">
              <a:ea typeface="Times New Roman"/>
            </a:rPr>
            <a:t>En el estado de gestión integral</a:t>
          </a:r>
          <a:r>
            <a:rPr lang="es-ES" sz="1500" kern="1200" dirty="0" smtClean="0">
              <a:ea typeface="Times New Roman"/>
            </a:rPr>
            <a:t>, </a:t>
          </a:r>
          <a:r>
            <a:rPr lang="es-PE" sz="1500" kern="1200" dirty="0" smtClean="0">
              <a:ea typeface="Calibri"/>
              <a:cs typeface="Arial" pitchFamily="34" charset="0"/>
            </a:rPr>
            <a:t>se separan:</a:t>
          </a:r>
          <a:endParaRPr lang="es-PE" sz="1500" kern="1200" dirty="0" smtClean="0"/>
        </a:p>
        <a:p>
          <a:pPr lvl="0" algn="l" defTabSz="666750">
            <a:lnSpc>
              <a:spcPct val="90000"/>
            </a:lnSpc>
            <a:spcBef>
              <a:spcPct val="0"/>
            </a:spcBef>
            <a:spcAft>
              <a:spcPct val="35000"/>
            </a:spcAft>
          </a:pPr>
          <a:r>
            <a:rPr lang="es-PE" sz="1500" kern="1200" dirty="0" smtClean="0">
              <a:ea typeface="Calibri"/>
              <a:cs typeface="Arial" pitchFamily="34" charset="0"/>
            </a:rPr>
            <a:t>  - los ingresos tributarios</a:t>
          </a:r>
        </a:p>
        <a:p>
          <a:pPr lvl="0" algn="l" defTabSz="666750">
            <a:lnSpc>
              <a:spcPct val="90000"/>
            </a:lnSpc>
            <a:spcBef>
              <a:spcPct val="0"/>
            </a:spcBef>
            <a:spcAft>
              <a:spcPct val="35000"/>
            </a:spcAft>
          </a:pPr>
          <a:r>
            <a:rPr lang="es-PE" sz="1500" kern="1200" dirty="0" smtClean="0">
              <a:ea typeface="Calibri"/>
              <a:cs typeface="Arial" pitchFamily="34" charset="0"/>
            </a:rPr>
            <a:t>  - los ingresos no tributarios</a:t>
          </a:r>
          <a:endParaRPr lang="es-PE" sz="1500" kern="1200" dirty="0"/>
        </a:p>
      </dsp:txBody>
      <dsp:txXfrm>
        <a:off x="1336882" y="1383994"/>
        <a:ext cx="5278913" cy="783941"/>
      </dsp:txXfrm>
    </dsp:sp>
    <dsp:sp modelId="{4919214A-258F-4043-A4F2-C667D1A0F065}">
      <dsp:nvSpPr>
        <dsp:cNvPr id="0" name=""/>
        <dsp:cNvSpPr/>
      </dsp:nvSpPr>
      <dsp:spPr>
        <a:xfrm>
          <a:off x="196238" y="446199"/>
          <a:ext cx="1028358" cy="555869"/>
        </a:xfrm>
        <a:prstGeom prst="roundRect">
          <a:avLst>
            <a:gd name="adj" fmla="val 1667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8000" r="-18000"/>
          </a:stretch>
        </a:blip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4A4B7720-3F45-48E6-B3A2-4EEB1E7584C6}">
      <dsp:nvSpPr>
        <dsp:cNvPr id="0" name=""/>
        <dsp:cNvSpPr/>
      </dsp:nvSpPr>
      <dsp:spPr>
        <a:xfrm>
          <a:off x="1330294" y="2479331"/>
          <a:ext cx="5363749" cy="1692770"/>
        </a:xfrm>
        <a:prstGeom prst="roundRect">
          <a:avLst>
            <a:gd name="adj" fmla="val 16670"/>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t" anchorCtr="0">
          <a:noAutofit/>
        </a:bodyPr>
        <a:lstStyle/>
        <a:p>
          <a:pPr lvl="0" algn="l" defTabSz="666750">
            <a:lnSpc>
              <a:spcPct val="90000"/>
            </a:lnSpc>
            <a:spcBef>
              <a:spcPct val="0"/>
            </a:spcBef>
            <a:spcAft>
              <a:spcPct val="35000"/>
            </a:spcAft>
          </a:pPr>
          <a:r>
            <a:rPr lang="es-ES" sz="1500" b="1" kern="0" spc="-100" baseline="0" dirty="0" smtClean="0">
              <a:ea typeface="Times New Roman"/>
            </a:rPr>
            <a:t>Notas a los estados financieros</a:t>
          </a:r>
          <a:r>
            <a:rPr lang="es-ES" sz="1500" kern="0" spc="-100" baseline="0" dirty="0" smtClean="0">
              <a:ea typeface="Times New Roman"/>
            </a:rPr>
            <a:t>, la cuantía:</a:t>
          </a:r>
          <a:endParaRPr lang="es-PE" sz="1500" kern="0" spc="-100" baseline="0" dirty="0">
            <a:ea typeface="Times New Roman"/>
          </a:endParaRPr>
        </a:p>
        <a:p>
          <a:pPr marL="114300" lvl="1" indent="-114300" algn="l" defTabSz="666750">
            <a:lnSpc>
              <a:spcPct val="90000"/>
            </a:lnSpc>
            <a:spcBef>
              <a:spcPct val="0"/>
            </a:spcBef>
            <a:spcAft>
              <a:spcPct val="15000"/>
            </a:spcAft>
            <a:buChar char="••"/>
          </a:pPr>
          <a:r>
            <a:rPr lang="es-ES" sz="1500" kern="0" spc="-100" baseline="0" dirty="0" smtClean="0">
              <a:ea typeface="Times New Roman"/>
            </a:rPr>
            <a:t>Del derecho exigible</a:t>
          </a:r>
          <a:endParaRPr lang="es-ES" sz="1500" kern="0" spc="-100" baseline="0" dirty="0">
            <a:ea typeface="Times New Roman"/>
          </a:endParaRPr>
        </a:p>
        <a:p>
          <a:pPr marL="114300" lvl="1" indent="-114300" algn="l" defTabSz="666750">
            <a:lnSpc>
              <a:spcPct val="90000"/>
            </a:lnSpc>
            <a:spcBef>
              <a:spcPct val="0"/>
            </a:spcBef>
            <a:spcAft>
              <a:spcPct val="15000"/>
            </a:spcAft>
            <a:buChar char="••"/>
          </a:pPr>
          <a:r>
            <a:rPr lang="es-ES" sz="1500" kern="0" spc="-100" baseline="0" dirty="0" smtClean="0">
              <a:ea typeface="Times New Roman"/>
            </a:rPr>
            <a:t>De los tributos por pagar</a:t>
          </a:r>
          <a:endParaRPr lang="es-ES" sz="1500" kern="0" spc="-100" baseline="0" dirty="0">
            <a:ea typeface="Times New Roman"/>
          </a:endParaRPr>
        </a:p>
        <a:p>
          <a:pPr marL="114300" lvl="1" indent="-114300" algn="l" defTabSz="666750">
            <a:lnSpc>
              <a:spcPct val="90000"/>
            </a:lnSpc>
            <a:spcBef>
              <a:spcPct val="0"/>
            </a:spcBef>
            <a:spcAft>
              <a:spcPct val="15000"/>
            </a:spcAft>
            <a:buChar char="••"/>
          </a:pPr>
          <a:r>
            <a:rPr lang="es-ES" sz="1500" kern="0" spc="-100" baseline="0" dirty="0" smtClean="0">
              <a:ea typeface="Times New Roman"/>
            </a:rPr>
            <a:t>Clasificación de Impuestos por su naturaleza : Directos e Indirectos</a:t>
          </a:r>
          <a:endParaRPr lang="es-ES" sz="1500" kern="0" spc="-100" baseline="0" dirty="0">
            <a:ea typeface="Times New Roman"/>
          </a:endParaRPr>
        </a:p>
        <a:p>
          <a:pPr marL="114300" lvl="1" indent="-114300" algn="l" defTabSz="666750">
            <a:lnSpc>
              <a:spcPct val="90000"/>
            </a:lnSpc>
            <a:spcBef>
              <a:spcPct val="0"/>
            </a:spcBef>
            <a:spcAft>
              <a:spcPct val="15000"/>
            </a:spcAft>
            <a:buChar char="••"/>
          </a:pPr>
          <a:r>
            <a:rPr lang="es-ES" sz="1500" kern="0" spc="-100" baseline="0" dirty="0" smtClean="0">
              <a:ea typeface="Times New Roman"/>
            </a:rPr>
            <a:t>Relacionar la POC de ingresos y la clasificación de impuestos: Directos e Indirectos </a:t>
          </a:r>
          <a:endParaRPr lang="es-ES" sz="1500" kern="0" spc="-100" baseline="0" dirty="0">
            <a:ea typeface="Times New Roman"/>
          </a:endParaRPr>
        </a:p>
        <a:p>
          <a:pPr marL="114300" lvl="1" indent="-114300" algn="l" defTabSz="533400">
            <a:lnSpc>
              <a:spcPct val="90000"/>
            </a:lnSpc>
            <a:spcBef>
              <a:spcPct val="0"/>
            </a:spcBef>
            <a:spcAft>
              <a:spcPct val="15000"/>
            </a:spcAft>
            <a:buChar char="••"/>
          </a:pPr>
          <a:endParaRPr lang="es-ES" sz="1200" kern="1200" dirty="0">
            <a:solidFill>
              <a:srgbClr val="FF0000"/>
            </a:solidFill>
            <a:ea typeface="Times New Roman"/>
          </a:endParaRPr>
        </a:p>
      </dsp:txBody>
      <dsp:txXfrm>
        <a:off x="1412943" y="2561980"/>
        <a:ext cx="5198451" cy="1527472"/>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860CB9-3827-401D-A711-BB8F113CF5EE}">
      <dsp:nvSpPr>
        <dsp:cNvPr id="0" name=""/>
        <dsp:cNvSpPr/>
      </dsp:nvSpPr>
      <dsp:spPr>
        <a:xfrm>
          <a:off x="0" y="0"/>
          <a:ext cx="7508657" cy="4136736"/>
        </a:xfrm>
        <a:prstGeom prst="roundRect">
          <a:avLst>
            <a:gd name="adj" fmla="val 8500"/>
          </a:avLst>
        </a:prstGeom>
        <a:solidFill>
          <a:srgbClr val="002060"/>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3210567" numCol="1" spcCol="1270" anchor="t" anchorCtr="0">
          <a:noAutofit/>
        </a:bodyPr>
        <a:lstStyle/>
        <a:p>
          <a:pPr lvl="0" algn="l" defTabSz="1066800">
            <a:lnSpc>
              <a:spcPct val="90000"/>
            </a:lnSpc>
            <a:spcBef>
              <a:spcPct val="0"/>
            </a:spcBef>
            <a:spcAft>
              <a:spcPct val="35000"/>
            </a:spcAft>
          </a:pPr>
          <a:r>
            <a:rPr lang="es-PE" sz="2400" b="1" kern="1200" dirty="0" smtClean="0"/>
            <a:t>Impuesto a la Renta</a:t>
          </a:r>
          <a:endParaRPr lang="es-PE" sz="2400" b="1" kern="1200" dirty="0"/>
        </a:p>
      </dsp:txBody>
      <dsp:txXfrm>
        <a:off x="102987" y="102987"/>
        <a:ext cx="7302683" cy="3930762"/>
      </dsp:txXfrm>
    </dsp:sp>
    <dsp:sp modelId="{9E231F3B-5A2C-4760-AF57-6C8ADAD2E05C}">
      <dsp:nvSpPr>
        <dsp:cNvPr id="0" name=""/>
        <dsp:cNvSpPr/>
      </dsp:nvSpPr>
      <dsp:spPr>
        <a:xfrm>
          <a:off x="176566" y="657559"/>
          <a:ext cx="1126298" cy="1908145"/>
        </a:xfrm>
        <a:prstGeom prst="roundRect">
          <a:avLst>
            <a:gd name="adj" fmla="val 105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PE" sz="1200" kern="1200" dirty="0" smtClean="0"/>
            <a:t>Periodicidad Anual con pagos a cuenta mensuales.</a:t>
          </a:r>
        </a:p>
        <a:p>
          <a:pPr lvl="0" algn="ctr" defTabSz="533400">
            <a:lnSpc>
              <a:spcPct val="90000"/>
            </a:lnSpc>
            <a:spcBef>
              <a:spcPct val="0"/>
            </a:spcBef>
            <a:spcAft>
              <a:spcPct val="35000"/>
            </a:spcAft>
          </a:pPr>
          <a:r>
            <a:rPr lang="es-PE" sz="1200" kern="1200" dirty="0" smtClean="0"/>
            <a:t>Exigible durante el periodo de regularización a la liquidación</a:t>
          </a:r>
          <a:endParaRPr lang="es-PE" sz="1200" kern="1200" dirty="0"/>
        </a:p>
      </dsp:txBody>
      <dsp:txXfrm>
        <a:off x="211204" y="692197"/>
        <a:ext cx="1057022" cy="1838869"/>
      </dsp:txXfrm>
    </dsp:sp>
    <dsp:sp modelId="{4DFF44D3-E251-44F1-83D5-21CAF818CB98}">
      <dsp:nvSpPr>
        <dsp:cNvPr id="0" name=""/>
        <dsp:cNvSpPr/>
      </dsp:nvSpPr>
      <dsp:spPr>
        <a:xfrm>
          <a:off x="187716" y="2976261"/>
          <a:ext cx="1126298" cy="953584"/>
        </a:xfrm>
        <a:prstGeom prst="roundRect">
          <a:avLst>
            <a:gd name="adj" fmla="val 105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PE" sz="1200" b="1" kern="1200" dirty="0" smtClean="0"/>
            <a:t>ORDEN DE PAGO</a:t>
          </a:r>
          <a:endParaRPr lang="es-PE" sz="1200" b="1" kern="1200" dirty="0"/>
        </a:p>
      </dsp:txBody>
      <dsp:txXfrm>
        <a:off x="217042" y="3005587"/>
        <a:ext cx="1067646" cy="894932"/>
      </dsp:txXfrm>
    </dsp:sp>
    <dsp:sp modelId="{7E5F0F0C-F03A-4178-99E4-32B5D8841AE9}">
      <dsp:nvSpPr>
        <dsp:cNvPr id="0" name=""/>
        <dsp:cNvSpPr/>
      </dsp:nvSpPr>
      <dsp:spPr>
        <a:xfrm>
          <a:off x="1394890" y="938306"/>
          <a:ext cx="5819209" cy="2895715"/>
        </a:xfrm>
        <a:prstGeom prst="roundRect">
          <a:avLst>
            <a:gd name="adj" fmla="val 10500"/>
          </a:avLst>
        </a:prstGeom>
        <a:solidFill>
          <a:schemeClr val="tx2"/>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1838779" numCol="1" spcCol="1270" anchor="t" anchorCtr="0">
          <a:noAutofit/>
        </a:bodyPr>
        <a:lstStyle/>
        <a:p>
          <a:pPr lvl="0" algn="l" defTabSz="889000">
            <a:lnSpc>
              <a:spcPct val="90000"/>
            </a:lnSpc>
            <a:spcBef>
              <a:spcPct val="0"/>
            </a:spcBef>
            <a:spcAft>
              <a:spcPct val="35000"/>
            </a:spcAft>
          </a:pPr>
          <a:r>
            <a:rPr lang="es-PE" sz="2000" b="1" kern="1200" dirty="0" smtClean="0"/>
            <a:t>IGV</a:t>
          </a:r>
          <a:endParaRPr lang="es-PE" sz="2000" b="1" kern="1200" dirty="0"/>
        </a:p>
      </dsp:txBody>
      <dsp:txXfrm>
        <a:off x="1483943" y="1027359"/>
        <a:ext cx="5641103" cy="2717609"/>
      </dsp:txXfrm>
    </dsp:sp>
    <dsp:sp modelId="{C83066CE-ED1D-4AA1-80E2-E72E4C2D32CE}">
      <dsp:nvSpPr>
        <dsp:cNvPr id="0" name=""/>
        <dsp:cNvSpPr/>
      </dsp:nvSpPr>
      <dsp:spPr>
        <a:xfrm>
          <a:off x="1602601" y="1778043"/>
          <a:ext cx="1163841" cy="1330420"/>
        </a:xfrm>
        <a:prstGeom prst="roundRect">
          <a:avLst>
            <a:gd name="adj" fmla="val 105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PE" sz="1400" kern="1200" dirty="0" smtClean="0"/>
            <a:t>Periodicidad Mensual  sujeto a retención (6%)y detracción (variable)</a:t>
          </a:r>
          <a:endParaRPr lang="es-PE" sz="1400" kern="1200" dirty="0"/>
        </a:p>
      </dsp:txBody>
      <dsp:txXfrm>
        <a:off x="1638393" y="1813835"/>
        <a:ext cx="1092257" cy="1258836"/>
      </dsp:txXfrm>
    </dsp:sp>
    <dsp:sp modelId="{E36141A4-5423-4E78-883C-23556C855695}">
      <dsp:nvSpPr>
        <dsp:cNvPr id="0" name=""/>
        <dsp:cNvSpPr/>
      </dsp:nvSpPr>
      <dsp:spPr>
        <a:xfrm>
          <a:off x="1647211" y="3388526"/>
          <a:ext cx="1163841" cy="324175"/>
        </a:xfrm>
        <a:prstGeom prst="roundRect">
          <a:avLst>
            <a:gd name="adj" fmla="val 105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PE" sz="1400" kern="1200" dirty="0" smtClean="0"/>
            <a:t>ORDEN DE PAGO</a:t>
          </a:r>
          <a:endParaRPr lang="es-PE" sz="1400" kern="1200" dirty="0"/>
        </a:p>
      </dsp:txBody>
      <dsp:txXfrm>
        <a:off x="1657180" y="3398495"/>
        <a:ext cx="1143903" cy="304237"/>
      </dsp:txXfrm>
    </dsp:sp>
    <dsp:sp modelId="{4567F214-E18A-44A0-86F8-77F962E85E56}">
      <dsp:nvSpPr>
        <dsp:cNvPr id="0" name=""/>
        <dsp:cNvSpPr/>
      </dsp:nvSpPr>
      <dsp:spPr>
        <a:xfrm>
          <a:off x="2965919" y="2068368"/>
          <a:ext cx="4167304" cy="1654694"/>
        </a:xfrm>
        <a:prstGeom prst="roundRect">
          <a:avLst>
            <a:gd name="adj" fmla="val 10500"/>
          </a:avLst>
        </a:prstGeom>
        <a:solidFill>
          <a:schemeClr val="tx2">
            <a:lumMod val="60000"/>
            <a:lumOff val="4000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933983" numCol="1" spcCol="1270" anchor="t" anchorCtr="0">
          <a:noAutofit/>
        </a:bodyPr>
        <a:lstStyle/>
        <a:p>
          <a:pPr lvl="0" algn="l" defTabSz="889000">
            <a:lnSpc>
              <a:spcPct val="90000"/>
            </a:lnSpc>
            <a:spcBef>
              <a:spcPct val="0"/>
            </a:spcBef>
            <a:spcAft>
              <a:spcPct val="35000"/>
            </a:spcAft>
          </a:pPr>
          <a:r>
            <a:rPr lang="es-PE" sz="2000" b="1" kern="1200" dirty="0" smtClean="0"/>
            <a:t>Aduanas</a:t>
          </a:r>
          <a:endParaRPr lang="es-PE" sz="2000" b="1" kern="1200" dirty="0"/>
        </a:p>
      </dsp:txBody>
      <dsp:txXfrm>
        <a:off x="3016807" y="2119256"/>
        <a:ext cx="4065528" cy="1552918"/>
      </dsp:txXfrm>
    </dsp:sp>
    <dsp:sp modelId="{4BD810EC-4715-4C28-BCAD-F2E8CDB5EE6F}">
      <dsp:nvSpPr>
        <dsp:cNvPr id="0" name=""/>
        <dsp:cNvSpPr/>
      </dsp:nvSpPr>
      <dsp:spPr>
        <a:xfrm>
          <a:off x="3070102" y="2605773"/>
          <a:ext cx="1950473" cy="1002911"/>
        </a:xfrm>
        <a:prstGeom prst="roundRect">
          <a:avLst>
            <a:gd name="adj" fmla="val 105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PE" sz="1600" kern="1200" dirty="0" smtClean="0"/>
            <a:t>Auto liquidable de acuerdo con aranceles</a:t>
          </a:r>
          <a:endParaRPr lang="es-PE" sz="1600" kern="1200" dirty="0"/>
        </a:p>
      </dsp:txBody>
      <dsp:txXfrm>
        <a:off x="3100945" y="2636616"/>
        <a:ext cx="1888787" cy="941225"/>
      </dsp:txXfrm>
    </dsp:sp>
    <dsp:sp modelId="{397A5F6D-5DEF-43B6-AB45-C8A4661738A9}">
      <dsp:nvSpPr>
        <dsp:cNvPr id="0" name=""/>
        <dsp:cNvSpPr/>
      </dsp:nvSpPr>
      <dsp:spPr>
        <a:xfrm>
          <a:off x="5056379" y="2857582"/>
          <a:ext cx="1950473" cy="744612"/>
        </a:xfrm>
        <a:prstGeom prst="roundRect">
          <a:avLst>
            <a:gd name="adj" fmla="val 105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PE" sz="1600" kern="1200" dirty="0" smtClean="0"/>
            <a:t>DUA</a:t>
          </a:r>
          <a:endParaRPr lang="es-PE" sz="1600" kern="1200" dirty="0"/>
        </a:p>
      </dsp:txBody>
      <dsp:txXfrm>
        <a:off x="5079278" y="2880481"/>
        <a:ext cx="1904675" cy="698814"/>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27E200-2DF4-45B3-8A82-763D2418EF7C}">
      <dsp:nvSpPr>
        <dsp:cNvPr id="0" name=""/>
        <dsp:cNvSpPr/>
      </dsp:nvSpPr>
      <dsp:spPr>
        <a:xfrm>
          <a:off x="-4039351" y="-620035"/>
          <a:ext cx="4813534" cy="4813534"/>
        </a:xfrm>
        <a:prstGeom prst="blockArc">
          <a:avLst>
            <a:gd name="adj1" fmla="val 18900000"/>
            <a:gd name="adj2" fmla="val 2700000"/>
            <a:gd name="adj3" fmla="val 449"/>
          </a:avLst>
        </a:prstGeom>
        <a:noFill/>
        <a:ln w="12700" cap="flat" cmpd="sng" algn="ctr">
          <a:solidFill>
            <a:schemeClr val="accent1">
              <a:tint val="9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0ECABE6-25DD-4D8A-AAA9-3EB7ACD93B18}">
      <dsp:nvSpPr>
        <dsp:cNvPr id="0" name=""/>
        <dsp:cNvSpPr/>
      </dsp:nvSpPr>
      <dsp:spPr>
        <a:xfrm>
          <a:off x="339209" y="223269"/>
          <a:ext cx="7427026" cy="446825"/>
        </a:xfrm>
        <a:prstGeom prst="rect">
          <a:avLst/>
        </a:prstGeom>
        <a:blipFill rotWithShape="0">
          <a:blip xmlns:r="http://schemas.openxmlformats.org/officeDocument/2006/relationships" r:embed="rId1">
            <a:duotone>
              <a:schemeClr val="accent1">
                <a:alpha val="90000"/>
                <a:hueOff val="0"/>
                <a:satOff val="0"/>
                <a:lumOff val="0"/>
                <a:alphaOff val="0"/>
                <a:shade val="22000"/>
                <a:satMod val="160000"/>
              </a:schemeClr>
              <a:schemeClr val="accent1">
                <a:alpha val="90000"/>
                <a:hueOff val="0"/>
                <a:satOff val="0"/>
                <a:lumOff val="0"/>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4668" tIns="45720" rIns="45720" bIns="45720" numCol="1" spcCol="1270" anchor="ctr" anchorCtr="0">
          <a:noAutofit/>
        </a:bodyPr>
        <a:lstStyle/>
        <a:p>
          <a:pPr lvl="0" algn="l" defTabSz="800100">
            <a:lnSpc>
              <a:spcPct val="90000"/>
            </a:lnSpc>
            <a:spcBef>
              <a:spcPct val="0"/>
            </a:spcBef>
            <a:spcAft>
              <a:spcPct val="35000"/>
            </a:spcAft>
          </a:pPr>
          <a:r>
            <a:rPr lang="es-PE" sz="1800" kern="1200" dirty="0" smtClean="0"/>
            <a:t>Al final del año fiscal</a:t>
          </a:r>
          <a:endParaRPr lang="es-PE" sz="1800" kern="1200" dirty="0"/>
        </a:p>
      </dsp:txBody>
      <dsp:txXfrm>
        <a:off x="339209" y="223269"/>
        <a:ext cx="7427026" cy="446825"/>
      </dsp:txXfrm>
    </dsp:sp>
    <dsp:sp modelId="{A59C6538-430C-4CB5-AF8F-C33E7F6779F7}">
      <dsp:nvSpPr>
        <dsp:cNvPr id="0" name=""/>
        <dsp:cNvSpPr/>
      </dsp:nvSpPr>
      <dsp:spPr>
        <a:xfrm>
          <a:off x="145435" y="258002"/>
          <a:ext cx="387548" cy="377361"/>
        </a:xfrm>
        <a:prstGeom prst="ellipse">
          <a:avLst/>
        </a:prstGeom>
        <a:solidFill>
          <a:schemeClr val="lt1">
            <a:hueOff val="0"/>
            <a:satOff val="0"/>
            <a:lumOff val="0"/>
            <a:alphaOff val="0"/>
          </a:schemeClr>
        </a:solidFill>
        <a:ln w="9525" cap="flat" cmpd="sng" algn="ctr">
          <a:solidFill>
            <a:schemeClr val="accent1">
              <a:alpha val="90000"/>
              <a:hueOff val="0"/>
              <a:satOff val="0"/>
              <a:lumOff val="0"/>
              <a:alphaOff val="0"/>
            </a:schemeClr>
          </a:solidFill>
          <a:prstDash val="solid"/>
        </a:ln>
        <a:effectLst>
          <a:outerShdw blurRad="38100" dist="25400" dir="5400000" algn="t" rotWithShape="0">
            <a:srgbClr val="000000">
              <a:alpha val="5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AE9C153C-C2ED-41E5-9050-17CB99FD7789}">
      <dsp:nvSpPr>
        <dsp:cNvPr id="0" name=""/>
        <dsp:cNvSpPr/>
      </dsp:nvSpPr>
      <dsp:spPr>
        <a:xfrm>
          <a:off x="659391" y="893294"/>
          <a:ext cx="7106844" cy="446825"/>
        </a:xfrm>
        <a:prstGeom prst="rect">
          <a:avLst/>
        </a:prstGeom>
        <a:blipFill rotWithShape="0">
          <a:blip xmlns:r="http://schemas.openxmlformats.org/officeDocument/2006/relationships" r:embed="rId1">
            <a:duotone>
              <a:schemeClr val="accent1">
                <a:alpha val="90000"/>
                <a:hueOff val="0"/>
                <a:satOff val="0"/>
                <a:lumOff val="0"/>
                <a:alphaOff val="-10000"/>
                <a:shade val="22000"/>
                <a:satMod val="160000"/>
              </a:schemeClr>
              <a:schemeClr val="accent1">
                <a:alpha val="90000"/>
                <a:hueOff val="0"/>
                <a:satOff val="0"/>
                <a:lumOff val="0"/>
                <a:alphaOff val="-10000"/>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4668" tIns="55880" rIns="55880" bIns="55880" numCol="1" spcCol="1270" anchor="ctr" anchorCtr="0">
          <a:noAutofit/>
        </a:bodyPr>
        <a:lstStyle/>
        <a:p>
          <a:pPr lvl="0" algn="l" defTabSz="977900">
            <a:lnSpc>
              <a:spcPct val="90000"/>
            </a:lnSpc>
            <a:spcBef>
              <a:spcPct val="0"/>
            </a:spcBef>
            <a:spcAft>
              <a:spcPct val="35000"/>
            </a:spcAft>
          </a:pPr>
          <a:r>
            <a:rPr lang="es-PE" sz="2200" kern="1200" dirty="0" smtClean="0"/>
            <a:t>Cuando se presenta la declaración fiscal</a:t>
          </a:r>
          <a:endParaRPr lang="es-PE" sz="2200" kern="1200" dirty="0"/>
        </a:p>
      </dsp:txBody>
      <dsp:txXfrm>
        <a:off x="659391" y="893294"/>
        <a:ext cx="7106844" cy="446825"/>
      </dsp:txXfrm>
    </dsp:sp>
    <dsp:sp modelId="{14A68C53-6BF4-4A7A-AFB0-8190E1A05B4E}">
      <dsp:nvSpPr>
        <dsp:cNvPr id="0" name=""/>
        <dsp:cNvSpPr/>
      </dsp:nvSpPr>
      <dsp:spPr>
        <a:xfrm>
          <a:off x="380125" y="837441"/>
          <a:ext cx="558532" cy="558532"/>
        </a:xfrm>
        <a:prstGeom prst="ellipse">
          <a:avLst/>
        </a:prstGeom>
        <a:solidFill>
          <a:schemeClr val="lt1">
            <a:hueOff val="0"/>
            <a:satOff val="0"/>
            <a:lumOff val="0"/>
            <a:alphaOff val="0"/>
          </a:schemeClr>
        </a:solidFill>
        <a:ln w="9525" cap="flat" cmpd="sng" algn="ctr">
          <a:solidFill>
            <a:schemeClr val="accent1">
              <a:alpha val="90000"/>
              <a:hueOff val="0"/>
              <a:satOff val="0"/>
              <a:lumOff val="0"/>
              <a:alphaOff val="-10000"/>
            </a:schemeClr>
          </a:solidFill>
          <a:prstDash val="solid"/>
        </a:ln>
        <a:effectLst>
          <a:outerShdw blurRad="38100" dist="25400" dir="5400000" algn="t" rotWithShape="0">
            <a:srgbClr val="000000">
              <a:alpha val="5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AC0155B5-96CA-42A3-9E39-50A2CD03056E}">
      <dsp:nvSpPr>
        <dsp:cNvPr id="0" name=""/>
        <dsp:cNvSpPr/>
      </dsp:nvSpPr>
      <dsp:spPr>
        <a:xfrm>
          <a:off x="757662" y="1563318"/>
          <a:ext cx="7008573" cy="446825"/>
        </a:xfrm>
        <a:prstGeom prst="rect">
          <a:avLst/>
        </a:prstGeom>
        <a:blipFill rotWithShape="0">
          <a:blip xmlns:r="http://schemas.openxmlformats.org/officeDocument/2006/relationships" r:embed="rId1">
            <a:duotone>
              <a:schemeClr val="accent1">
                <a:alpha val="90000"/>
                <a:hueOff val="0"/>
                <a:satOff val="0"/>
                <a:lumOff val="0"/>
                <a:alphaOff val="-20000"/>
                <a:shade val="22000"/>
                <a:satMod val="160000"/>
              </a:schemeClr>
              <a:schemeClr val="accent1">
                <a:alpha val="90000"/>
                <a:hueOff val="0"/>
                <a:satOff val="0"/>
                <a:lumOff val="0"/>
                <a:alphaOff val="-20000"/>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4668" tIns="55880" rIns="55880" bIns="55880" numCol="1" spcCol="1270" anchor="ctr" anchorCtr="0">
          <a:noAutofit/>
        </a:bodyPr>
        <a:lstStyle/>
        <a:p>
          <a:pPr lvl="0" algn="l" defTabSz="977900">
            <a:lnSpc>
              <a:spcPct val="90000"/>
            </a:lnSpc>
            <a:spcBef>
              <a:spcPct val="0"/>
            </a:spcBef>
            <a:spcAft>
              <a:spcPct val="35000"/>
            </a:spcAft>
          </a:pPr>
          <a:r>
            <a:rPr lang="es-PE" sz="2200" kern="1200" dirty="0" smtClean="0"/>
            <a:t>Cuando se evalúa el impuesto (Fiscalización)</a:t>
          </a:r>
          <a:endParaRPr lang="es-PE" sz="2200" kern="1200" dirty="0"/>
        </a:p>
      </dsp:txBody>
      <dsp:txXfrm>
        <a:off x="757662" y="1563318"/>
        <a:ext cx="7008573" cy="446825"/>
      </dsp:txXfrm>
    </dsp:sp>
    <dsp:sp modelId="{90DC4743-047E-46D1-9EE4-248353FB8D21}">
      <dsp:nvSpPr>
        <dsp:cNvPr id="0" name=""/>
        <dsp:cNvSpPr/>
      </dsp:nvSpPr>
      <dsp:spPr>
        <a:xfrm>
          <a:off x="478396" y="1507465"/>
          <a:ext cx="558532" cy="558532"/>
        </a:xfrm>
        <a:prstGeom prst="ellipse">
          <a:avLst/>
        </a:prstGeom>
        <a:solidFill>
          <a:schemeClr val="lt1">
            <a:hueOff val="0"/>
            <a:satOff val="0"/>
            <a:lumOff val="0"/>
            <a:alphaOff val="0"/>
          </a:schemeClr>
        </a:solidFill>
        <a:ln w="9525" cap="flat" cmpd="sng" algn="ctr">
          <a:solidFill>
            <a:schemeClr val="accent1">
              <a:alpha val="90000"/>
              <a:hueOff val="0"/>
              <a:satOff val="0"/>
              <a:lumOff val="0"/>
              <a:alphaOff val="-20000"/>
            </a:schemeClr>
          </a:solidFill>
          <a:prstDash val="solid"/>
        </a:ln>
        <a:effectLst>
          <a:outerShdw blurRad="38100" dist="25400" dir="5400000" algn="t" rotWithShape="0">
            <a:srgbClr val="000000">
              <a:alpha val="5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BE6C612-2A25-48D3-B0F4-673ACE633078}">
      <dsp:nvSpPr>
        <dsp:cNvPr id="0" name=""/>
        <dsp:cNvSpPr/>
      </dsp:nvSpPr>
      <dsp:spPr>
        <a:xfrm>
          <a:off x="659391" y="2233342"/>
          <a:ext cx="7106844" cy="446825"/>
        </a:xfrm>
        <a:prstGeom prst="rect">
          <a:avLst/>
        </a:prstGeom>
        <a:blipFill rotWithShape="0">
          <a:blip xmlns:r="http://schemas.openxmlformats.org/officeDocument/2006/relationships" r:embed="rId1">
            <a:duotone>
              <a:schemeClr val="accent1">
                <a:alpha val="90000"/>
                <a:hueOff val="0"/>
                <a:satOff val="0"/>
                <a:lumOff val="0"/>
                <a:alphaOff val="-30000"/>
                <a:shade val="22000"/>
                <a:satMod val="160000"/>
              </a:schemeClr>
              <a:schemeClr val="accent1">
                <a:alpha val="90000"/>
                <a:hueOff val="0"/>
                <a:satOff val="0"/>
                <a:lumOff val="0"/>
                <a:alphaOff val="-30000"/>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4668" tIns="55880" rIns="55880" bIns="55880" numCol="1" spcCol="1270" anchor="ctr" anchorCtr="0">
          <a:noAutofit/>
        </a:bodyPr>
        <a:lstStyle/>
        <a:p>
          <a:pPr lvl="0" algn="l" defTabSz="977900">
            <a:lnSpc>
              <a:spcPct val="90000"/>
            </a:lnSpc>
            <a:spcBef>
              <a:spcPct val="0"/>
            </a:spcBef>
            <a:spcAft>
              <a:spcPct val="35000"/>
            </a:spcAft>
          </a:pPr>
          <a:r>
            <a:rPr lang="es-PE" sz="2200" kern="1200" dirty="0" smtClean="0"/>
            <a:t>Cuando el contribuyente reconoce el pasivo por impuesto </a:t>
          </a:r>
          <a:endParaRPr lang="es-PE" sz="2200" kern="1200" dirty="0"/>
        </a:p>
      </dsp:txBody>
      <dsp:txXfrm>
        <a:off x="659391" y="2233342"/>
        <a:ext cx="7106844" cy="446825"/>
      </dsp:txXfrm>
    </dsp:sp>
    <dsp:sp modelId="{BB945A6F-F30B-4124-AEC0-C3805D3ECE47}">
      <dsp:nvSpPr>
        <dsp:cNvPr id="0" name=""/>
        <dsp:cNvSpPr/>
      </dsp:nvSpPr>
      <dsp:spPr>
        <a:xfrm>
          <a:off x="380125" y="2177489"/>
          <a:ext cx="558532" cy="558532"/>
        </a:xfrm>
        <a:prstGeom prst="ellipse">
          <a:avLst/>
        </a:prstGeom>
        <a:solidFill>
          <a:schemeClr val="lt1">
            <a:hueOff val="0"/>
            <a:satOff val="0"/>
            <a:lumOff val="0"/>
            <a:alphaOff val="0"/>
          </a:schemeClr>
        </a:solidFill>
        <a:ln w="9525" cap="flat" cmpd="sng" algn="ctr">
          <a:solidFill>
            <a:schemeClr val="accent1">
              <a:alpha val="90000"/>
              <a:hueOff val="0"/>
              <a:satOff val="0"/>
              <a:lumOff val="0"/>
              <a:alphaOff val="-30000"/>
            </a:schemeClr>
          </a:solidFill>
          <a:prstDash val="solid"/>
        </a:ln>
        <a:effectLst>
          <a:outerShdw blurRad="38100" dist="25400" dir="5400000" algn="t" rotWithShape="0">
            <a:srgbClr val="000000">
              <a:alpha val="5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DCCA2D9-1487-4EF4-A818-248478A4ADF9}">
      <dsp:nvSpPr>
        <dsp:cNvPr id="0" name=""/>
        <dsp:cNvSpPr/>
      </dsp:nvSpPr>
      <dsp:spPr>
        <a:xfrm>
          <a:off x="339209" y="2903367"/>
          <a:ext cx="7427026" cy="446825"/>
        </a:xfrm>
        <a:prstGeom prst="rect">
          <a:avLst/>
        </a:prstGeom>
        <a:blipFill rotWithShape="0">
          <a:blip xmlns:r="http://schemas.openxmlformats.org/officeDocument/2006/relationships" r:embed="rId1">
            <a:duotone>
              <a:schemeClr val="accent1">
                <a:alpha val="90000"/>
                <a:hueOff val="0"/>
                <a:satOff val="0"/>
                <a:lumOff val="0"/>
                <a:alphaOff val="-40000"/>
                <a:shade val="22000"/>
                <a:satMod val="160000"/>
              </a:schemeClr>
              <a:schemeClr val="accent1">
                <a:alpha val="90000"/>
                <a:hueOff val="0"/>
                <a:satOff val="0"/>
                <a:lumOff val="0"/>
                <a:alphaOff val="-40000"/>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4668" tIns="55880" rIns="55880" bIns="55880" numCol="1" spcCol="1270" anchor="ctr" anchorCtr="0">
          <a:noAutofit/>
        </a:bodyPr>
        <a:lstStyle/>
        <a:p>
          <a:pPr lvl="0" algn="l" defTabSz="977900">
            <a:lnSpc>
              <a:spcPct val="90000"/>
            </a:lnSpc>
            <a:spcBef>
              <a:spcPct val="0"/>
            </a:spcBef>
            <a:spcAft>
              <a:spcPct val="35000"/>
            </a:spcAft>
          </a:pPr>
          <a:r>
            <a:rPr lang="es-PE" sz="2200" kern="1200" dirty="0" smtClean="0"/>
            <a:t>Cuando se recibe el pago</a:t>
          </a:r>
          <a:endParaRPr lang="es-PE" sz="2200" kern="1200" dirty="0"/>
        </a:p>
      </dsp:txBody>
      <dsp:txXfrm>
        <a:off x="339209" y="2903367"/>
        <a:ext cx="7427026" cy="446825"/>
      </dsp:txXfrm>
    </dsp:sp>
    <dsp:sp modelId="{40C96E6B-63B6-4C8A-8016-7DB4ECC55D80}">
      <dsp:nvSpPr>
        <dsp:cNvPr id="0" name=""/>
        <dsp:cNvSpPr/>
      </dsp:nvSpPr>
      <dsp:spPr>
        <a:xfrm>
          <a:off x="145435" y="2938099"/>
          <a:ext cx="387548" cy="377361"/>
        </a:xfrm>
        <a:prstGeom prst="ellipse">
          <a:avLst/>
        </a:prstGeom>
        <a:solidFill>
          <a:schemeClr val="lt1">
            <a:hueOff val="0"/>
            <a:satOff val="0"/>
            <a:lumOff val="0"/>
            <a:alphaOff val="0"/>
          </a:schemeClr>
        </a:solidFill>
        <a:ln w="9525" cap="flat" cmpd="sng" algn="ctr">
          <a:solidFill>
            <a:schemeClr val="accent1">
              <a:alpha val="90000"/>
              <a:hueOff val="0"/>
              <a:satOff val="0"/>
              <a:lumOff val="0"/>
              <a:alphaOff val="-40000"/>
            </a:schemeClr>
          </a:solidFill>
          <a:prstDash val="solid"/>
        </a:ln>
        <a:effectLst>
          <a:outerShdw blurRad="38100" dist="25400" dir="5400000" algn="t" rotWithShape="0">
            <a:srgbClr val="000000">
              <a:alpha val="5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D8CB86-6FCC-43A4-B9F5-00BC889F12CB}">
      <dsp:nvSpPr>
        <dsp:cNvPr id="0" name=""/>
        <dsp:cNvSpPr/>
      </dsp:nvSpPr>
      <dsp:spPr>
        <a:xfrm>
          <a:off x="1551961" y="2434574"/>
          <a:ext cx="1737998" cy="1498457"/>
        </a:xfrm>
        <a:prstGeom prst="hexagon">
          <a:avLst>
            <a:gd name="adj" fmla="val 25000"/>
            <a:gd name="vf" fmla="val 115470"/>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3970" rIns="0" bIns="13970" numCol="1" spcCol="1270" anchor="ctr" anchorCtr="0">
          <a:noAutofit/>
        </a:bodyPr>
        <a:lstStyle/>
        <a:p>
          <a:pPr lvl="0" algn="ctr" defTabSz="488950">
            <a:lnSpc>
              <a:spcPct val="90000"/>
            </a:lnSpc>
            <a:spcBef>
              <a:spcPct val="0"/>
            </a:spcBef>
            <a:spcAft>
              <a:spcPct val="35000"/>
            </a:spcAft>
          </a:pPr>
          <a:r>
            <a:rPr lang="es-PE" sz="1100" kern="1200" dirty="0" smtClean="0">
              <a:ea typeface="Microsoft YaHei" charset="-122"/>
            </a:rPr>
            <a:t>POC 200 (2012)	Ingresos tributarios, derechos, tasas y contribuciones</a:t>
          </a:r>
          <a:endParaRPr lang="es-PE" sz="1100" kern="1200" dirty="0"/>
        </a:p>
      </dsp:txBody>
      <dsp:txXfrm>
        <a:off x="1821666" y="2667106"/>
        <a:ext cx="1198588" cy="1033393"/>
      </dsp:txXfrm>
    </dsp:sp>
    <dsp:sp modelId="{382D5043-BE75-4128-915D-0BD2BE1AF7D6}">
      <dsp:nvSpPr>
        <dsp:cNvPr id="0" name=""/>
        <dsp:cNvSpPr/>
      </dsp:nvSpPr>
      <dsp:spPr>
        <a:xfrm>
          <a:off x="1597112" y="3096113"/>
          <a:ext cx="203488" cy="175380"/>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81B062C4-AAEE-40B5-926A-AA5B88E0538A}">
      <dsp:nvSpPr>
        <dsp:cNvPr id="0" name=""/>
        <dsp:cNvSpPr/>
      </dsp:nvSpPr>
      <dsp:spPr>
        <a:xfrm>
          <a:off x="66312" y="1629722"/>
          <a:ext cx="1737998" cy="1498457"/>
        </a:xfrm>
        <a:prstGeom prst="hexagon">
          <a:avLst>
            <a:gd name="adj" fmla="val 25000"/>
            <a:gd name="vf" fmla="val 11547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53000" b="-53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69BE27BD-EDDE-424D-9DED-391EC9A41350}">
      <dsp:nvSpPr>
        <dsp:cNvPr id="0" name=""/>
        <dsp:cNvSpPr/>
      </dsp:nvSpPr>
      <dsp:spPr>
        <a:xfrm>
          <a:off x="1249512" y="2930233"/>
          <a:ext cx="203488" cy="175380"/>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A1AFAB7B-927E-464D-B6DC-670E023032F2}">
      <dsp:nvSpPr>
        <dsp:cNvPr id="0" name=""/>
        <dsp:cNvSpPr/>
      </dsp:nvSpPr>
      <dsp:spPr>
        <a:xfrm>
          <a:off x="3032661" y="1611907"/>
          <a:ext cx="1737998" cy="1498457"/>
        </a:xfrm>
        <a:prstGeom prst="hexagon">
          <a:avLst>
            <a:gd name="adj" fmla="val 25000"/>
            <a:gd name="vf" fmla="val 115470"/>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3970" rIns="0" bIns="13970" numCol="1" spcCol="1270" anchor="ctr" anchorCtr="0">
          <a:noAutofit/>
        </a:bodyPr>
        <a:lstStyle/>
        <a:p>
          <a:pPr lvl="0" algn="ctr" defTabSz="488950">
            <a:lnSpc>
              <a:spcPct val="90000"/>
            </a:lnSpc>
            <a:spcBef>
              <a:spcPct val="0"/>
            </a:spcBef>
            <a:spcAft>
              <a:spcPct val="35000"/>
            </a:spcAft>
          </a:pPr>
          <a:r>
            <a:rPr lang="es-PE" sz="1100" kern="1200" dirty="0" smtClean="0">
              <a:ea typeface="Microsoft YaHei" charset="-122"/>
            </a:rPr>
            <a:t>NICSP 23	Ingresos de transacciones sin contraprestación (Impuestos y transferencias)</a:t>
          </a:r>
          <a:endParaRPr lang="es-PE" sz="1100" kern="1200" dirty="0"/>
        </a:p>
      </dsp:txBody>
      <dsp:txXfrm>
        <a:off x="3302366" y="1844439"/>
        <a:ext cx="1198588" cy="1033393"/>
      </dsp:txXfrm>
    </dsp:sp>
    <dsp:sp modelId="{9CB1F698-B026-48AF-B7D3-DB3BC45EE6CA}">
      <dsp:nvSpPr>
        <dsp:cNvPr id="0" name=""/>
        <dsp:cNvSpPr/>
      </dsp:nvSpPr>
      <dsp:spPr>
        <a:xfrm>
          <a:off x="4220809" y="2910834"/>
          <a:ext cx="203488" cy="175380"/>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51C0FC0A-61C3-4AFE-9277-2ACD361F674C}">
      <dsp:nvSpPr>
        <dsp:cNvPr id="0" name=""/>
        <dsp:cNvSpPr/>
      </dsp:nvSpPr>
      <dsp:spPr>
        <a:xfrm>
          <a:off x="4513361" y="2434574"/>
          <a:ext cx="1737998" cy="1498457"/>
        </a:xfrm>
        <a:prstGeom prst="hexagon">
          <a:avLst>
            <a:gd name="adj" fmla="val 25000"/>
            <a:gd name="vf" fmla="val 11547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5000" b="-5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26D3BCD1-40D7-479A-A6A3-09FA942BDAA4}">
      <dsp:nvSpPr>
        <dsp:cNvPr id="0" name=""/>
        <dsp:cNvSpPr/>
      </dsp:nvSpPr>
      <dsp:spPr>
        <a:xfrm>
          <a:off x="4558512" y="3096113"/>
          <a:ext cx="203488" cy="175380"/>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E01A785C-43B7-48B6-AAE0-47D8AB2CFF40}">
      <dsp:nvSpPr>
        <dsp:cNvPr id="0" name=""/>
        <dsp:cNvSpPr/>
      </dsp:nvSpPr>
      <dsp:spPr>
        <a:xfrm>
          <a:off x="1551961" y="792803"/>
          <a:ext cx="1737998" cy="1498457"/>
        </a:xfrm>
        <a:prstGeom prst="hexagon">
          <a:avLst>
            <a:gd name="adj" fmla="val 25000"/>
            <a:gd name="vf" fmla="val 115470"/>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3970" rIns="0" bIns="13970" numCol="1" spcCol="1270" anchor="ctr" anchorCtr="0">
          <a:noAutofit/>
        </a:bodyPr>
        <a:lstStyle/>
        <a:p>
          <a:pPr lvl="0" algn="ctr" defTabSz="488950">
            <a:lnSpc>
              <a:spcPct val="90000"/>
            </a:lnSpc>
            <a:spcBef>
              <a:spcPct val="0"/>
            </a:spcBef>
            <a:spcAft>
              <a:spcPct val="35000"/>
            </a:spcAft>
          </a:pPr>
          <a:r>
            <a:rPr lang="es-PE" sz="1100" kern="1200" dirty="0" smtClean="0">
              <a:ea typeface="Microsoft YaHei" charset="-122"/>
            </a:rPr>
            <a:t>POC 0053 (2012) Cuentas por cobrar tributos, derechos, tasas y contribuciones</a:t>
          </a:r>
          <a:endParaRPr lang="es-PE" sz="1100" kern="1200" dirty="0"/>
        </a:p>
      </dsp:txBody>
      <dsp:txXfrm>
        <a:off x="1821666" y="1025335"/>
        <a:ext cx="1198588" cy="1033393"/>
      </dsp:txXfrm>
    </dsp:sp>
    <dsp:sp modelId="{E5CE983F-3337-404D-A9F5-2A125E2BF79E}">
      <dsp:nvSpPr>
        <dsp:cNvPr id="0" name=""/>
        <dsp:cNvSpPr/>
      </dsp:nvSpPr>
      <dsp:spPr>
        <a:xfrm>
          <a:off x="2730212" y="825266"/>
          <a:ext cx="203488" cy="175380"/>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8B622EE1-7ED6-414F-889D-E11AA91D62D0}">
      <dsp:nvSpPr>
        <dsp:cNvPr id="0" name=""/>
        <dsp:cNvSpPr/>
      </dsp:nvSpPr>
      <dsp:spPr>
        <a:xfrm>
          <a:off x="3032661" y="25904"/>
          <a:ext cx="1737998" cy="1394839"/>
        </a:xfrm>
        <a:prstGeom prst="hexagon">
          <a:avLst>
            <a:gd name="adj" fmla="val 25000"/>
            <a:gd name="vf" fmla="val 11547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F78B149C-7763-4B68-8747-A7040270D673}">
      <dsp:nvSpPr>
        <dsp:cNvPr id="0" name=""/>
        <dsp:cNvSpPr/>
      </dsp:nvSpPr>
      <dsp:spPr>
        <a:xfrm>
          <a:off x="3083997" y="632070"/>
          <a:ext cx="203488" cy="175380"/>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8890D5-4F42-4C33-B381-CD393B37A1FF}">
      <dsp:nvSpPr>
        <dsp:cNvPr id="0" name=""/>
        <dsp:cNvSpPr/>
      </dsp:nvSpPr>
      <dsp:spPr>
        <a:xfrm>
          <a:off x="1261981" y="946"/>
          <a:ext cx="933612" cy="933612"/>
        </a:xfrm>
        <a:prstGeom prst="ellipse">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s-ES" sz="1100" kern="1200" dirty="0"/>
            <a:t>Paso 1 </a:t>
          </a:r>
          <a:r>
            <a:rPr sz="1100" kern="1200" dirty="0"/>
            <a:t/>
          </a:r>
          <a:br>
            <a:rPr sz="1100" kern="1200" dirty="0"/>
          </a:br>
          <a:r>
            <a:rPr lang="es-PE" sz="1100" kern="1200" dirty="0" smtClean="0"/>
            <a:t>Imposición</a:t>
          </a:r>
        </a:p>
        <a:p>
          <a:pPr lvl="0" algn="ctr" defTabSz="488950">
            <a:lnSpc>
              <a:spcPct val="90000"/>
            </a:lnSpc>
            <a:spcBef>
              <a:spcPct val="0"/>
            </a:spcBef>
            <a:spcAft>
              <a:spcPct val="35000"/>
            </a:spcAft>
          </a:pPr>
          <a:r>
            <a:rPr lang="es-PE" sz="1100" kern="1200" dirty="0" smtClean="0"/>
            <a:t>de la multa</a:t>
          </a:r>
          <a:endParaRPr lang="es-ES" sz="1100" kern="1200" dirty="0"/>
        </a:p>
      </dsp:txBody>
      <dsp:txXfrm>
        <a:off x="1398705" y="137670"/>
        <a:ext cx="660164" cy="660164"/>
      </dsp:txXfrm>
    </dsp:sp>
    <dsp:sp modelId="{973C755A-5077-47FB-BDC0-FF7A84FD3F26}">
      <dsp:nvSpPr>
        <dsp:cNvPr id="0" name=""/>
        <dsp:cNvSpPr/>
      </dsp:nvSpPr>
      <dsp:spPr>
        <a:xfrm rot="2160000">
          <a:off x="2166101" y="718111"/>
          <a:ext cx="248242" cy="315094"/>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s-ES" sz="1300" kern="1200"/>
        </a:p>
      </dsp:txBody>
      <dsp:txXfrm>
        <a:off x="2173213" y="759243"/>
        <a:ext cx="173769" cy="189056"/>
      </dsp:txXfrm>
    </dsp:sp>
    <dsp:sp modelId="{7C5A343C-E262-450D-959C-A644EA0CABBE}">
      <dsp:nvSpPr>
        <dsp:cNvPr id="0" name=""/>
        <dsp:cNvSpPr/>
      </dsp:nvSpPr>
      <dsp:spPr>
        <a:xfrm>
          <a:off x="2396218" y="825017"/>
          <a:ext cx="933612" cy="933612"/>
        </a:xfrm>
        <a:prstGeom prst="ellipse">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s-ES" sz="1100" kern="1200" dirty="0"/>
            <a:t>Paso 2</a:t>
          </a:r>
          <a:r>
            <a:rPr sz="1100" kern="1200" dirty="0"/>
            <a:t/>
          </a:r>
          <a:br>
            <a:rPr sz="1100" kern="1200" dirty="0"/>
          </a:br>
          <a:r>
            <a:rPr lang="es-PE" sz="1100" kern="1200" dirty="0" smtClean="0"/>
            <a:t>Fecha de</a:t>
          </a:r>
        </a:p>
        <a:p>
          <a:pPr lvl="0" algn="ctr" defTabSz="488950">
            <a:lnSpc>
              <a:spcPct val="90000"/>
            </a:lnSpc>
            <a:spcBef>
              <a:spcPct val="0"/>
            </a:spcBef>
            <a:spcAft>
              <a:spcPct val="35000"/>
            </a:spcAft>
          </a:pPr>
          <a:r>
            <a:rPr lang="es-PE" sz="1100" kern="1200" dirty="0" smtClean="0"/>
            <a:t>recepción del</a:t>
          </a:r>
        </a:p>
        <a:p>
          <a:pPr lvl="0" algn="ctr" defTabSz="488950">
            <a:lnSpc>
              <a:spcPct val="90000"/>
            </a:lnSpc>
            <a:spcBef>
              <a:spcPct val="0"/>
            </a:spcBef>
            <a:spcAft>
              <a:spcPct val="35000"/>
            </a:spcAft>
          </a:pPr>
          <a:r>
            <a:rPr lang="es-PE" sz="1100" kern="1200" dirty="0" smtClean="0"/>
            <a:t>file</a:t>
          </a:r>
          <a:r>
            <a:rPr lang="es-PE" sz="1100" kern="1200" baseline="30000" dirty="0" smtClean="0"/>
            <a:t>1/</a:t>
          </a:r>
          <a:endParaRPr lang="es-ES" sz="1100" kern="1200" baseline="30000" dirty="0"/>
        </a:p>
      </dsp:txBody>
      <dsp:txXfrm>
        <a:off x="2532942" y="961741"/>
        <a:ext cx="660164" cy="660164"/>
      </dsp:txXfrm>
    </dsp:sp>
    <dsp:sp modelId="{719BC63E-F731-4648-BC28-EDC25FC57AA9}">
      <dsp:nvSpPr>
        <dsp:cNvPr id="0" name=""/>
        <dsp:cNvSpPr/>
      </dsp:nvSpPr>
      <dsp:spPr>
        <a:xfrm rot="6480000">
          <a:off x="2524454" y="1794283"/>
          <a:ext cx="248242" cy="315094"/>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s-ES" sz="1300" kern="1200"/>
        </a:p>
      </dsp:txBody>
      <dsp:txXfrm rot="10800000">
        <a:off x="2573197" y="1821888"/>
        <a:ext cx="173769" cy="189056"/>
      </dsp:txXfrm>
    </dsp:sp>
    <dsp:sp modelId="{91CB6799-0928-4E01-9EDA-41B17BB04FAF}">
      <dsp:nvSpPr>
        <dsp:cNvPr id="0" name=""/>
        <dsp:cNvSpPr/>
      </dsp:nvSpPr>
      <dsp:spPr>
        <a:xfrm>
          <a:off x="1962978" y="2158394"/>
          <a:ext cx="933612" cy="933612"/>
        </a:xfrm>
        <a:prstGeom prst="ellipse">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s-ES" sz="1100" kern="1200" dirty="0"/>
            <a:t>Paso 3</a:t>
          </a:r>
          <a:r>
            <a:rPr sz="1100" kern="1200" dirty="0"/>
            <a:t/>
          </a:r>
          <a:br>
            <a:rPr sz="1100" kern="1200" dirty="0"/>
          </a:br>
          <a:r>
            <a:rPr lang="es-PE" sz="1000" kern="1200" dirty="0" smtClean="0"/>
            <a:t>Inicio del</a:t>
          </a:r>
        </a:p>
        <a:p>
          <a:pPr lvl="0" algn="ctr" defTabSz="488950">
            <a:lnSpc>
              <a:spcPct val="90000"/>
            </a:lnSpc>
            <a:spcBef>
              <a:spcPct val="0"/>
            </a:spcBef>
            <a:spcAft>
              <a:spcPct val="35000"/>
            </a:spcAft>
          </a:pPr>
          <a:r>
            <a:rPr lang="es-PE" sz="1000" kern="1200" dirty="0" smtClean="0"/>
            <a:t>expediente de</a:t>
          </a:r>
        </a:p>
        <a:p>
          <a:pPr lvl="0" algn="ctr" defTabSz="488950">
            <a:lnSpc>
              <a:spcPct val="90000"/>
            </a:lnSpc>
            <a:spcBef>
              <a:spcPct val="0"/>
            </a:spcBef>
            <a:spcAft>
              <a:spcPct val="35000"/>
            </a:spcAft>
          </a:pPr>
          <a:r>
            <a:rPr lang="es-PE" sz="1000" kern="1200" dirty="0" smtClean="0"/>
            <a:t>cobranza</a:t>
          </a:r>
          <a:r>
            <a:rPr lang="es-PE" sz="1000" kern="1200" baseline="30000" dirty="0" smtClean="0"/>
            <a:t>2/</a:t>
          </a:r>
          <a:endParaRPr lang="es-ES" sz="1000" kern="1200" baseline="30000" dirty="0"/>
        </a:p>
      </dsp:txBody>
      <dsp:txXfrm>
        <a:off x="2099702" y="2295118"/>
        <a:ext cx="660164" cy="660164"/>
      </dsp:txXfrm>
    </dsp:sp>
    <dsp:sp modelId="{3701657F-6946-4A4C-877D-2A88A526B7E1}">
      <dsp:nvSpPr>
        <dsp:cNvPr id="0" name=""/>
        <dsp:cNvSpPr/>
      </dsp:nvSpPr>
      <dsp:spPr>
        <a:xfrm rot="10800000">
          <a:off x="1611692" y="2467653"/>
          <a:ext cx="248242" cy="315094"/>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s-ES" sz="1300" kern="1200"/>
        </a:p>
      </dsp:txBody>
      <dsp:txXfrm rot="10800000">
        <a:off x="1686165" y="2530672"/>
        <a:ext cx="173769" cy="189056"/>
      </dsp:txXfrm>
    </dsp:sp>
    <dsp:sp modelId="{28372633-A8CE-4898-AF86-305447452F30}">
      <dsp:nvSpPr>
        <dsp:cNvPr id="0" name=""/>
        <dsp:cNvSpPr/>
      </dsp:nvSpPr>
      <dsp:spPr>
        <a:xfrm>
          <a:off x="560983" y="2158394"/>
          <a:ext cx="933612" cy="933612"/>
        </a:xfrm>
        <a:prstGeom prst="ellipse">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s-ES" sz="1100" kern="1200" dirty="0"/>
            <a:t>Paso 4</a:t>
          </a:r>
          <a:r>
            <a:rPr sz="700" kern="1200" dirty="0"/>
            <a:t/>
          </a:r>
          <a:br>
            <a:rPr sz="700" kern="1200" dirty="0"/>
          </a:br>
          <a:r>
            <a:rPr lang="es-PE" sz="700" kern="1200" dirty="0" smtClean="0"/>
            <a:t>a) Pago total o</a:t>
          </a:r>
        </a:p>
        <a:p>
          <a:pPr lvl="0" algn="ctr" defTabSz="488950">
            <a:lnSpc>
              <a:spcPct val="90000"/>
            </a:lnSpc>
            <a:spcBef>
              <a:spcPct val="0"/>
            </a:spcBef>
            <a:spcAft>
              <a:spcPct val="35000"/>
            </a:spcAft>
          </a:pPr>
          <a:r>
            <a:rPr lang="es-PE" sz="700" kern="1200" dirty="0" smtClean="0"/>
            <a:t>Parcial b) Ningún tipo de pago c) Suspensión de la cobranza</a:t>
          </a:r>
          <a:endParaRPr lang="es-ES" sz="700" kern="1200" dirty="0"/>
        </a:p>
      </dsp:txBody>
      <dsp:txXfrm>
        <a:off x="697707" y="2295118"/>
        <a:ext cx="660164" cy="660164"/>
      </dsp:txXfrm>
    </dsp:sp>
    <dsp:sp modelId="{3BFA7701-5D17-48E5-8EAF-0CE4B894FCD8}">
      <dsp:nvSpPr>
        <dsp:cNvPr id="0" name=""/>
        <dsp:cNvSpPr/>
      </dsp:nvSpPr>
      <dsp:spPr>
        <a:xfrm rot="15120000">
          <a:off x="689219" y="1807647"/>
          <a:ext cx="248242" cy="315094"/>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s-ES" sz="1300" kern="1200"/>
        </a:p>
      </dsp:txBody>
      <dsp:txXfrm rot="10800000">
        <a:off x="737962" y="1906080"/>
        <a:ext cx="173769" cy="189056"/>
      </dsp:txXfrm>
    </dsp:sp>
    <dsp:sp modelId="{4DD53E4A-81C3-4CAD-B31F-4C20BA5CFCD7}">
      <dsp:nvSpPr>
        <dsp:cNvPr id="0" name=""/>
        <dsp:cNvSpPr/>
      </dsp:nvSpPr>
      <dsp:spPr>
        <a:xfrm>
          <a:off x="127743" y="825017"/>
          <a:ext cx="933612" cy="933612"/>
        </a:xfrm>
        <a:prstGeom prst="ellipse">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100000"/>
            </a:lnSpc>
            <a:spcBef>
              <a:spcPct val="0"/>
            </a:spcBef>
            <a:spcAft>
              <a:spcPts val="0"/>
            </a:spcAft>
          </a:pPr>
          <a:r>
            <a:rPr lang="es-ES" sz="1100" kern="1200" dirty="0"/>
            <a:t>Paso 5</a:t>
          </a:r>
          <a:r>
            <a:rPr sz="800" kern="1200" dirty="0"/>
            <a:t/>
          </a:r>
          <a:br>
            <a:rPr sz="800" kern="1200" dirty="0"/>
          </a:br>
          <a:r>
            <a:rPr lang="es-PE" sz="800" kern="1200" dirty="0" smtClean="0"/>
            <a:t>Conclusión del</a:t>
          </a:r>
        </a:p>
        <a:p>
          <a:pPr lvl="0" algn="ctr" defTabSz="488950">
            <a:lnSpc>
              <a:spcPct val="100000"/>
            </a:lnSpc>
            <a:spcBef>
              <a:spcPct val="0"/>
            </a:spcBef>
            <a:spcAft>
              <a:spcPts val="0"/>
            </a:spcAft>
          </a:pPr>
          <a:r>
            <a:rPr lang="es-PE" sz="800" kern="1200" dirty="0" smtClean="0"/>
            <a:t>procedimiento</a:t>
          </a:r>
        </a:p>
        <a:p>
          <a:pPr lvl="0" algn="ctr" defTabSz="488950">
            <a:lnSpc>
              <a:spcPct val="100000"/>
            </a:lnSpc>
            <a:spcBef>
              <a:spcPct val="0"/>
            </a:spcBef>
            <a:spcAft>
              <a:spcPts val="0"/>
            </a:spcAft>
          </a:pPr>
          <a:r>
            <a:rPr lang="es-PE" sz="800" kern="1200" dirty="0" smtClean="0"/>
            <a:t>de cobranza</a:t>
          </a:r>
        </a:p>
        <a:p>
          <a:pPr lvl="0" algn="ctr" defTabSz="488950">
            <a:lnSpc>
              <a:spcPct val="100000"/>
            </a:lnSpc>
            <a:spcBef>
              <a:spcPct val="0"/>
            </a:spcBef>
            <a:spcAft>
              <a:spcPts val="0"/>
            </a:spcAft>
          </a:pPr>
          <a:r>
            <a:rPr lang="es-PE" sz="800" kern="1200" dirty="0" smtClean="0"/>
            <a:t>coactiva</a:t>
          </a:r>
          <a:endParaRPr lang="es-ES" sz="800" kern="1200" dirty="0"/>
        </a:p>
      </dsp:txBody>
      <dsp:txXfrm>
        <a:off x="264467" y="961741"/>
        <a:ext cx="660164" cy="660164"/>
      </dsp:txXfrm>
    </dsp:sp>
    <dsp:sp modelId="{670EC530-2BF9-418C-9EBE-CFD33FE15D7D}">
      <dsp:nvSpPr>
        <dsp:cNvPr id="0" name=""/>
        <dsp:cNvSpPr/>
      </dsp:nvSpPr>
      <dsp:spPr>
        <a:xfrm rot="19440000">
          <a:off x="1031863" y="726370"/>
          <a:ext cx="248242" cy="315094"/>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s-ES" sz="1300" kern="1200"/>
        </a:p>
      </dsp:txBody>
      <dsp:txXfrm>
        <a:off x="1038975" y="811276"/>
        <a:ext cx="173769" cy="18905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91006B-04E9-4532-A0D4-02BE07F799AA}">
      <dsp:nvSpPr>
        <dsp:cNvPr id="0" name=""/>
        <dsp:cNvSpPr/>
      </dsp:nvSpPr>
      <dsp:spPr>
        <a:xfrm rot="16200000">
          <a:off x="2834773" y="-610103"/>
          <a:ext cx="4064000" cy="5284206"/>
        </a:xfrm>
        <a:prstGeom prst="flowChartManualOperation">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8900" tIns="0" rIns="88900" bIns="0" numCol="1" spcCol="1270" anchor="ctr" anchorCtr="0">
          <a:noAutofit/>
        </a:bodyPr>
        <a:lstStyle/>
        <a:p>
          <a:pPr lvl="0" algn="l" defTabSz="622300">
            <a:lnSpc>
              <a:spcPct val="90000"/>
            </a:lnSpc>
            <a:spcBef>
              <a:spcPct val="0"/>
            </a:spcBef>
            <a:spcAft>
              <a:spcPct val="35000"/>
            </a:spcAft>
          </a:pPr>
          <a:r>
            <a:rPr lang="es-PE" sz="1400" kern="1200" smtClean="0">
              <a:effectLst/>
            </a:rPr>
            <a:t>El mismo hecho económico                                                                             tiene reconocimiento contable en diferentes momentos</a:t>
          </a:r>
        </a:p>
        <a:p>
          <a:pPr lvl="0" algn="l" defTabSz="622300">
            <a:lnSpc>
              <a:spcPct val="90000"/>
            </a:lnSpc>
            <a:spcBef>
              <a:spcPct val="0"/>
            </a:spcBef>
            <a:spcAft>
              <a:spcPct val="35000"/>
            </a:spcAft>
          </a:pPr>
          <a:r>
            <a:rPr lang="es-PE" sz="1400" kern="1200" smtClean="0">
              <a:effectLst/>
            </a:rPr>
            <a:t>El mismo hecho económico implica que </a:t>
          </a:r>
        </a:p>
        <a:p>
          <a:pPr lvl="0" algn="l" defTabSz="622300">
            <a:lnSpc>
              <a:spcPct val="90000"/>
            </a:lnSpc>
            <a:spcBef>
              <a:spcPct val="0"/>
            </a:spcBef>
            <a:spcAft>
              <a:spcPct val="35000"/>
            </a:spcAft>
          </a:pPr>
          <a:r>
            <a:rPr lang="es-PE" sz="1400" kern="1200" smtClean="0">
              <a:effectLst/>
            </a:rPr>
            <a:t>el </a:t>
          </a:r>
          <a:r>
            <a:rPr lang="es-PE" sz="1400" b="1" kern="1200" smtClean="0"/>
            <a:t>     PASIVO:</a:t>
          </a:r>
          <a:r>
            <a:rPr lang="es-PE" sz="1400" kern="1200" smtClean="0"/>
            <a:t> por la obligación tributaria                   </a:t>
          </a:r>
          <a:r>
            <a:rPr lang="es-PE" sz="1400" b="1" kern="1200" smtClean="0"/>
            <a:t>DEVENGO</a:t>
          </a:r>
        </a:p>
        <a:p>
          <a:pPr lvl="0" algn="l" defTabSz="622300">
            <a:lnSpc>
              <a:spcPct val="90000"/>
            </a:lnSpc>
            <a:spcBef>
              <a:spcPct val="0"/>
            </a:spcBef>
            <a:spcAft>
              <a:spcPct val="35000"/>
            </a:spcAft>
          </a:pPr>
          <a:r>
            <a:rPr lang="es-PE" sz="1400" b="1" kern="1200" smtClean="0"/>
            <a:t>         ACTIVO :</a:t>
          </a:r>
          <a:r>
            <a:rPr lang="es-PE" sz="1400" kern="1200" smtClean="0"/>
            <a:t> por la acreencia tributaria                    </a:t>
          </a:r>
          <a:r>
            <a:rPr lang="es-PE" sz="1400" b="1" kern="1200" smtClean="0"/>
            <a:t>EXIGIBILIDAD</a:t>
          </a:r>
        </a:p>
        <a:p>
          <a:pPr lvl="0" algn="l" defTabSz="622300">
            <a:lnSpc>
              <a:spcPct val="90000"/>
            </a:lnSpc>
            <a:spcBef>
              <a:spcPct val="0"/>
            </a:spcBef>
            <a:spcAft>
              <a:spcPct val="35000"/>
            </a:spcAft>
          </a:pPr>
          <a:endParaRPr lang="es-PE" sz="1400" kern="1200" smtClean="0"/>
        </a:p>
        <a:p>
          <a:pPr lvl="0" algn="l" defTabSz="622300">
            <a:lnSpc>
              <a:spcPct val="90000"/>
            </a:lnSpc>
            <a:spcBef>
              <a:spcPct val="0"/>
            </a:spcBef>
            <a:spcAft>
              <a:spcPct val="35000"/>
            </a:spcAft>
          </a:pPr>
          <a:r>
            <a:rPr lang="es-PE" sz="1400" kern="1200" smtClean="0"/>
            <a:t>Como en un </a:t>
          </a:r>
          <a:r>
            <a:rPr lang="es-PE" sz="1400" b="1" kern="1200" smtClean="0"/>
            <a:t>Juego de Espejos</a:t>
          </a:r>
          <a:r>
            <a:rPr lang="es-PE" sz="1400" kern="1200" smtClean="0"/>
            <a:t> No se  refleja con  claridad el hecho económico, distorsionando la imagen fiel</a:t>
          </a:r>
        </a:p>
        <a:p>
          <a:pPr lvl="0" algn="l" defTabSz="622300">
            <a:lnSpc>
              <a:spcPct val="90000"/>
            </a:lnSpc>
            <a:spcBef>
              <a:spcPct val="0"/>
            </a:spcBef>
            <a:spcAft>
              <a:spcPct val="35000"/>
            </a:spcAft>
          </a:pPr>
          <a:endParaRPr lang="es-PE" sz="1100" b="1" kern="1200" dirty="0"/>
        </a:p>
      </dsp:txBody>
      <dsp:txXfrm rot="5400000">
        <a:off x="2224670" y="812800"/>
        <a:ext cx="5284206" cy="24384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4E2875-D3CE-4AE6-ABED-5CBD2C77471D}">
      <dsp:nvSpPr>
        <dsp:cNvPr id="0" name=""/>
        <dsp:cNvSpPr/>
      </dsp:nvSpPr>
      <dsp:spPr>
        <a:xfrm>
          <a:off x="0" y="231486"/>
          <a:ext cx="7812000" cy="1260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06298" tIns="104140" rIns="606298" bIns="71120" numCol="1" spcCol="1270" anchor="t" anchorCtr="0">
          <a:noAutofit/>
        </a:bodyPr>
        <a:lstStyle/>
        <a:p>
          <a:pPr marL="57150" lvl="1" indent="-57150" algn="l" defTabSz="444500">
            <a:lnSpc>
              <a:spcPct val="100000"/>
            </a:lnSpc>
            <a:spcBef>
              <a:spcPct val="0"/>
            </a:spcBef>
            <a:spcAft>
              <a:spcPts val="0"/>
            </a:spcAft>
            <a:buChar char="••"/>
          </a:pPr>
          <a:endParaRPr lang="es-PE" sz="1000" b="1" kern="1200" dirty="0"/>
        </a:p>
      </dsp:txBody>
      <dsp:txXfrm>
        <a:off x="0" y="231486"/>
        <a:ext cx="7812000" cy="126000"/>
      </dsp:txXfrm>
    </dsp:sp>
    <dsp:sp modelId="{759295D9-4FF6-4017-A3B9-A10055296754}">
      <dsp:nvSpPr>
        <dsp:cNvPr id="0" name=""/>
        <dsp:cNvSpPr/>
      </dsp:nvSpPr>
      <dsp:spPr>
        <a:xfrm>
          <a:off x="380760" y="146023"/>
          <a:ext cx="5468400" cy="147600"/>
        </a:xfrm>
        <a:prstGeom prst="roundRect">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6693" tIns="0" rIns="206693" bIns="0" numCol="1" spcCol="1270" anchor="ctr" anchorCtr="0">
          <a:noAutofit/>
        </a:bodyPr>
        <a:lstStyle/>
        <a:p>
          <a:pPr lvl="0" algn="l" defTabSz="622300">
            <a:lnSpc>
              <a:spcPct val="90000"/>
            </a:lnSpc>
            <a:spcBef>
              <a:spcPct val="0"/>
            </a:spcBef>
            <a:spcAft>
              <a:spcPct val="35000"/>
            </a:spcAft>
          </a:pPr>
          <a:r>
            <a:rPr lang="es-PE" sz="1400" b="1" kern="1200" dirty="0" smtClean="0"/>
            <a:t>1. Requerimientos</a:t>
          </a:r>
          <a:endParaRPr lang="es-PE" sz="1400" b="1" kern="1200" dirty="0"/>
        </a:p>
      </dsp:txBody>
      <dsp:txXfrm>
        <a:off x="387965" y="153228"/>
        <a:ext cx="5453990" cy="133190"/>
      </dsp:txXfrm>
    </dsp:sp>
    <dsp:sp modelId="{5F271C0F-E5AC-425C-B0ED-140CF4C0CD18}">
      <dsp:nvSpPr>
        <dsp:cNvPr id="0" name=""/>
        <dsp:cNvSpPr/>
      </dsp:nvSpPr>
      <dsp:spPr>
        <a:xfrm>
          <a:off x="0" y="627368"/>
          <a:ext cx="7812000" cy="1260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A969BF27-3B70-4D77-9840-7A06A76F3AD6}">
      <dsp:nvSpPr>
        <dsp:cNvPr id="0" name=""/>
        <dsp:cNvSpPr/>
      </dsp:nvSpPr>
      <dsp:spPr>
        <a:xfrm>
          <a:off x="390600" y="384486"/>
          <a:ext cx="5468400" cy="316681"/>
        </a:xfrm>
        <a:prstGeom prst="roundRect">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6693" tIns="0" rIns="206693" bIns="0" numCol="1" spcCol="1270" anchor="ctr" anchorCtr="0">
          <a:noAutofit/>
        </a:bodyPr>
        <a:lstStyle/>
        <a:p>
          <a:pPr marL="180975" lvl="0" indent="-180975" algn="l" defTabSz="622300">
            <a:lnSpc>
              <a:spcPct val="90000"/>
            </a:lnSpc>
            <a:spcBef>
              <a:spcPct val="0"/>
            </a:spcBef>
            <a:spcAft>
              <a:spcPct val="35000"/>
            </a:spcAft>
          </a:pPr>
          <a:r>
            <a:rPr lang="es-PE" sz="1400" b="1" kern="1200" dirty="0" smtClean="0"/>
            <a:t>2. </a:t>
          </a:r>
          <a:r>
            <a:rPr lang="es-PE" sz="1400" b="1" kern="1200" dirty="0" smtClean="0"/>
            <a:t>Políticas para </a:t>
          </a:r>
          <a:r>
            <a:rPr lang="es-PE" sz="1400" b="1" kern="1200" dirty="0" smtClean="0"/>
            <a:t>el Reconocimiento, Medición y Revelación </a:t>
          </a:r>
          <a:r>
            <a:rPr lang="es-PE" sz="1400" b="1" kern="1200" dirty="0" smtClean="0"/>
            <a:t>de las cuentas por cobrar e </a:t>
          </a:r>
          <a:r>
            <a:rPr lang="es-PE" sz="1400" b="1" kern="1200" dirty="0" smtClean="0"/>
            <a:t>Ingresos por Impuestos – POC</a:t>
          </a:r>
          <a:endParaRPr lang="es-PE" sz="1400" b="1" kern="1200" dirty="0"/>
        </a:p>
      </dsp:txBody>
      <dsp:txXfrm>
        <a:off x="406059" y="399945"/>
        <a:ext cx="5437482" cy="285763"/>
      </dsp:txXfrm>
    </dsp:sp>
    <dsp:sp modelId="{4D9A69DC-C2B7-4028-A2D4-EAD023E39D9E}">
      <dsp:nvSpPr>
        <dsp:cNvPr id="0" name=""/>
        <dsp:cNvSpPr/>
      </dsp:nvSpPr>
      <dsp:spPr>
        <a:xfrm>
          <a:off x="0" y="917543"/>
          <a:ext cx="7812000" cy="9450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06298" tIns="104140" rIns="606298" bIns="85344" numCol="1" spcCol="1270" anchor="t" anchorCtr="0">
          <a:noAutofit/>
        </a:bodyPr>
        <a:lstStyle/>
        <a:p>
          <a:pPr marL="114300" lvl="1" indent="-114300" algn="l" defTabSz="533400">
            <a:lnSpc>
              <a:spcPct val="100000"/>
            </a:lnSpc>
            <a:spcBef>
              <a:spcPct val="0"/>
            </a:spcBef>
            <a:spcAft>
              <a:spcPts val="0"/>
            </a:spcAft>
            <a:buChar char="••"/>
          </a:pPr>
          <a:r>
            <a:rPr lang="es-PE" sz="1200" b="1" kern="1200" dirty="0" smtClean="0"/>
            <a:t>Por auto-liquidación de cuotas de regularización de impuestos directos</a:t>
          </a:r>
          <a:endParaRPr lang="es-PE" sz="1200" b="1" kern="1200" dirty="0"/>
        </a:p>
        <a:p>
          <a:pPr marL="114300" lvl="1" indent="-114300" algn="l" defTabSz="533400">
            <a:lnSpc>
              <a:spcPct val="100000"/>
            </a:lnSpc>
            <a:spcBef>
              <a:spcPct val="0"/>
            </a:spcBef>
            <a:spcAft>
              <a:spcPts val="0"/>
            </a:spcAft>
            <a:buChar char="••"/>
          </a:pPr>
          <a:r>
            <a:rPr lang="es-PE" sz="1200" b="1" kern="1200" dirty="0" smtClean="0"/>
            <a:t>Por convenios u otras facilidades de pago otorgada a los contribuyentes</a:t>
          </a:r>
          <a:endParaRPr lang="es-PE" sz="1200" b="1" kern="1200" dirty="0"/>
        </a:p>
        <a:p>
          <a:pPr marL="114300" lvl="1" indent="-114300" algn="l" defTabSz="533400">
            <a:lnSpc>
              <a:spcPct val="100000"/>
            </a:lnSpc>
            <a:spcBef>
              <a:spcPct val="0"/>
            </a:spcBef>
            <a:spcAft>
              <a:spcPts val="0"/>
            </a:spcAft>
            <a:buChar char="••"/>
          </a:pPr>
          <a:r>
            <a:rPr lang="es-PE" sz="1200" b="1" kern="1200" dirty="0" smtClean="0"/>
            <a:t>Derivados de procesos de fiscalización</a:t>
          </a:r>
          <a:endParaRPr lang="es-PE" sz="1200" b="1" kern="1200" dirty="0"/>
        </a:p>
        <a:p>
          <a:pPr marL="114300" lvl="1" indent="-114300" algn="l" defTabSz="533400">
            <a:lnSpc>
              <a:spcPct val="100000"/>
            </a:lnSpc>
            <a:spcBef>
              <a:spcPct val="0"/>
            </a:spcBef>
            <a:spcAft>
              <a:spcPts val="0"/>
            </a:spcAft>
            <a:buChar char="••"/>
          </a:pPr>
          <a:r>
            <a:rPr lang="es-PE" sz="1200" b="1" kern="1200" dirty="0" smtClean="0"/>
            <a:t>Correspondientes a ejercicios anteriores</a:t>
          </a:r>
          <a:endParaRPr lang="es-PE" sz="1200" b="1" kern="1200" dirty="0"/>
        </a:p>
      </dsp:txBody>
      <dsp:txXfrm>
        <a:off x="0" y="917543"/>
        <a:ext cx="7812000" cy="945000"/>
      </dsp:txXfrm>
    </dsp:sp>
    <dsp:sp modelId="{1768F18D-C27D-47C5-ACEE-D7CD40D0ABCC}">
      <dsp:nvSpPr>
        <dsp:cNvPr id="0" name=""/>
        <dsp:cNvSpPr/>
      </dsp:nvSpPr>
      <dsp:spPr>
        <a:xfrm>
          <a:off x="390600" y="768274"/>
          <a:ext cx="1898355" cy="210975"/>
        </a:xfrm>
        <a:prstGeom prst="roundRect">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6693" tIns="0" rIns="206693" bIns="0" numCol="1" spcCol="1270" anchor="ctr" anchorCtr="0">
          <a:noAutofit/>
        </a:bodyPr>
        <a:lstStyle/>
        <a:p>
          <a:pPr lvl="0" algn="l" defTabSz="533400">
            <a:lnSpc>
              <a:spcPct val="90000"/>
            </a:lnSpc>
            <a:spcBef>
              <a:spcPct val="0"/>
            </a:spcBef>
            <a:spcAft>
              <a:spcPct val="35000"/>
            </a:spcAft>
          </a:pPr>
          <a:r>
            <a:rPr lang="es-PE" sz="1200" b="1" kern="1200" smtClean="0"/>
            <a:t>Ingresos tributarios</a:t>
          </a:r>
          <a:endParaRPr lang="es-PE" sz="1200" b="1" kern="1200" dirty="0"/>
        </a:p>
      </dsp:txBody>
      <dsp:txXfrm>
        <a:off x="400899" y="778573"/>
        <a:ext cx="1877757" cy="190377"/>
      </dsp:txXfrm>
    </dsp:sp>
    <dsp:sp modelId="{A8D7AA6C-05AA-4BB4-B9D7-A0C18549133B}">
      <dsp:nvSpPr>
        <dsp:cNvPr id="0" name=""/>
        <dsp:cNvSpPr/>
      </dsp:nvSpPr>
      <dsp:spPr>
        <a:xfrm>
          <a:off x="0" y="1994395"/>
          <a:ext cx="7812000" cy="13230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06298" tIns="104140" rIns="606298" bIns="85344" numCol="1" spcCol="1270" anchor="t" anchorCtr="0">
          <a:noAutofit/>
        </a:bodyPr>
        <a:lstStyle/>
        <a:p>
          <a:pPr marL="114300" lvl="1" indent="-114300" algn="l" defTabSz="533400">
            <a:lnSpc>
              <a:spcPct val="100000"/>
            </a:lnSpc>
            <a:spcBef>
              <a:spcPct val="0"/>
            </a:spcBef>
            <a:spcAft>
              <a:spcPts val="0"/>
            </a:spcAft>
            <a:buChar char="••"/>
          </a:pPr>
          <a:r>
            <a:rPr lang="es-PE" sz="1200" b="1" kern="1200" smtClean="0"/>
            <a:t>Intereses financieros sobre deuda tributaria a favor del fisco</a:t>
          </a:r>
          <a:endParaRPr lang="es-PE" sz="1200" b="1" kern="1200" dirty="0"/>
        </a:p>
        <a:p>
          <a:pPr marL="114300" lvl="1" indent="-114300" algn="l" defTabSz="533400">
            <a:lnSpc>
              <a:spcPct val="100000"/>
            </a:lnSpc>
            <a:spcBef>
              <a:spcPct val="0"/>
            </a:spcBef>
            <a:spcAft>
              <a:spcPts val="0"/>
            </a:spcAft>
            <a:buChar char="••"/>
          </a:pPr>
          <a:r>
            <a:rPr lang="es-PE" sz="1200" b="1" kern="1200" dirty="0" smtClean="0"/>
            <a:t>Prescripción y condonación de deudas</a:t>
          </a:r>
          <a:endParaRPr lang="es-PE" sz="1200" b="1" kern="1200" dirty="0"/>
        </a:p>
        <a:p>
          <a:pPr marL="114300" lvl="1" indent="-114300" algn="l" defTabSz="533400">
            <a:lnSpc>
              <a:spcPct val="100000"/>
            </a:lnSpc>
            <a:spcBef>
              <a:spcPct val="0"/>
            </a:spcBef>
            <a:spcAft>
              <a:spcPts val="0"/>
            </a:spcAft>
            <a:buChar char="••"/>
            <a:tabLst/>
          </a:pPr>
          <a:r>
            <a:rPr lang="es-PE" sz="1200" b="1" kern="1200" dirty="0" smtClean="0"/>
            <a:t>Estimación de incobrabilidad y castigo de cuentas por cobrar por deuda tributaria, tasas y derechos</a:t>
          </a:r>
          <a:endParaRPr lang="es-PE" sz="1200" b="1" kern="1200" dirty="0"/>
        </a:p>
        <a:p>
          <a:pPr marL="114300" lvl="1" indent="-114300" algn="l" defTabSz="533400">
            <a:lnSpc>
              <a:spcPct val="100000"/>
            </a:lnSpc>
            <a:spcBef>
              <a:spcPct val="0"/>
            </a:spcBef>
            <a:spcAft>
              <a:spcPts val="0"/>
            </a:spcAft>
            <a:buChar char="••"/>
          </a:pPr>
          <a:r>
            <a:rPr lang="es-PE" sz="1200" b="1" kern="1200" dirty="0" smtClean="0"/>
            <a:t>Intereses a favor del contribuyente o responsable</a:t>
          </a:r>
          <a:endParaRPr lang="es-PE" sz="1200" b="1" kern="1200" dirty="0"/>
        </a:p>
        <a:p>
          <a:pPr marL="114300" lvl="1" indent="-114300" algn="l" defTabSz="533400">
            <a:lnSpc>
              <a:spcPct val="100000"/>
            </a:lnSpc>
            <a:spcBef>
              <a:spcPct val="0"/>
            </a:spcBef>
            <a:spcAft>
              <a:spcPts val="0"/>
            </a:spcAft>
            <a:buChar char="••"/>
          </a:pPr>
          <a:r>
            <a:rPr lang="es-PE" sz="1200" b="1" kern="1200" dirty="0" smtClean="0"/>
            <a:t>Ingresos por infracciones y sanciones - Multas</a:t>
          </a:r>
          <a:endParaRPr lang="es-PE" sz="1200" b="1" kern="1200" dirty="0"/>
        </a:p>
        <a:p>
          <a:pPr marL="114300" lvl="1" indent="-114300" algn="l" defTabSz="533400">
            <a:lnSpc>
              <a:spcPct val="100000"/>
            </a:lnSpc>
            <a:spcBef>
              <a:spcPct val="0"/>
            </a:spcBef>
            <a:spcAft>
              <a:spcPts val="0"/>
            </a:spcAft>
            <a:buChar char="••"/>
          </a:pPr>
          <a:r>
            <a:rPr lang="es-PE" sz="1200" b="1" kern="1200" dirty="0" smtClean="0"/>
            <a:t>Pagos en exceso de los contribuyentes</a:t>
          </a:r>
          <a:endParaRPr lang="es-PE" sz="1200" b="1" kern="1200" dirty="0"/>
        </a:p>
      </dsp:txBody>
      <dsp:txXfrm>
        <a:off x="0" y="1994395"/>
        <a:ext cx="7812000" cy="1323000"/>
      </dsp:txXfrm>
    </dsp:sp>
    <dsp:sp modelId="{BF8B1197-C92A-48B0-84FC-27C9769D5F57}">
      <dsp:nvSpPr>
        <dsp:cNvPr id="0" name=""/>
        <dsp:cNvSpPr/>
      </dsp:nvSpPr>
      <dsp:spPr>
        <a:xfrm>
          <a:off x="410282" y="1895375"/>
          <a:ext cx="2027354" cy="178652"/>
        </a:xfrm>
        <a:prstGeom prst="roundRect">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6693" tIns="0" rIns="206693" bIns="0" numCol="1" spcCol="1270" anchor="ctr" anchorCtr="0">
          <a:noAutofit/>
        </a:bodyPr>
        <a:lstStyle/>
        <a:p>
          <a:pPr lvl="0" algn="l" defTabSz="533400">
            <a:lnSpc>
              <a:spcPct val="90000"/>
            </a:lnSpc>
            <a:spcBef>
              <a:spcPct val="0"/>
            </a:spcBef>
            <a:spcAft>
              <a:spcPct val="35000"/>
            </a:spcAft>
          </a:pPr>
          <a:r>
            <a:rPr lang="es-PE" sz="1200" b="1" kern="1200" smtClean="0"/>
            <a:t>Ingresos no tributarios</a:t>
          </a:r>
          <a:endParaRPr lang="es-PE" sz="1200" b="1" kern="1200" dirty="0"/>
        </a:p>
      </dsp:txBody>
      <dsp:txXfrm>
        <a:off x="419003" y="1904096"/>
        <a:ext cx="2009912" cy="161210"/>
      </dsp:txXfrm>
    </dsp:sp>
    <dsp:sp modelId="{1B499D71-AC7F-4945-B939-5ACE5BF558EC}">
      <dsp:nvSpPr>
        <dsp:cNvPr id="0" name=""/>
        <dsp:cNvSpPr/>
      </dsp:nvSpPr>
      <dsp:spPr>
        <a:xfrm>
          <a:off x="0" y="3452328"/>
          <a:ext cx="7812000" cy="1260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06298" tIns="104140" rIns="606298" bIns="35560" numCol="1" spcCol="1270" anchor="t" anchorCtr="0">
          <a:noAutofit/>
        </a:bodyPr>
        <a:lstStyle/>
        <a:p>
          <a:pPr marL="57150" lvl="1" indent="-57150" algn="l" defTabSz="222250">
            <a:lnSpc>
              <a:spcPct val="90000"/>
            </a:lnSpc>
            <a:spcBef>
              <a:spcPct val="0"/>
            </a:spcBef>
            <a:spcAft>
              <a:spcPct val="15000"/>
            </a:spcAft>
            <a:buChar char="••"/>
          </a:pPr>
          <a:endParaRPr lang="es-PE" sz="500" kern="1200" dirty="0"/>
        </a:p>
      </dsp:txBody>
      <dsp:txXfrm>
        <a:off x="0" y="3452328"/>
        <a:ext cx="7812000" cy="126000"/>
      </dsp:txXfrm>
    </dsp:sp>
    <dsp:sp modelId="{920C8643-048D-4174-B9EE-BF2B4D65F9C4}">
      <dsp:nvSpPr>
        <dsp:cNvPr id="0" name=""/>
        <dsp:cNvSpPr/>
      </dsp:nvSpPr>
      <dsp:spPr>
        <a:xfrm>
          <a:off x="390600" y="3344395"/>
          <a:ext cx="5252452" cy="181732"/>
        </a:xfrm>
        <a:prstGeom prst="roundRect">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6693" tIns="0" rIns="206693" bIns="0" numCol="1" spcCol="1270" anchor="ctr" anchorCtr="0">
          <a:noAutofit/>
        </a:bodyPr>
        <a:lstStyle/>
        <a:p>
          <a:pPr lvl="0" algn="l" defTabSz="622300">
            <a:lnSpc>
              <a:spcPct val="90000"/>
            </a:lnSpc>
            <a:spcBef>
              <a:spcPct val="0"/>
            </a:spcBef>
            <a:spcAft>
              <a:spcPct val="35000"/>
            </a:spcAft>
          </a:pPr>
          <a:r>
            <a:rPr lang="es-PE" sz="1400" b="1" kern="1200" smtClean="0"/>
            <a:t>3. Reportes del Sistema de Recaudación Tributaria - SUNAT</a:t>
          </a:r>
          <a:endParaRPr lang="es-PE" sz="1400" b="1" kern="1200" dirty="0"/>
        </a:p>
      </dsp:txBody>
      <dsp:txXfrm>
        <a:off x="399471" y="3353266"/>
        <a:ext cx="5234710" cy="163990"/>
      </dsp:txXfrm>
    </dsp:sp>
    <dsp:sp modelId="{692C6C57-8F47-40CA-B043-2D5659E00F70}">
      <dsp:nvSpPr>
        <dsp:cNvPr id="0" name=""/>
        <dsp:cNvSpPr/>
      </dsp:nvSpPr>
      <dsp:spPr>
        <a:xfrm>
          <a:off x="0" y="3694195"/>
          <a:ext cx="7812000" cy="36225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06298" tIns="104140" rIns="606298" bIns="85344" numCol="1" spcCol="1270" anchor="t" anchorCtr="0">
          <a:noAutofit/>
        </a:bodyPr>
        <a:lstStyle/>
        <a:p>
          <a:pPr marL="114300" lvl="1" indent="-114300" algn="l" defTabSz="533400">
            <a:lnSpc>
              <a:spcPct val="90000"/>
            </a:lnSpc>
            <a:spcBef>
              <a:spcPct val="0"/>
            </a:spcBef>
            <a:spcAft>
              <a:spcPct val="15000"/>
            </a:spcAft>
            <a:buChar char="••"/>
          </a:pPr>
          <a:r>
            <a:rPr lang="es-PE" sz="1200" b="1" kern="1200" dirty="0" smtClean="0"/>
            <a:t>Modelo para la estimación de probabilidad de cobranza de Multas - INDECOPI </a:t>
          </a:r>
          <a:endParaRPr lang="es-PE" sz="1200" kern="1200" dirty="0"/>
        </a:p>
      </dsp:txBody>
      <dsp:txXfrm>
        <a:off x="0" y="3694195"/>
        <a:ext cx="7812000" cy="362250"/>
      </dsp:txXfrm>
    </dsp:sp>
    <dsp:sp modelId="{9A2AF544-598D-4358-AB6F-C3CF037C01BD}">
      <dsp:nvSpPr>
        <dsp:cNvPr id="0" name=""/>
        <dsp:cNvSpPr/>
      </dsp:nvSpPr>
      <dsp:spPr>
        <a:xfrm>
          <a:off x="390600" y="3605328"/>
          <a:ext cx="4209738" cy="162667"/>
        </a:xfrm>
        <a:prstGeom prst="roundRect">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6693" tIns="0" rIns="206693" bIns="0" numCol="1" spcCol="1270" anchor="ctr" anchorCtr="0">
          <a:noAutofit/>
        </a:bodyPr>
        <a:lstStyle/>
        <a:p>
          <a:pPr lvl="0" algn="l" defTabSz="622300">
            <a:lnSpc>
              <a:spcPct val="90000"/>
            </a:lnSpc>
            <a:spcBef>
              <a:spcPct val="0"/>
            </a:spcBef>
            <a:spcAft>
              <a:spcPct val="35000"/>
            </a:spcAft>
          </a:pPr>
          <a:r>
            <a:rPr lang="es-PE" sz="1400" b="1" kern="1200" dirty="0" smtClean="0"/>
            <a:t>4. Caso Peruano: Estimación de Incobrabilidad </a:t>
          </a:r>
          <a:endParaRPr lang="es-PE" sz="1100" b="1" kern="1200" dirty="0" smtClean="0"/>
        </a:p>
      </dsp:txBody>
      <dsp:txXfrm>
        <a:off x="398541" y="3613269"/>
        <a:ext cx="4193856" cy="14678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DA0711-5F29-4D2E-8B11-E77D38A3AF45}">
      <dsp:nvSpPr>
        <dsp:cNvPr id="0" name=""/>
        <dsp:cNvSpPr/>
      </dsp:nvSpPr>
      <dsp:spPr>
        <a:xfrm rot="16200000">
          <a:off x="-1174892" y="1175776"/>
          <a:ext cx="4161167" cy="1809613"/>
        </a:xfrm>
        <a:prstGeom prst="flowChartManualOperation">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1600" tIns="0" rIns="101600" bIns="0" numCol="1" spcCol="1270" anchor="t" anchorCtr="0">
          <a:noAutofit/>
        </a:bodyPr>
        <a:lstStyle/>
        <a:p>
          <a:pPr lvl="0" algn="l" defTabSz="711200">
            <a:lnSpc>
              <a:spcPct val="90000"/>
            </a:lnSpc>
            <a:spcBef>
              <a:spcPct val="0"/>
            </a:spcBef>
            <a:spcAft>
              <a:spcPct val="35000"/>
            </a:spcAft>
          </a:pPr>
          <a:r>
            <a:rPr lang="es-PE" sz="1600" b="1" kern="1200" dirty="0" smtClean="0"/>
            <a:t>PRESUPUESTAL</a:t>
          </a:r>
          <a:endParaRPr lang="es-PE" sz="1600" b="1" kern="1200" dirty="0"/>
        </a:p>
        <a:p>
          <a:pPr marL="114300" lvl="1" indent="-114300" algn="l" defTabSz="533400">
            <a:lnSpc>
              <a:spcPct val="90000"/>
            </a:lnSpc>
            <a:spcBef>
              <a:spcPct val="0"/>
            </a:spcBef>
            <a:spcAft>
              <a:spcPct val="15000"/>
            </a:spcAft>
            <a:buChar char="••"/>
          </a:pPr>
          <a:r>
            <a:rPr lang="es-ES" sz="1200" b="1" u="none" strike="noStrike" kern="1200" dirty="0" smtClean="0">
              <a:effectLst/>
            </a:rPr>
            <a:t>Corresponden a ingresos por recaudación de impuestos y contribuciones obligatorias. Los impuestos son transferencias obligatorias al gobierno y cuyo cumplimiento no origina una contraprestación directa al contribuyente</a:t>
          </a:r>
          <a:endParaRPr lang="es-PE" sz="1200" b="1" kern="1200" dirty="0"/>
        </a:p>
      </dsp:txBody>
      <dsp:txXfrm rot="5400000">
        <a:off x="885" y="832232"/>
        <a:ext cx="1809613" cy="249670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E836D6-C4AD-4255-BDCD-DB21283FD193}">
      <dsp:nvSpPr>
        <dsp:cNvPr id="0" name=""/>
        <dsp:cNvSpPr/>
      </dsp:nvSpPr>
      <dsp:spPr>
        <a:xfrm rot="16200000">
          <a:off x="-1029885" y="1029885"/>
          <a:ext cx="4064000" cy="2004229"/>
        </a:xfrm>
        <a:prstGeom prst="flowChartManualOperation">
          <a:avLst/>
        </a:prstGeom>
        <a:solidFill>
          <a:schemeClr val="accent1">
            <a:shade val="80000"/>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0" tIns="0" rIns="114300" bIns="0" numCol="1" spcCol="1270" anchor="t" anchorCtr="0">
          <a:noAutofit/>
        </a:bodyPr>
        <a:lstStyle/>
        <a:p>
          <a:pPr lvl="0" algn="l" defTabSz="800100">
            <a:lnSpc>
              <a:spcPct val="90000"/>
            </a:lnSpc>
            <a:spcBef>
              <a:spcPct val="0"/>
            </a:spcBef>
            <a:spcAft>
              <a:spcPct val="35000"/>
            </a:spcAft>
          </a:pPr>
          <a:r>
            <a:rPr lang="es-PE" sz="1800" b="1" kern="1200" dirty="0" smtClean="0"/>
            <a:t>CONTABLE</a:t>
          </a:r>
          <a:endParaRPr lang="es-PE" sz="1800" b="1" kern="1200" dirty="0"/>
        </a:p>
        <a:p>
          <a:pPr marL="114300" lvl="1" indent="-114300" algn="l" defTabSz="533400">
            <a:lnSpc>
              <a:spcPct val="90000"/>
            </a:lnSpc>
            <a:spcBef>
              <a:spcPct val="0"/>
            </a:spcBef>
            <a:spcAft>
              <a:spcPct val="15000"/>
            </a:spcAft>
            <a:buChar char="••"/>
          </a:pPr>
          <a:r>
            <a:rPr lang="es-ES" sz="1200" b="1" u="none" strike="noStrike" kern="1200" dirty="0" smtClean="0">
              <a:effectLst/>
            </a:rPr>
            <a:t>Corresponden a ingresos (transacciones que aumentan el patrimonio neto, a través del Estado de Gestión) devengados por el Estado, en efectivo o en especie, que no generan ningún tipo de contraprestación por parte de éste</a:t>
          </a:r>
          <a:endParaRPr lang="es-PE" sz="1200" b="1" kern="1200" dirty="0"/>
        </a:p>
      </dsp:txBody>
      <dsp:txXfrm rot="5400000">
        <a:off x="0" y="812800"/>
        <a:ext cx="2004229" cy="24384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F50594-E6EB-42FC-B69C-BF8B38346436}">
      <dsp:nvSpPr>
        <dsp:cNvPr id="0" name=""/>
        <dsp:cNvSpPr/>
      </dsp:nvSpPr>
      <dsp:spPr>
        <a:xfrm rot="16200000">
          <a:off x="-1117515" y="1117515"/>
          <a:ext cx="4064000" cy="1828969"/>
        </a:xfrm>
        <a:prstGeom prst="flowChartManualOperation">
          <a:avLst/>
        </a:prstGeom>
        <a:solidFill>
          <a:schemeClr val="accent1">
            <a:shade val="50000"/>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1600" tIns="0" rIns="101600" bIns="0" numCol="1" spcCol="1270" anchor="t" anchorCtr="0">
          <a:noAutofit/>
        </a:bodyPr>
        <a:lstStyle/>
        <a:p>
          <a:pPr lvl="0" algn="l" defTabSz="711200">
            <a:lnSpc>
              <a:spcPct val="90000"/>
            </a:lnSpc>
            <a:spcBef>
              <a:spcPct val="0"/>
            </a:spcBef>
            <a:spcAft>
              <a:spcPct val="35000"/>
            </a:spcAft>
          </a:pPr>
          <a:r>
            <a:rPr lang="es-PE" sz="1600" b="1" kern="1200" dirty="0" smtClean="0"/>
            <a:t>ESTADÍSTICAS FISCALES</a:t>
          </a:r>
          <a:endParaRPr lang="es-PE" sz="1600" b="1" kern="1200" dirty="0"/>
        </a:p>
        <a:p>
          <a:pPr marL="114300" lvl="1" indent="-114300" algn="l" defTabSz="533400">
            <a:lnSpc>
              <a:spcPct val="90000"/>
            </a:lnSpc>
            <a:spcBef>
              <a:spcPct val="0"/>
            </a:spcBef>
            <a:spcAft>
              <a:spcPct val="15000"/>
            </a:spcAft>
            <a:buChar char="••"/>
          </a:pPr>
          <a:r>
            <a:rPr lang="es-ES" sz="1200" b="1" u="none" strike="noStrike" kern="1200" dirty="0" smtClean="0">
              <a:effectLst/>
            </a:rPr>
            <a:t>Comprenden las transferencias obligatorias al sector gobierno general sin contraprestación individual</a:t>
          </a:r>
          <a:endParaRPr lang="es-PE" sz="1200" b="1" kern="1200" dirty="0"/>
        </a:p>
      </dsp:txBody>
      <dsp:txXfrm rot="5400000">
        <a:off x="0" y="812800"/>
        <a:ext cx="1828969" cy="24384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91006B-04E9-4532-A0D4-02BE07F799AA}">
      <dsp:nvSpPr>
        <dsp:cNvPr id="0" name=""/>
        <dsp:cNvSpPr/>
      </dsp:nvSpPr>
      <dsp:spPr>
        <a:xfrm rot="16200000">
          <a:off x="-1169216" y="1169216"/>
          <a:ext cx="4064000" cy="1725567"/>
        </a:xfrm>
        <a:prstGeom prst="flowChartManualOperation">
          <a:avLst/>
        </a:prstGeom>
        <a:solidFill>
          <a:schemeClr val="accent1">
            <a:alpha val="90000"/>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0" tIns="0" rIns="114300" bIns="0" numCol="1" spcCol="1270" anchor="t" anchorCtr="0">
          <a:noAutofit/>
        </a:bodyPr>
        <a:lstStyle/>
        <a:p>
          <a:pPr lvl="0" algn="l" defTabSz="800100">
            <a:lnSpc>
              <a:spcPct val="90000"/>
            </a:lnSpc>
            <a:spcBef>
              <a:spcPct val="0"/>
            </a:spcBef>
            <a:spcAft>
              <a:spcPct val="35000"/>
            </a:spcAft>
          </a:pPr>
          <a:r>
            <a:rPr lang="es-PE" sz="1800" b="1" kern="1200" dirty="0" smtClean="0"/>
            <a:t>CUENTAS NACIONALES</a:t>
          </a:r>
          <a:endParaRPr lang="es-PE" sz="1800" b="1" kern="1200" dirty="0"/>
        </a:p>
        <a:p>
          <a:pPr marL="114300" lvl="1" indent="-114300" algn="l" defTabSz="533400">
            <a:lnSpc>
              <a:spcPct val="90000"/>
            </a:lnSpc>
            <a:spcBef>
              <a:spcPct val="0"/>
            </a:spcBef>
            <a:spcAft>
              <a:spcPct val="15000"/>
            </a:spcAft>
            <a:buChar char="••"/>
          </a:pPr>
          <a:r>
            <a:rPr lang="es-ES" sz="1200" b="1" u="none" strike="noStrike" kern="1200" dirty="0" smtClean="0">
              <a:effectLst/>
            </a:rPr>
            <a:t>Pagos obligatorios sin contrapartida, en efectivo o en especie, que realizan las unidades institucionales al gobierno general que ejerce sus facultades soberanas</a:t>
          </a:r>
          <a:endParaRPr lang="es-PE" sz="1200" b="1" kern="1200" dirty="0"/>
        </a:p>
      </dsp:txBody>
      <dsp:txXfrm rot="5400000">
        <a:off x="0" y="812800"/>
        <a:ext cx="1725567" cy="2438400"/>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layout2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4.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2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posición de encabezado 1"/>
          <p:cNvSpPr>
            <a:spLocks noGrp="1"/>
          </p:cNvSpPr>
          <p:nvPr>
            <p:ph type="hdr" sz="quarter"/>
          </p:nvPr>
        </p:nvSpPr>
        <p:spPr>
          <a:xfrm>
            <a:off x="0" y="0"/>
            <a:ext cx="2918831" cy="495029"/>
          </a:xfrm>
          <a:prstGeom prst="rect">
            <a:avLst/>
          </a:prstGeom>
        </p:spPr>
        <p:txBody>
          <a:bodyPr vert="horz" lIns="91440" tIns="45720" rIns="91440" bIns="45720" rtlCol="0"/>
          <a:lstStyle>
            <a:lvl1pPr algn="l" defTabSz="685783" fontAlgn="auto" latinLnBrk="0">
              <a:spcBef>
                <a:spcPts val="0"/>
              </a:spcBef>
              <a:spcAft>
                <a:spcPts val="0"/>
              </a:spcAft>
              <a:defRPr lang="es-ES" sz="1200">
                <a:latin typeface="+mn-lt"/>
                <a:cs typeface="+mn-cs"/>
              </a:defRPr>
            </a:lvl1pPr>
          </a:lstStyle>
          <a:p>
            <a:pPr>
              <a:defRPr/>
            </a:pPr>
            <a:endParaRPr/>
          </a:p>
        </p:txBody>
      </p:sp>
      <p:sp>
        <p:nvSpPr>
          <p:cNvPr id="3" name="Marcador de posición de fecha 2"/>
          <p:cNvSpPr>
            <a:spLocks noGrp="1"/>
          </p:cNvSpPr>
          <p:nvPr>
            <p:ph type="dt" sz="quarter" idx="1"/>
          </p:nvPr>
        </p:nvSpPr>
        <p:spPr>
          <a:xfrm>
            <a:off x="3815373" y="0"/>
            <a:ext cx="2918831" cy="495029"/>
          </a:xfrm>
          <a:prstGeom prst="rect">
            <a:avLst/>
          </a:prstGeom>
        </p:spPr>
        <p:txBody>
          <a:bodyPr vert="horz" lIns="91440" tIns="45720" rIns="91440" bIns="45720" rtlCol="0"/>
          <a:lstStyle>
            <a:lvl1pPr algn="r" defTabSz="685783" fontAlgn="auto" latinLnBrk="0">
              <a:spcBef>
                <a:spcPts val="0"/>
              </a:spcBef>
              <a:spcAft>
                <a:spcPts val="0"/>
              </a:spcAft>
              <a:defRPr lang="es-ES" sz="1200">
                <a:latin typeface="+mn-lt"/>
                <a:cs typeface="+mn-cs"/>
              </a:defRPr>
            </a:lvl1pPr>
          </a:lstStyle>
          <a:p>
            <a:pPr>
              <a:defRPr/>
            </a:pPr>
            <a:fld id="{EE392599-8BDF-4DB7-B8BB-83F73465A831}" type="datetimeFigureOut">
              <a:rPr lang="es-PE"/>
              <a:pPr>
                <a:defRPr/>
              </a:pPr>
              <a:t>10/07/2015</a:t>
            </a:fld>
            <a:endParaRPr/>
          </a:p>
        </p:txBody>
      </p:sp>
      <p:sp>
        <p:nvSpPr>
          <p:cNvPr id="4" name="Marcador de posición de pie de página 3"/>
          <p:cNvSpPr>
            <a:spLocks noGrp="1"/>
          </p:cNvSpPr>
          <p:nvPr>
            <p:ph type="ftr" sz="quarter" idx="2"/>
          </p:nvPr>
        </p:nvSpPr>
        <p:spPr>
          <a:xfrm>
            <a:off x="0" y="9371286"/>
            <a:ext cx="2918831" cy="495028"/>
          </a:xfrm>
          <a:prstGeom prst="rect">
            <a:avLst/>
          </a:prstGeom>
        </p:spPr>
        <p:txBody>
          <a:bodyPr vert="horz" lIns="91440" tIns="45720" rIns="91440" bIns="45720" rtlCol="0" anchor="b"/>
          <a:lstStyle>
            <a:lvl1pPr algn="l" defTabSz="685783" fontAlgn="auto" latinLnBrk="0">
              <a:spcBef>
                <a:spcPts val="0"/>
              </a:spcBef>
              <a:spcAft>
                <a:spcPts val="0"/>
              </a:spcAft>
              <a:defRPr lang="es-ES" sz="1200">
                <a:latin typeface="+mn-lt"/>
                <a:cs typeface="+mn-cs"/>
              </a:defRPr>
            </a:lvl1pPr>
          </a:lstStyle>
          <a:p>
            <a:pPr>
              <a:defRPr/>
            </a:pPr>
            <a:endParaRPr/>
          </a:p>
        </p:txBody>
      </p:sp>
      <p:sp>
        <p:nvSpPr>
          <p:cNvPr id="5" name="Marcador de posición de número de diapositiva 4"/>
          <p:cNvSpPr>
            <a:spLocks noGrp="1"/>
          </p:cNvSpPr>
          <p:nvPr>
            <p:ph type="sldNum" sz="quarter" idx="3"/>
          </p:nvPr>
        </p:nvSpPr>
        <p:spPr>
          <a:xfrm>
            <a:off x="3815373" y="9371286"/>
            <a:ext cx="2918831" cy="495028"/>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3EDC2213-1D93-4702-8076-57505E82FAF1}" type="slidenum">
              <a:rPr lang="es-ES" altLang="es-PE"/>
              <a:pPr/>
              <a:t>‹Nº›</a:t>
            </a:fld>
            <a:endParaRPr lang="es-ES" altLang="es-PE"/>
          </a:p>
        </p:txBody>
      </p:sp>
    </p:spTree>
    <p:extLst>
      <p:ext uri="{BB962C8B-B14F-4D97-AF65-F5344CB8AC3E}">
        <p14:creationId xmlns:p14="http://schemas.microsoft.com/office/powerpoint/2010/main" val="30211629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posición de encabezado 1"/>
          <p:cNvSpPr>
            <a:spLocks noGrp="1"/>
          </p:cNvSpPr>
          <p:nvPr>
            <p:ph type="hdr" sz="quarter"/>
          </p:nvPr>
        </p:nvSpPr>
        <p:spPr>
          <a:xfrm>
            <a:off x="0" y="0"/>
            <a:ext cx="2918831" cy="495029"/>
          </a:xfrm>
          <a:prstGeom prst="rect">
            <a:avLst/>
          </a:prstGeom>
        </p:spPr>
        <p:txBody>
          <a:bodyPr vert="horz" lIns="91440" tIns="45720" rIns="91440" bIns="45720" rtlCol="0"/>
          <a:lstStyle>
            <a:lvl1pPr algn="l" defTabSz="685783" fontAlgn="auto" latinLnBrk="0">
              <a:spcBef>
                <a:spcPts val="0"/>
              </a:spcBef>
              <a:spcAft>
                <a:spcPts val="0"/>
              </a:spcAft>
              <a:defRPr lang="es-ES" sz="1200">
                <a:latin typeface="+mn-lt"/>
                <a:cs typeface="+mn-cs"/>
              </a:defRPr>
            </a:lvl1pPr>
          </a:lstStyle>
          <a:p>
            <a:pPr>
              <a:defRPr/>
            </a:pPr>
            <a:endParaRPr/>
          </a:p>
        </p:txBody>
      </p:sp>
      <p:sp>
        <p:nvSpPr>
          <p:cNvPr id="3" name="Marcador de posición de fecha 2"/>
          <p:cNvSpPr>
            <a:spLocks noGrp="1"/>
          </p:cNvSpPr>
          <p:nvPr>
            <p:ph type="dt" idx="1"/>
          </p:nvPr>
        </p:nvSpPr>
        <p:spPr>
          <a:xfrm>
            <a:off x="3815373" y="0"/>
            <a:ext cx="2918831" cy="495029"/>
          </a:xfrm>
          <a:prstGeom prst="rect">
            <a:avLst/>
          </a:prstGeom>
        </p:spPr>
        <p:txBody>
          <a:bodyPr vert="horz" lIns="91440" tIns="45720" rIns="91440" bIns="45720" rtlCol="0"/>
          <a:lstStyle>
            <a:lvl1pPr algn="r" defTabSz="685783" fontAlgn="auto" latinLnBrk="0">
              <a:spcBef>
                <a:spcPts val="0"/>
              </a:spcBef>
              <a:spcAft>
                <a:spcPts val="0"/>
              </a:spcAft>
              <a:defRPr lang="es-ES" sz="1200">
                <a:latin typeface="+mn-lt"/>
                <a:cs typeface="+mn-cs"/>
              </a:defRPr>
            </a:lvl1pPr>
          </a:lstStyle>
          <a:p>
            <a:pPr>
              <a:defRPr/>
            </a:pPr>
            <a:fld id="{D8F1B9A6-7CA8-47A3-9605-A7AF52EAB9BF}" type="datetimeFigureOut">
              <a:rPr lang="es-PE"/>
              <a:pPr>
                <a:defRPr/>
              </a:pPr>
              <a:t>10/07/2015</a:t>
            </a:fld>
            <a:endParaRPr/>
          </a:p>
        </p:txBody>
      </p:sp>
      <p:sp>
        <p:nvSpPr>
          <p:cNvPr id="4" name="Marcador de posición de imagen de diapositiva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pPr lvl="0"/>
            <a:endParaRPr lang="es-ES" noProof="0"/>
          </a:p>
        </p:txBody>
      </p:sp>
      <p:sp>
        <p:nvSpPr>
          <p:cNvPr id="5" name="Marcador de posición de notas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es-ES" noProof="0" dirty="0"/>
              <a:t>Haga clic para modificar los estilos de texto del patrón</a:t>
            </a:r>
          </a:p>
          <a:p>
            <a:pPr lvl="1"/>
            <a:r>
              <a:rPr lang="es-ES" noProof="0" dirty="0"/>
              <a:t>Segundo nivel</a:t>
            </a:r>
          </a:p>
          <a:p>
            <a:pPr lvl="2"/>
            <a:r>
              <a:rPr lang="es-ES" noProof="0" dirty="0"/>
              <a:t>Tercer nivel</a:t>
            </a:r>
          </a:p>
          <a:p>
            <a:pPr lvl="3"/>
            <a:r>
              <a:rPr lang="es-ES" noProof="0" dirty="0"/>
              <a:t>Cuarto nivel</a:t>
            </a:r>
          </a:p>
          <a:p>
            <a:pPr lvl="4"/>
            <a:r>
              <a:rPr lang="es-ES" noProof="0" dirty="0"/>
              <a:t>Quinto nivel</a:t>
            </a:r>
          </a:p>
        </p:txBody>
      </p:sp>
      <p:sp>
        <p:nvSpPr>
          <p:cNvPr id="6" name="Marcador de posición de pie de página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defTabSz="685783" fontAlgn="auto" latinLnBrk="0">
              <a:spcBef>
                <a:spcPts val="0"/>
              </a:spcBef>
              <a:spcAft>
                <a:spcPts val="0"/>
              </a:spcAft>
              <a:defRPr lang="es-ES" sz="1200">
                <a:latin typeface="+mn-lt"/>
                <a:cs typeface="+mn-cs"/>
              </a:defRPr>
            </a:lvl1pPr>
          </a:lstStyle>
          <a:p>
            <a:pPr>
              <a:defRPr/>
            </a:pPr>
            <a:endParaRPr/>
          </a:p>
        </p:txBody>
      </p:sp>
      <p:sp>
        <p:nvSpPr>
          <p:cNvPr id="7" name="Marcador de posición de número de diapositiva 6"/>
          <p:cNvSpPr>
            <a:spLocks noGrp="1"/>
          </p:cNvSpPr>
          <p:nvPr>
            <p:ph type="sldNum" sz="quarter" idx="5"/>
          </p:nvPr>
        </p:nvSpPr>
        <p:spPr>
          <a:xfrm>
            <a:off x="3815373" y="9371286"/>
            <a:ext cx="2918831" cy="495028"/>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9D70BD24-FAED-46E9-B873-A61C28EE2DB4}" type="slidenum">
              <a:rPr lang="es-ES" altLang="es-PE"/>
              <a:pPr/>
              <a:t>‹Nº›</a:t>
            </a:fld>
            <a:endParaRPr lang="es-ES" altLang="es-PE"/>
          </a:p>
        </p:txBody>
      </p:sp>
    </p:spTree>
    <p:extLst>
      <p:ext uri="{BB962C8B-B14F-4D97-AF65-F5344CB8AC3E}">
        <p14:creationId xmlns:p14="http://schemas.microsoft.com/office/powerpoint/2010/main" val="3111036899"/>
      </p:ext>
    </p:extLst>
  </p:cSld>
  <p:clrMap bg1="lt1" tx1="dk1" bg2="lt2" tx2="dk2" accent1="accent1" accent2="accent2" accent3="accent3" accent4="accent4" accent5="accent5" accent6="accent6" hlink="hlink" folHlink="folHlink"/>
  <p:notesStyle>
    <a:lvl1pPr algn="l" defTabSz="684213" rtl="0" fontAlgn="base">
      <a:spcBef>
        <a:spcPct val="30000"/>
      </a:spcBef>
      <a:spcAft>
        <a:spcPct val="0"/>
      </a:spcAft>
      <a:defRPr lang="es-ES" sz="800" kern="1200">
        <a:solidFill>
          <a:schemeClr val="tx1"/>
        </a:solidFill>
        <a:latin typeface="+mn-lt"/>
        <a:ea typeface="+mn-ea"/>
        <a:cs typeface="+mn-cs"/>
      </a:defRPr>
    </a:lvl1pPr>
    <a:lvl2pPr marL="341313" algn="l" defTabSz="684213" rtl="0" fontAlgn="base">
      <a:spcBef>
        <a:spcPct val="30000"/>
      </a:spcBef>
      <a:spcAft>
        <a:spcPct val="0"/>
      </a:spcAft>
      <a:defRPr lang="es-ES" sz="800" kern="1200">
        <a:solidFill>
          <a:schemeClr val="tx1"/>
        </a:solidFill>
        <a:latin typeface="+mn-lt"/>
        <a:ea typeface="+mn-ea"/>
        <a:cs typeface="+mn-cs"/>
      </a:defRPr>
    </a:lvl2pPr>
    <a:lvl3pPr marL="684213" algn="l" defTabSz="684213" rtl="0" fontAlgn="base">
      <a:spcBef>
        <a:spcPct val="30000"/>
      </a:spcBef>
      <a:spcAft>
        <a:spcPct val="0"/>
      </a:spcAft>
      <a:defRPr lang="es-ES" sz="800" kern="1200">
        <a:solidFill>
          <a:schemeClr val="tx1"/>
        </a:solidFill>
        <a:latin typeface="+mn-lt"/>
        <a:ea typeface="+mn-ea"/>
        <a:cs typeface="+mn-cs"/>
      </a:defRPr>
    </a:lvl3pPr>
    <a:lvl4pPr marL="1027113" algn="l" defTabSz="684213" rtl="0" fontAlgn="base">
      <a:spcBef>
        <a:spcPct val="30000"/>
      </a:spcBef>
      <a:spcAft>
        <a:spcPct val="0"/>
      </a:spcAft>
      <a:defRPr lang="es-ES" sz="800" kern="1200">
        <a:solidFill>
          <a:schemeClr val="tx1"/>
        </a:solidFill>
        <a:latin typeface="+mn-lt"/>
        <a:ea typeface="+mn-ea"/>
        <a:cs typeface="+mn-cs"/>
      </a:defRPr>
    </a:lvl4pPr>
    <a:lvl5pPr marL="1370013" algn="l" defTabSz="684213" rtl="0" fontAlgn="base">
      <a:spcBef>
        <a:spcPct val="30000"/>
      </a:spcBef>
      <a:spcAft>
        <a:spcPct val="0"/>
      </a:spcAft>
      <a:defRPr lang="es-ES" sz="800" kern="1200">
        <a:solidFill>
          <a:schemeClr val="tx1"/>
        </a:solidFill>
        <a:latin typeface="+mn-lt"/>
        <a:ea typeface="+mn-ea"/>
        <a:cs typeface="+mn-cs"/>
      </a:defRPr>
    </a:lvl5pPr>
    <a:lvl6pPr marL="1714457" algn="l" defTabSz="685783" rtl="0" eaLnBrk="1" latinLnBrk="0" hangingPunct="1">
      <a:defRPr lang="es-ES" sz="900" kern="1200">
        <a:solidFill>
          <a:schemeClr val="tx1"/>
        </a:solidFill>
        <a:latin typeface="+mn-lt"/>
        <a:ea typeface="+mn-ea"/>
        <a:cs typeface="+mn-cs"/>
      </a:defRPr>
    </a:lvl6pPr>
    <a:lvl7pPr marL="2057348" algn="l" defTabSz="685783" rtl="0" eaLnBrk="1" latinLnBrk="0" hangingPunct="1">
      <a:defRPr lang="es-ES" sz="900" kern="1200">
        <a:solidFill>
          <a:schemeClr val="tx1"/>
        </a:solidFill>
        <a:latin typeface="+mn-lt"/>
        <a:ea typeface="+mn-ea"/>
        <a:cs typeface="+mn-cs"/>
      </a:defRPr>
    </a:lvl7pPr>
    <a:lvl8pPr marL="2400240" algn="l" defTabSz="685783" rtl="0" eaLnBrk="1" latinLnBrk="0" hangingPunct="1">
      <a:defRPr lang="es-ES" sz="900" kern="1200">
        <a:solidFill>
          <a:schemeClr val="tx1"/>
        </a:solidFill>
        <a:latin typeface="+mn-lt"/>
        <a:ea typeface="+mn-ea"/>
        <a:cs typeface="+mn-cs"/>
      </a:defRPr>
    </a:lvl8pPr>
    <a:lvl9pPr marL="2743132" algn="l" defTabSz="685783" rtl="0" eaLnBrk="1" latinLnBrk="0" hangingPunct="1">
      <a:defRPr lang="es-ES"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altLang="es-ES" smtClean="0"/>
              <a:t>Este slide se </a:t>
            </a:r>
            <a:r>
              <a:rPr altLang="es-ES" b="1" smtClean="0"/>
              <a:t>debe usar </a:t>
            </a:r>
            <a:r>
              <a:rPr altLang="es-ES" smtClean="0"/>
              <a:t>para nombrar los </a:t>
            </a:r>
            <a:r>
              <a:rPr altLang="es-ES" b="1" smtClean="0"/>
              <a:t>Capítulos</a:t>
            </a:r>
            <a:r>
              <a:rPr altLang="es-ES" smtClean="0"/>
              <a:t> en presentaciones de varios temas o conferencistas.</a:t>
            </a:r>
          </a:p>
          <a:p>
            <a:pPr>
              <a:spcBef>
                <a:spcPct val="0"/>
              </a:spcBef>
            </a:pPr>
            <a:endParaRPr altLang="es-ES" smtClean="0"/>
          </a:p>
          <a:p>
            <a:pPr>
              <a:spcBef>
                <a:spcPct val="0"/>
              </a:spcBef>
            </a:pPr>
            <a:r>
              <a:rPr altLang="es-ES" b="1" smtClean="0"/>
              <a:t>Secciones</a:t>
            </a:r>
            <a:endParaRPr altLang="es-ES" smtClean="0"/>
          </a:p>
          <a:p>
            <a:pPr>
              <a:spcBef>
                <a:spcPct val="0"/>
              </a:spcBef>
            </a:pPr>
            <a:r>
              <a:rPr altLang="es-ES" smtClean="0"/>
              <a:t>Para agregar secciones, haga clic con el botón secundario del mouse en una diapositiva. Las secciones le pueden ayudar a organizar las diapositivas o a facilitar la colaboración entre varios conferencistas o temas.</a:t>
            </a:r>
          </a:p>
          <a:p>
            <a:pPr>
              <a:spcBef>
                <a:spcPct val="0"/>
              </a:spcBef>
            </a:pPr>
            <a:endParaRPr altLang="es-ES" b="1" smtClean="0"/>
          </a:p>
          <a:p>
            <a:pPr>
              <a:spcBef>
                <a:spcPct val="0"/>
              </a:spcBef>
            </a:pPr>
            <a:r>
              <a:rPr altLang="es-ES" b="1" smtClean="0"/>
              <a:t>Notas</a:t>
            </a:r>
          </a:p>
          <a:p>
            <a:pPr>
              <a:spcBef>
                <a:spcPct val="0"/>
              </a:spcBef>
            </a:pPr>
            <a:r>
              <a:rPr altLang="es-ES" smtClean="0"/>
              <a:t>Use la sección Notas para las notas de entrega o para proporcionar detalles adicionales al público. Vea las notas en la vista Presentación durante la presentación. </a:t>
            </a:r>
          </a:p>
          <a:p>
            <a:pPr>
              <a:spcBef>
                <a:spcPct val="0"/>
              </a:spcBef>
            </a:pPr>
            <a:r>
              <a:rPr altLang="es-ES" smtClean="0"/>
              <a:t>Tenga en cuenta el tamaño de la fuente (es importante para la accesibilidad, visibilidad, grabación en vídeo y producción en línea)</a:t>
            </a:r>
          </a:p>
          <a:p>
            <a:pPr>
              <a:spcBef>
                <a:spcPct val="0"/>
              </a:spcBef>
            </a:pPr>
            <a:endParaRPr altLang="es-ES" smtClean="0"/>
          </a:p>
          <a:p>
            <a:pPr>
              <a:spcBef>
                <a:spcPct val="0"/>
              </a:spcBef>
            </a:pPr>
            <a:r>
              <a:rPr altLang="es-ES" b="1" smtClean="0"/>
              <a:t>Colores coordinados </a:t>
            </a:r>
          </a:p>
          <a:p>
            <a:pPr>
              <a:spcBef>
                <a:spcPct val="0"/>
              </a:spcBef>
            </a:pPr>
            <a:r>
              <a:rPr altLang="es-ES" smtClean="0"/>
              <a:t>Preste especial atención a los gráficos, diagramas y cuadros de texto. </a:t>
            </a:r>
          </a:p>
          <a:p>
            <a:pPr>
              <a:spcBef>
                <a:spcPct val="0"/>
              </a:spcBef>
            </a:pPr>
            <a:r>
              <a:rPr altLang="es-ES" smtClean="0"/>
              <a:t>Tenga en cuenta que los asistentes imprimirán en blanco y negro o escala de grises. Ejecute una prueba de impresión para asegurarse de que los colores son los correctos cuando se imprime en blanco y negro puros y escala de grises.</a:t>
            </a:r>
          </a:p>
          <a:p>
            <a:pPr>
              <a:spcBef>
                <a:spcPct val="0"/>
              </a:spcBef>
            </a:pPr>
            <a:endParaRPr altLang="es-PE" smtClean="0"/>
          </a:p>
        </p:txBody>
      </p:sp>
      <p:sp>
        <p:nvSpPr>
          <p:cNvPr id="20484"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Corbel" panose="020B0503020204020204" pitchFamily="34" charset="0"/>
              </a:defRPr>
            </a:lvl1pPr>
            <a:lvl2pPr marL="742950" indent="-285750">
              <a:defRPr sz="1400">
                <a:solidFill>
                  <a:schemeClr val="tx1"/>
                </a:solidFill>
                <a:latin typeface="Corbel" panose="020B0503020204020204" pitchFamily="34" charset="0"/>
              </a:defRPr>
            </a:lvl2pPr>
            <a:lvl3pPr marL="1143000" indent="-228600">
              <a:defRPr sz="1400">
                <a:solidFill>
                  <a:schemeClr val="tx1"/>
                </a:solidFill>
                <a:latin typeface="Corbel" panose="020B0503020204020204" pitchFamily="34" charset="0"/>
              </a:defRPr>
            </a:lvl3pPr>
            <a:lvl4pPr marL="1600200" indent="-228600">
              <a:defRPr sz="1400">
                <a:solidFill>
                  <a:schemeClr val="tx1"/>
                </a:solidFill>
                <a:latin typeface="Corbel" panose="020B0503020204020204" pitchFamily="34" charset="0"/>
              </a:defRPr>
            </a:lvl4pPr>
            <a:lvl5pPr marL="2057400" indent="-228600">
              <a:defRPr sz="1400">
                <a:solidFill>
                  <a:schemeClr val="tx1"/>
                </a:solidFill>
                <a:latin typeface="Corbel" panose="020B0503020204020204" pitchFamily="34" charset="0"/>
              </a:defRPr>
            </a:lvl5pPr>
            <a:lvl6pPr marL="2514600" indent="-228600" defTabSz="684213" fontAlgn="base">
              <a:spcBef>
                <a:spcPct val="0"/>
              </a:spcBef>
              <a:spcAft>
                <a:spcPct val="0"/>
              </a:spcAft>
              <a:defRPr sz="1400">
                <a:solidFill>
                  <a:schemeClr val="tx1"/>
                </a:solidFill>
                <a:latin typeface="Corbel" panose="020B0503020204020204" pitchFamily="34" charset="0"/>
              </a:defRPr>
            </a:lvl6pPr>
            <a:lvl7pPr marL="2971800" indent="-228600" defTabSz="684213" fontAlgn="base">
              <a:spcBef>
                <a:spcPct val="0"/>
              </a:spcBef>
              <a:spcAft>
                <a:spcPct val="0"/>
              </a:spcAft>
              <a:defRPr sz="1400">
                <a:solidFill>
                  <a:schemeClr val="tx1"/>
                </a:solidFill>
                <a:latin typeface="Corbel" panose="020B0503020204020204" pitchFamily="34" charset="0"/>
              </a:defRPr>
            </a:lvl7pPr>
            <a:lvl8pPr marL="3429000" indent="-228600" defTabSz="684213" fontAlgn="base">
              <a:spcBef>
                <a:spcPct val="0"/>
              </a:spcBef>
              <a:spcAft>
                <a:spcPct val="0"/>
              </a:spcAft>
              <a:defRPr sz="1400">
                <a:solidFill>
                  <a:schemeClr val="tx1"/>
                </a:solidFill>
                <a:latin typeface="Corbel" panose="020B0503020204020204" pitchFamily="34" charset="0"/>
              </a:defRPr>
            </a:lvl8pPr>
            <a:lvl9pPr marL="3886200" indent="-228600" defTabSz="684213" fontAlgn="base">
              <a:spcBef>
                <a:spcPct val="0"/>
              </a:spcBef>
              <a:spcAft>
                <a:spcPct val="0"/>
              </a:spcAft>
              <a:defRPr sz="1400">
                <a:solidFill>
                  <a:schemeClr val="tx1"/>
                </a:solidFill>
                <a:latin typeface="Corbel" panose="020B0503020204020204" pitchFamily="34" charset="0"/>
              </a:defRPr>
            </a:lvl9pPr>
          </a:lstStyle>
          <a:p>
            <a:fld id="{F7E94EF8-2A33-40DF-9AF6-D1160E9E788C}" type="slidenum">
              <a:rPr lang="es-ES" altLang="es-PE" sz="1200"/>
              <a:pPr/>
              <a:t>1</a:t>
            </a:fld>
            <a:endParaRPr lang="es-ES" altLang="es-PE" sz="1200"/>
          </a:p>
        </p:txBody>
      </p:sp>
    </p:spTree>
    <p:extLst>
      <p:ext uri="{BB962C8B-B14F-4D97-AF65-F5344CB8AC3E}">
        <p14:creationId xmlns:p14="http://schemas.microsoft.com/office/powerpoint/2010/main" val="18208790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altLang="es-ES" smtClean="0"/>
              <a:t>Este slide se </a:t>
            </a:r>
            <a:r>
              <a:rPr altLang="es-ES" b="1" smtClean="0"/>
              <a:t>debe puede usar un solo título y agregar una foto o video</a:t>
            </a:r>
          </a:p>
          <a:p>
            <a:pPr>
              <a:spcBef>
                <a:spcPct val="0"/>
              </a:spcBef>
            </a:pPr>
            <a:endParaRPr altLang="es-ES" smtClean="0"/>
          </a:p>
          <a:p>
            <a:pPr>
              <a:spcBef>
                <a:spcPct val="0"/>
              </a:spcBef>
            </a:pPr>
            <a:r>
              <a:rPr altLang="es-ES" b="1" smtClean="0"/>
              <a:t>Secciones</a:t>
            </a:r>
            <a:endParaRPr altLang="es-ES" smtClean="0"/>
          </a:p>
          <a:p>
            <a:pPr>
              <a:spcBef>
                <a:spcPct val="0"/>
              </a:spcBef>
            </a:pPr>
            <a:r>
              <a:rPr altLang="es-ES" smtClean="0"/>
              <a:t>Para agregar secciones, haga clic con el botón secundario del mouse en una diapositiva. Las secciones le pueden ayudar a organizar las diapositivas o a facilitar la colaboración entre varios conferencistas o temas.</a:t>
            </a:r>
          </a:p>
          <a:p>
            <a:pPr>
              <a:spcBef>
                <a:spcPct val="0"/>
              </a:spcBef>
            </a:pPr>
            <a:endParaRPr altLang="es-ES" b="1" smtClean="0"/>
          </a:p>
          <a:p>
            <a:pPr>
              <a:spcBef>
                <a:spcPct val="0"/>
              </a:spcBef>
            </a:pPr>
            <a:r>
              <a:rPr altLang="es-ES" b="1" smtClean="0"/>
              <a:t>Notas</a:t>
            </a:r>
          </a:p>
          <a:p>
            <a:pPr>
              <a:spcBef>
                <a:spcPct val="0"/>
              </a:spcBef>
            </a:pPr>
            <a:r>
              <a:rPr altLang="es-ES" smtClean="0"/>
              <a:t>Use la sección Notas para las notas de entrega o para proporcionar detalles adicionales al público. Vea las notas en la vista Presentación durante la presentación. </a:t>
            </a:r>
          </a:p>
          <a:p>
            <a:pPr>
              <a:spcBef>
                <a:spcPct val="0"/>
              </a:spcBef>
            </a:pPr>
            <a:r>
              <a:rPr altLang="es-ES" smtClean="0"/>
              <a:t>Tenga en cuenta el tamaño de la fuente (es importante para la accesibilidad, visibilidad, grabación en vídeo y producción en línea)</a:t>
            </a:r>
          </a:p>
          <a:p>
            <a:pPr>
              <a:spcBef>
                <a:spcPct val="0"/>
              </a:spcBef>
            </a:pPr>
            <a:endParaRPr altLang="es-ES" smtClean="0"/>
          </a:p>
          <a:p>
            <a:pPr>
              <a:spcBef>
                <a:spcPct val="0"/>
              </a:spcBef>
            </a:pPr>
            <a:r>
              <a:rPr altLang="es-ES" b="1" smtClean="0"/>
              <a:t>Colores coordinados </a:t>
            </a:r>
          </a:p>
          <a:p>
            <a:pPr>
              <a:spcBef>
                <a:spcPct val="0"/>
              </a:spcBef>
            </a:pPr>
            <a:r>
              <a:rPr altLang="es-ES" smtClean="0"/>
              <a:t>Preste especial atención a los gráficos, diagramas y cuadros de texto. </a:t>
            </a:r>
          </a:p>
          <a:p>
            <a:pPr>
              <a:spcBef>
                <a:spcPct val="0"/>
              </a:spcBef>
            </a:pPr>
            <a:r>
              <a:rPr altLang="es-ES" smtClean="0"/>
              <a:t>Tenga en cuenta que los asistentes imprimirán en blanco y negro o escala de grises. Ejecute una prueba de impresión para asegurarse de que los colores son los correctos cuando se imprime en blanco y negro puros y escala de grises.</a:t>
            </a:r>
          </a:p>
          <a:p>
            <a:pPr>
              <a:spcBef>
                <a:spcPct val="0"/>
              </a:spcBef>
            </a:pPr>
            <a:endParaRPr altLang="es-ES" smtClean="0"/>
          </a:p>
          <a:p>
            <a:pPr>
              <a:spcBef>
                <a:spcPct val="0"/>
              </a:spcBef>
            </a:pPr>
            <a:r>
              <a:rPr altLang="es-ES" b="1" smtClean="0"/>
              <a:t>Gráficos y tablas</a:t>
            </a:r>
          </a:p>
          <a:p>
            <a:pPr>
              <a:spcBef>
                <a:spcPct val="0"/>
              </a:spcBef>
            </a:pPr>
            <a:r>
              <a:rPr altLang="es-ES" smtClean="0"/>
              <a:t>En breve: si es posible, use colores y estilos uniformes y que no distraigan.</a:t>
            </a:r>
          </a:p>
          <a:p>
            <a:pPr>
              <a:spcBef>
                <a:spcPct val="0"/>
              </a:spcBef>
            </a:pPr>
            <a:r>
              <a:rPr altLang="es-ES" smtClean="0"/>
              <a:t>Etiquete todos los gráficos y tablas y no olvide colocar la fuente de donde se toman las imágenes o los gráficos (Derechos de autor)</a:t>
            </a:r>
          </a:p>
          <a:p>
            <a:pPr>
              <a:spcBef>
                <a:spcPct val="0"/>
              </a:spcBef>
            </a:pPr>
            <a:endParaRPr altLang="es-ES" smtClean="0"/>
          </a:p>
          <a:p>
            <a:pPr>
              <a:spcBef>
                <a:spcPct val="0"/>
              </a:spcBef>
            </a:pPr>
            <a:endParaRPr altLang="es-ES" smtClean="0"/>
          </a:p>
          <a:p>
            <a:pPr>
              <a:spcBef>
                <a:spcPct val="0"/>
              </a:spcBef>
            </a:pPr>
            <a:endParaRPr altLang="es-ES" smtClean="0"/>
          </a:p>
          <a:p>
            <a:pPr>
              <a:spcBef>
                <a:spcPct val="0"/>
              </a:spcBef>
            </a:pPr>
            <a:endParaRPr altLang="es-ES" smtClean="0"/>
          </a:p>
          <a:p>
            <a:pPr>
              <a:spcBef>
                <a:spcPct val="0"/>
              </a:spcBef>
            </a:pPr>
            <a:endParaRPr altLang="es-PE" smtClean="0"/>
          </a:p>
          <a:p>
            <a:pPr>
              <a:spcBef>
                <a:spcPct val="0"/>
              </a:spcBef>
            </a:pPr>
            <a:endParaRPr altLang="es-PE" smtClean="0"/>
          </a:p>
        </p:txBody>
      </p:sp>
      <p:sp>
        <p:nvSpPr>
          <p:cNvPr id="27652"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Corbel" panose="020B0503020204020204" pitchFamily="34" charset="0"/>
              </a:defRPr>
            </a:lvl1pPr>
            <a:lvl2pPr marL="742950" indent="-285750">
              <a:defRPr sz="1400">
                <a:solidFill>
                  <a:schemeClr val="tx1"/>
                </a:solidFill>
                <a:latin typeface="Corbel" panose="020B0503020204020204" pitchFamily="34" charset="0"/>
              </a:defRPr>
            </a:lvl2pPr>
            <a:lvl3pPr marL="1143000" indent="-228600">
              <a:defRPr sz="1400">
                <a:solidFill>
                  <a:schemeClr val="tx1"/>
                </a:solidFill>
                <a:latin typeface="Corbel" panose="020B0503020204020204" pitchFamily="34" charset="0"/>
              </a:defRPr>
            </a:lvl3pPr>
            <a:lvl4pPr marL="1600200" indent="-228600">
              <a:defRPr sz="1400">
                <a:solidFill>
                  <a:schemeClr val="tx1"/>
                </a:solidFill>
                <a:latin typeface="Corbel" panose="020B0503020204020204" pitchFamily="34" charset="0"/>
              </a:defRPr>
            </a:lvl4pPr>
            <a:lvl5pPr marL="2057400" indent="-228600">
              <a:defRPr sz="1400">
                <a:solidFill>
                  <a:schemeClr val="tx1"/>
                </a:solidFill>
                <a:latin typeface="Corbel" panose="020B0503020204020204" pitchFamily="34" charset="0"/>
              </a:defRPr>
            </a:lvl5pPr>
            <a:lvl6pPr marL="2514600" indent="-228600" defTabSz="684213" fontAlgn="base">
              <a:spcBef>
                <a:spcPct val="0"/>
              </a:spcBef>
              <a:spcAft>
                <a:spcPct val="0"/>
              </a:spcAft>
              <a:defRPr sz="1400">
                <a:solidFill>
                  <a:schemeClr val="tx1"/>
                </a:solidFill>
                <a:latin typeface="Corbel" panose="020B0503020204020204" pitchFamily="34" charset="0"/>
              </a:defRPr>
            </a:lvl6pPr>
            <a:lvl7pPr marL="2971800" indent="-228600" defTabSz="684213" fontAlgn="base">
              <a:spcBef>
                <a:spcPct val="0"/>
              </a:spcBef>
              <a:spcAft>
                <a:spcPct val="0"/>
              </a:spcAft>
              <a:defRPr sz="1400">
                <a:solidFill>
                  <a:schemeClr val="tx1"/>
                </a:solidFill>
                <a:latin typeface="Corbel" panose="020B0503020204020204" pitchFamily="34" charset="0"/>
              </a:defRPr>
            </a:lvl7pPr>
            <a:lvl8pPr marL="3429000" indent="-228600" defTabSz="684213" fontAlgn="base">
              <a:spcBef>
                <a:spcPct val="0"/>
              </a:spcBef>
              <a:spcAft>
                <a:spcPct val="0"/>
              </a:spcAft>
              <a:defRPr sz="1400">
                <a:solidFill>
                  <a:schemeClr val="tx1"/>
                </a:solidFill>
                <a:latin typeface="Corbel" panose="020B0503020204020204" pitchFamily="34" charset="0"/>
              </a:defRPr>
            </a:lvl8pPr>
            <a:lvl9pPr marL="3886200" indent="-228600" defTabSz="684213" fontAlgn="base">
              <a:spcBef>
                <a:spcPct val="0"/>
              </a:spcBef>
              <a:spcAft>
                <a:spcPct val="0"/>
              </a:spcAft>
              <a:defRPr sz="1400">
                <a:solidFill>
                  <a:schemeClr val="tx1"/>
                </a:solidFill>
                <a:latin typeface="Corbel" panose="020B0503020204020204" pitchFamily="34" charset="0"/>
              </a:defRPr>
            </a:lvl9pPr>
          </a:lstStyle>
          <a:p>
            <a:fld id="{09511B07-FBE8-40AB-94D5-993DA2F0B6FE}" type="slidenum">
              <a:rPr lang="es-ES" altLang="es-PE" sz="1200"/>
              <a:pPr/>
              <a:t>27</a:t>
            </a:fld>
            <a:endParaRPr lang="es-ES" altLang="es-PE" sz="1200"/>
          </a:p>
        </p:txBody>
      </p:sp>
    </p:spTree>
    <p:extLst>
      <p:ext uri="{BB962C8B-B14F-4D97-AF65-F5344CB8AC3E}">
        <p14:creationId xmlns:p14="http://schemas.microsoft.com/office/powerpoint/2010/main" val="18829732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altLang="es-ES" smtClean="0"/>
              <a:t>Este slide se </a:t>
            </a:r>
            <a:r>
              <a:rPr altLang="es-ES" b="1" smtClean="0"/>
              <a:t>debe puede usar un solo título y agregar una foto o video</a:t>
            </a:r>
          </a:p>
          <a:p>
            <a:pPr>
              <a:spcBef>
                <a:spcPct val="0"/>
              </a:spcBef>
            </a:pPr>
            <a:endParaRPr altLang="es-ES" smtClean="0"/>
          </a:p>
          <a:p>
            <a:pPr>
              <a:spcBef>
                <a:spcPct val="0"/>
              </a:spcBef>
            </a:pPr>
            <a:r>
              <a:rPr altLang="es-ES" b="1" smtClean="0"/>
              <a:t>Secciones</a:t>
            </a:r>
            <a:endParaRPr altLang="es-ES" smtClean="0"/>
          </a:p>
          <a:p>
            <a:pPr>
              <a:spcBef>
                <a:spcPct val="0"/>
              </a:spcBef>
            </a:pPr>
            <a:r>
              <a:rPr altLang="es-ES" smtClean="0"/>
              <a:t>Para agregar secciones, haga clic con el botón secundario del mouse en una diapositiva. Las secciones le pueden ayudar a organizar las diapositivas o a facilitar la colaboración entre varios conferencistas o temas.</a:t>
            </a:r>
          </a:p>
          <a:p>
            <a:pPr>
              <a:spcBef>
                <a:spcPct val="0"/>
              </a:spcBef>
            </a:pPr>
            <a:endParaRPr altLang="es-ES" b="1" smtClean="0"/>
          </a:p>
          <a:p>
            <a:pPr>
              <a:spcBef>
                <a:spcPct val="0"/>
              </a:spcBef>
            </a:pPr>
            <a:r>
              <a:rPr altLang="es-ES" b="1" smtClean="0"/>
              <a:t>Notas</a:t>
            </a:r>
          </a:p>
          <a:p>
            <a:pPr>
              <a:spcBef>
                <a:spcPct val="0"/>
              </a:spcBef>
            </a:pPr>
            <a:r>
              <a:rPr altLang="es-ES" smtClean="0"/>
              <a:t>Use la sección Notas para las notas de entrega o para proporcionar detalles adicionales al público. Vea las notas en la vista Presentación durante la presentación. </a:t>
            </a:r>
          </a:p>
          <a:p>
            <a:pPr>
              <a:spcBef>
                <a:spcPct val="0"/>
              </a:spcBef>
            </a:pPr>
            <a:r>
              <a:rPr altLang="es-ES" smtClean="0"/>
              <a:t>Tenga en cuenta el tamaño de la fuente (es importante para la accesibilidad, visibilidad, grabación en vídeo y producción en línea)</a:t>
            </a:r>
          </a:p>
          <a:p>
            <a:pPr>
              <a:spcBef>
                <a:spcPct val="0"/>
              </a:spcBef>
            </a:pPr>
            <a:endParaRPr altLang="es-ES" smtClean="0"/>
          </a:p>
          <a:p>
            <a:pPr>
              <a:spcBef>
                <a:spcPct val="0"/>
              </a:spcBef>
            </a:pPr>
            <a:r>
              <a:rPr altLang="es-ES" b="1" smtClean="0"/>
              <a:t>Colores coordinados </a:t>
            </a:r>
          </a:p>
          <a:p>
            <a:pPr>
              <a:spcBef>
                <a:spcPct val="0"/>
              </a:spcBef>
            </a:pPr>
            <a:r>
              <a:rPr altLang="es-ES" smtClean="0"/>
              <a:t>Preste especial atención a los gráficos, diagramas y cuadros de texto. </a:t>
            </a:r>
          </a:p>
          <a:p>
            <a:pPr>
              <a:spcBef>
                <a:spcPct val="0"/>
              </a:spcBef>
            </a:pPr>
            <a:r>
              <a:rPr altLang="es-ES" smtClean="0"/>
              <a:t>Tenga en cuenta que los asistentes imprimirán en blanco y negro o escala de grises. Ejecute una prueba de impresión para asegurarse de que los colores son los correctos cuando se imprime en blanco y negro puros y escala de grises.</a:t>
            </a:r>
          </a:p>
          <a:p>
            <a:pPr>
              <a:spcBef>
                <a:spcPct val="0"/>
              </a:spcBef>
            </a:pPr>
            <a:endParaRPr altLang="es-ES" smtClean="0"/>
          </a:p>
          <a:p>
            <a:pPr>
              <a:spcBef>
                <a:spcPct val="0"/>
              </a:spcBef>
            </a:pPr>
            <a:r>
              <a:rPr altLang="es-ES" b="1" smtClean="0"/>
              <a:t>Gráficos y tablas</a:t>
            </a:r>
          </a:p>
          <a:p>
            <a:pPr>
              <a:spcBef>
                <a:spcPct val="0"/>
              </a:spcBef>
            </a:pPr>
            <a:r>
              <a:rPr altLang="es-ES" smtClean="0"/>
              <a:t>En breve: si es posible, use colores y estilos uniformes y que no distraigan.</a:t>
            </a:r>
          </a:p>
          <a:p>
            <a:pPr>
              <a:spcBef>
                <a:spcPct val="0"/>
              </a:spcBef>
            </a:pPr>
            <a:r>
              <a:rPr altLang="es-ES" smtClean="0"/>
              <a:t>Etiquete todos los gráficos y tablas y no olvide colocar la fuente de donde se toman las imágenes o los gráficos (Derechos de autor)</a:t>
            </a:r>
          </a:p>
          <a:p>
            <a:pPr>
              <a:spcBef>
                <a:spcPct val="0"/>
              </a:spcBef>
            </a:pPr>
            <a:endParaRPr altLang="es-ES" smtClean="0"/>
          </a:p>
          <a:p>
            <a:pPr>
              <a:spcBef>
                <a:spcPct val="0"/>
              </a:spcBef>
            </a:pPr>
            <a:endParaRPr altLang="es-ES" smtClean="0"/>
          </a:p>
          <a:p>
            <a:pPr>
              <a:spcBef>
                <a:spcPct val="0"/>
              </a:spcBef>
            </a:pPr>
            <a:endParaRPr altLang="es-ES" smtClean="0"/>
          </a:p>
          <a:p>
            <a:pPr>
              <a:spcBef>
                <a:spcPct val="0"/>
              </a:spcBef>
            </a:pPr>
            <a:endParaRPr altLang="es-ES" smtClean="0"/>
          </a:p>
          <a:p>
            <a:pPr>
              <a:spcBef>
                <a:spcPct val="0"/>
              </a:spcBef>
            </a:pPr>
            <a:endParaRPr altLang="es-PE" smtClean="0"/>
          </a:p>
          <a:p>
            <a:pPr>
              <a:spcBef>
                <a:spcPct val="0"/>
              </a:spcBef>
            </a:pPr>
            <a:endParaRPr altLang="es-PE" smtClean="0"/>
          </a:p>
        </p:txBody>
      </p:sp>
      <p:sp>
        <p:nvSpPr>
          <p:cNvPr id="27652"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Corbel" panose="020B0503020204020204" pitchFamily="34" charset="0"/>
              </a:defRPr>
            </a:lvl1pPr>
            <a:lvl2pPr marL="742950" indent="-285750">
              <a:defRPr sz="1400">
                <a:solidFill>
                  <a:schemeClr val="tx1"/>
                </a:solidFill>
                <a:latin typeface="Corbel" panose="020B0503020204020204" pitchFamily="34" charset="0"/>
              </a:defRPr>
            </a:lvl2pPr>
            <a:lvl3pPr marL="1143000" indent="-228600">
              <a:defRPr sz="1400">
                <a:solidFill>
                  <a:schemeClr val="tx1"/>
                </a:solidFill>
                <a:latin typeface="Corbel" panose="020B0503020204020204" pitchFamily="34" charset="0"/>
              </a:defRPr>
            </a:lvl3pPr>
            <a:lvl4pPr marL="1600200" indent="-228600">
              <a:defRPr sz="1400">
                <a:solidFill>
                  <a:schemeClr val="tx1"/>
                </a:solidFill>
                <a:latin typeface="Corbel" panose="020B0503020204020204" pitchFamily="34" charset="0"/>
              </a:defRPr>
            </a:lvl4pPr>
            <a:lvl5pPr marL="2057400" indent="-228600">
              <a:defRPr sz="1400">
                <a:solidFill>
                  <a:schemeClr val="tx1"/>
                </a:solidFill>
                <a:latin typeface="Corbel" panose="020B0503020204020204" pitchFamily="34" charset="0"/>
              </a:defRPr>
            </a:lvl5pPr>
            <a:lvl6pPr marL="2514600" indent="-228600" defTabSz="684213" fontAlgn="base">
              <a:spcBef>
                <a:spcPct val="0"/>
              </a:spcBef>
              <a:spcAft>
                <a:spcPct val="0"/>
              </a:spcAft>
              <a:defRPr sz="1400">
                <a:solidFill>
                  <a:schemeClr val="tx1"/>
                </a:solidFill>
                <a:latin typeface="Corbel" panose="020B0503020204020204" pitchFamily="34" charset="0"/>
              </a:defRPr>
            </a:lvl6pPr>
            <a:lvl7pPr marL="2971800" indent="-228600" defTabSz="684213" fontAlgn="base">
              <a:spcBef>
                <a:spcPct val="0"/>
              </a:spcBef>
              <a:spcAft>
                <a:spcPct val="0"/>
              </a:spcAft>
              <a:defRPr sz="1400">
                <a:solidFill>
                  <a:schemeClr val="tx1"/>
                </a:solidFill>
                <a:latin typeface="Corbel" panose="020B0503020204020204" pitchFamily="34" charset="0"/>
              </a:defRPr>
            </a:lvl7pPr>
            <a:lvl8pPr marL="3429000" indent="-228600" defTabSz="684213" fontAlgn="base">
              <a:spcBef>
                <a:spcPct val="0"/>
              </a:spcBef>
              <a:spcAft>
                <a:spcPct val="0"/>
              </a:spcAft>
              <a:defRPr sz="1400">
                <a:solidFill>
                  <a:schemeClr val="tx1"/>
                </a:solidFill>
                <a:latin typeface="Corbel" panose="020B0503020204020204" pitchFamily="34" charset="0"/>
              </a:defRPr>
            </a:lvl8pPr>
            <a:lvl9pPr marL="3886200" indent="-228600" defTabSz="684213" fontAlgn="base">
              <a:spcBef>
                <a:spcPct val="0"/>
              </a:spcBef>
              <a:spcAft>
                <a:spcPct val="0"/>
              </a:spcAft>
              <a:defRPr sz="1400">
                <a:solidFill>
                  <a:schemeClr val="tx1"/>
                </a:solidFill>
                <a:latin typeface="Corbel" panose="020B0503020204020204" pitchFamily="34" charset="0"/>
              </a:defRPr>
            </a:lvl9pPr>
          </a:lstStyle>
          <a:p>
            <a:fld id="{09511B07-FBE8-40AB-94D5-993DA2F0B6FE}" type="slidenum">
              <a:rPr lang="es-ES" altLang="es-PE" sz="1200"/>
              <a:pPr/>
              <a:t>28</a:t>
            </a:fld>
            <a:endParaRPr lang="es-ES" altLang="es-PE" sz="1200"/>
          </a:p>
        </p:txBody>
      </p:sp>
    </p:spTree>
    <p:extLst>
      <p:ext uri="{BB962C8B-B14F-4D97-AF65-F5344CB8AC3E}">
        <p14:creationId xmlns:p14="http://schemas.microsoft.com/office/powerpoint/2010/main" val="42060293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Marcador de posición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Marcador de posición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altLang="es-ES" smtClean="0"/>
              <a:t>Este slide se </a:t>
            </a:r>
            <a:r>
              <a:rPr altLang="es-ES" b="1" smtClean="0"/>
              <a:t>debe usar </a:t>
            </a:r>
            <a:r>
              <a:rPr altLang="es-ES" smtClean="0"/>
              <a:t>para nombrar los </a:t>
            </a:r>
            <a:r>
              <a:rPr altLang="es-ES" b="1" smtClean="0"/>
              <a:t>Títulos  y contenido con tabla</a:t>
            </a:r>
          </a:p>
          <a:p>
            <a:pPr>
              <a:spcBef>
                <a:spcPct val="0"/>
              </a:spcBef>
            </a:pPr>
            <a:endParaRPr altLang="es-ES" smtClean="0"/>
          </a:p>
          <a:p>
            <a:pPr>
              <a:spcBef>
                <a:spcPct val="0"/>
              </a:spcBef>
            </a:pPr>
            <a:r>
              <a:rPr altLang="es-ES" b="1" smtClean="0"/>
              <a:t>Secciones</a:t>
            </a:r>
            <a:endParaRPr altLang="es-ES" smtClean="0"/>
          </a:p>
          <a:p>
            <a:pPr>
              <a:spcBef>
                <a:spcPct val="0"/>
              </a:spcBef>
            </a:pPr>
            <a:r>
              <a:rPr altLang="es-ES" smtClean="0"/>
              <a:t>Para agregar secciones, haga clic con el botón secundario del mouse en una diapositiva. Las secciones le pueden ayudar a organizar las diapositivas o a facilitar la colaboración entre varios conferencistas o temas.</a:t>
            </a:r>
          </a:p>
          <a:p>
            <a:pPr>
              <a:spcBef>
                <a:spcPct val="0"/>
              </a:spcBef>
            </a:pPr>
            <a:endParaRPr altLang="es-ES" b="1" smtClean="0"/>
          </a:p>
          <a:p>
            <a:pPr>
              <a:spcBef>
                <a:spcPct val="0"/>
              </a:spcBef>
            </a:pPr>
            <a:r>
              <a:rPr altLang="es-ES" b="1" smtClean="0"/>
              <a:t>Notas</a:t>
            </a:r>
          </a:p>
          <a:p>
            <a:pPr>
              <a:spcBef>
                <a:spcPct val="0"/>
              </a:spcBef>
            </a:pPr>
            <a:r>
              <a:rPr altLang="es-ES" smtClean="0"/>
              <a:t>Use la sección Notas para las notas de entrega o para proporcionar detalles adicionales al público. Vea las notas en la vista Presentación durante la presentación. </a:t>
            </a:r>
          </a:p>
          <a:p>
            <a:pPr>
              <a:spcBef>
                <a:spcPct val="0"/>
              </a:spcBef>
            </a:pPr>
            <a:r>
              <a:rPr altLang="es-ES" smtClean="0"/>
              <a:t>Tenga en cuenta el tamaño de la fuente (es importante para la accesibilidad, visibilidad, grabación en vídeo y producción en línea)</a:t>
            </a:r>
          </a:p>
          <a:p>
            <a:pPr>
              <a:spcBef>
                <a:spcPct val="0"/>
              </a:spcBef>
            </a:pPr>
            <a:endParaRPr altLang="es-ES" smtClean="0"/>
          </a:p>
          <a:p>
            <a:pPr>
              <a:spcBef>
                <a:spcPct val="0"/>
              </a:spcBef>
            </a:pPr>
            <a:r>
              <a:rPr altLang="es-ES" b="1" smtClean="0"/>
              <a:t>Colores coordinados </a:t>
            </a:r>
          </a:p>
          <a:p>
            <a:pPr>
              <a:spcBef>
                <a:spcPct val="0"/>
              </a:spcBef>
            </a:pPr>
            <a:r>
              <a:rPr altLang="es-ES" smtClean="0"/>
              <a:t>Preste especial atención a los gráficos, diagramas y cuadros de texto. </a:t>
            </a:r>
          </a:p>
          <a:p>
            <a:pPr>
              <a:spcBef>
                <a:spcPct val="0"/>
              </a:spcBef>
            </a:pPr>
            <a:r>
              <a:rPr altLang="es-ES" smtClean="0"/>
              <a:t>Tenga en cuenta que los asistentes imprimirán en blanco y negro o escala de grises. Ejecute una prueba de impresión para asegurarse de que los colores son los correctos cuando se imprime en blanco y negro puros y escala de grises.</a:t>
            </a:r>
          </a:p>
          <a:p>
            <a:pPr>
              <a:spcBef>
                <a:spcPct val="0"/>
              </a:spcBef>
            </a:pPr>
            <a:endParaRPr altLang="es-ES" smtClean="0"/>
          </a:p>
          <a:p>
            <a:pPr>
              <a:spcBef>
                <a:spcPct val="0"/>
              </a:spcBef>
            </a:pPr>
            <a:endParaRPr altLang="es-PE" smtClean="0"/>
          </a:p>
        </p:txBody>
      </p:sp>
      <p:sp>
        <p:nvSpPr>
          <p:cNvPr id="24580" name="Marcador de posición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Corbel" panose="020B0503020204020204" pitchFamily="34" charset="0"/>
              </a:defRPr>
            </a:lvl1pPr>
            <a:lvl2pPr marL="742950" indent="-285750">
              <a:defRPr sz="1400">
                <a:solidFill>
                  <a:schemeClr val="tx1"/>
                </a:solidFill>
                <a:latin typeface="Corbel" panose="020B0503020204020204" pitchFamily="34" charset="0"/>
              </a:defRPr>
            </a:lvl2pPr>
            <a:lvl3pPr marL="1143000" indent="-228600">
              <a:defRPr sz="1400">
                <a:solidFill>
                  <a:schemeClr val="tx1"/>
                </a:solidFill>
                <a:latin typeface="Corbel" panose="020B0503020204020204" pitchFamily="34" charset="0"/>
              </a:defRPr>
            </a:lvl3pPr>
            <a:lvl4pPr marL="1600200" indent="-228600">
              <a:defRPr sz="1400">
                <a:solidFill>
                  <a:schemeClr val="tx1"/>
                </a:solidFill>
                <a:latin typeface="Corbel" panose="020B0503020204020204" pitchFamily="34" charset="0"/>
              </a:defRPr>
            </a:lvl4pPr>
            <a:lvl5pPr marL="2057400" indent="-228600">
              <a:defRPr sz="1400">
                <a:solidFill>
                  <a:schemeClr val="tx1"/>
                </a:solidFill>
                <a:latin typeface="Corbel" panose="020B0503020204020204" pitchFamily="34" charset="0"/>
              </a:defRPr>
            </a:lvl5pPr>
            <a:lvl6pPr marL="2514600" indent="-228600" defTabSz="684213" fontAlgn="base">
              <a:spcBef>
                <a:spcPct val="0"/>
              </a:spcBef>
              <a:spcAft>
                <a:spcPct val="0"/>
              </a:spcAft>
              <a:defRPr sz="1400">
                <a:solidFill>
                  <a:schemeClr val="tx1"/>
                </a:solidFill>
                <a:latin typeface="Corbel" panose="020B0503020204020204" pitchFamily="34" charset="0"/>
              </a:defRPr>
            </a:lvl6pPr>
            <a:lvl7pPr marL="2971800" indent="-228600" defTabSz="684213" fontAlgn="base">
              <a:spcBef>
                <a:spcPct val="0"/>
              </a:spcBef>
              <a:spcAft>
                <a:spcPct val="0"/>
              </a:spcAft>
              <a:defRPr sz="1400">
                <a:solidFill>
                  <a:schemeClr val="tx1"/>
                </a:solidFill>
                <a:latin typeface="Corbel" panose="020B0503020204020204" pitchFamily="34" charset="0"/>
              </a:defRPr>
            </a:lvl7pPr>
            <a:lvl8pPr marL="3429000" indent="-228600" defTabSz="684213" fontAlgn="base">
              <a:spcBef>
                <a:spcPct val="0"/>
              </a:spcBef>
              <a:spcAft>
                <a:spcPct val="0"/>
              </a:spcAft>
              <a:defRPr sz="1400">
                <a:solidFill>
                  <a:schemeClr val="tx1"/>
                </a:solidFill>
                <a:latin typeface="Corbel" panose="020B0503020204020204" pitchFamily="34" charset="0"/>
              </a:defRPr>
            </a:lvl8pPr>
            <a:lvl9pPr marL="3886200" indent="-228600" defTabSz="684213" fontAlgn="base">
              <a:spcBef>
                <a:spcPct val="0"/>
              </a:spcBef>
              <a:spcAft>
                <a:spcPct val="0"/>
              </a:spcAft>
              <a:defRPr sz="1400">
                <a:solidFill>
                  <a:schemeClr val="tx1"/>
                </a:solidFill>
                <a:latin typeface="Corbel" panose="020B0503020204020204" pitchFamily="34" charset="0"/>
              </a:defRPr>
            </a:lvl9pPr>
          </a:lstStyle>
          <a:p>
            <a:fld id="{30B2B446-C5F4-4854-A244-BC0243858958}" type="slidenum">
              <a:rPr lang="es-ES" altLang="es-PE" sz="1200"/>
              <a:pPr/>
              <a:t>29</a:t>
            </a:fld>
            <a:endParaRPr lang="es-ES" altLang="es-PE" sz="1200"/>
          </a:p>
        </p:txBody>
      </p:sp>
    </p:spTree>
    <p:extLst>
      <p:ext uri="{BB962C8B-B14F-4D97-AF65-F5344CB8AC3E}">
        <p14:creationId xmlns:p14="http://schemas.microsoft.com/office/powerpoint/2010/main" val="30834363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altLang="es-PE" smtClean="0"/>
              <a:t>Slide terminación de la intervención </a:t>
            </a:r>
          </a:p>
          <a:p>
            <a:pPr>
              <a:spcBef>
                <a:spcPct val="0"/>
              </a:spcBef>
            </a:pPr>
            <a:r>
              <a:rPr altLang="es-PE" smtClean="0"/>
              <a:t>Agregar el logotipo de la entidad participante</a:t>
            </a:r>
          </a:p>
        </p:txBody>
      </p:sp>
      <p:sp>
        <p:nvSpPr>
          <p:cNvPr id="29700"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Corbel" panose="020B0503020204020204" pitchFamily="34" charset="0"/>
              </a:defRPr>
            </a:lvl1pPr>
            <a:lvl2pPr marL="742950" indent="-285750">
              <a:defRPr sz="1400">
                <a:solidFill>
                  <a:schemeClr val="tx1"/>
                </a:solidFill>
                <a:latin typeface="Corbel" panose="020B0503020204020204" pitchFamily="34" charset="0"/>
              </a:defRPr>
            </a:lvl2pPr>
            <a:lvl3pPr marL="1143000" indent="-228600">
              <a:defRPr sz="1400">
                <a:solidFill>
                  <a:schemeClr val="tx1"/>
                </a:solidFill>
                <a:latin typeface="Corbel" panose="020B0503020204020204" pitchFamily="34" charset="0"/>
              </a:defRPr>
            </a:lvl3pPr>
            <a:lvl4pPr marL="1600200" indent="-228600">
              <a:defRPr sz="1400">
                <a:solidFill>
                  <a:schemeClr val="tx1"/>
                </a:solidFill>
                <a:latin typeface="Corbel" panose="020B0503020204020204" pitchFamily="34" charset="0"/>
              </a:defRPr>
            </a:lvl4pPr>
            <a:lvl5pPr marL="2057400" indent="-228600">
              <a:defRPr sz="1400">
                <a:solidFill>
                  <a:schemeClr val="tx1"/>
                </a:solidFill>
                <a:latin typeface="Corbel" panose="020B0503020204020204" pitchFamily="34" charset="0"/>
              </a:defRPr>
            </a:lvl5pPr>
            <a:lvl6pPr marL="2514600" indent="-228600" defTabSz="684213" fontAlgn="base">
              <a:spcBef>
                <a:spcPct val="0"/>
              </a:spcBef>
              <a:spcAft>
                <a:spcPct val="0"/>
              </a:spcAft>
              <a:defRPr sz="1400">
                <a:solidFill>
                  <a:schemeClr val="tx1"/>
                </a:solidFill>
                <a:latin typeface="Corbel" panose="020B0503020204020204" pitchFamily="34" charset="0"/>
              </a:defRPr>
            </a:lvl6pPr>
            <a:lvl7pPr marL="2971800" indent="-228600" defTabSz="684213" fontAlgn="base">
              <a:spcBef>
                <a:spcPct val="0"/>
              </a:spcBef>
              <a:spcAft>
                <a:spcPct val="0"/>
              </a:spcAft>
              <a:defRPr sz="1400">
                <a:solidFill>
                  <a:schemeClr val="tx1"/>
                </a:solidFill>
                <a:latin typeface="Corbel" panose="020B0503020204020204" pitchFamily="34" charset="0"/>
              </a:defRPr>
            </a:lvl7pPr>
            <a:lvl8pPr marL="3429000" indent="-228600" defTabSz="684213" fontAlgn="base">
              <a:spcBef>
                <a:spcPct val="0"/>
              </a:spcBef>
              <a:spcAft>
                <a:spcPct val="0"/>
              </a:spcAft>
              <a:defRPr sz="1400">
                <a:solidFill>
                  <a:schemeClr val="tx1"/>
                </a:solidFill>
                <a:latin typeface="Corbel" panose="020B0503020204020204" pitchFamily="34" charset="0"/>
              </a:defRPr>
            </a:lvl8pPr>
            <a:lvl9pPr marL="3886200" indent="-228600" defTabSz="684213" fontAlgn="base">
              <a:spcBef>
                <a:spcPct val="0"/>
              </a:spcBef>
              <a:spcAft>
                <a:spcPct val="0"/>
              </a:spcAft>
              <a:defRPr sz="1400">
                <a:solidFill>
                  <a:schemeClr val="tx1"/>
                </a:solidFill>
                <a:latin typeface="Corbel" panose="020B0503020204020204" pitchFamily="34" charset="0"/>
              </a:defRPr>
            </a:lvl9pPr>
          </a:lstStyle>
          <a:p>
            <a:fld id="{E08E2081-D750-4148-8174-1FC4F55E9F00}" type="slidenum">
              <a:rPr lang="es-ES" altLang="es-PE" sz="1200"/>
              <a:pPr/>
              <a:t>30</a:t>
            </a:fld>
            <a:endParaRPr lang="es-ES" altLang="es-PE" sz="1200"/>
          </a:p>
        </p:txBody>
      </p:sp>
    </p:spTree>
    <p:extLst>
      <p:ext uri="{BB962C8B-B14F-4D97-AF65-F5344CB8AC3E}">
        <p14:creationId xmlns:p14="http://schemas.microsoft.com/office/powerpoint/2010/main" val="6146895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Marcador de imagen de diapositiva"/>
          <p:cNvSpPr>
            <a:spLocks noGrp="1" noRot="1" noChangeAspect="1" noTextEdit="1"/>
          </p:cNvSpPr>
          <p:nvPr>
            <p:ph type="sldImg"/>
          </p:nvPr>
        </p:nvSpPr>
        <p:spPr>
          <a:ln/>
        </p:spPr>
      </p:sp>
      <p:sp>
        <p:nvSpPr>
          <p:cNvPr id="3891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PE" altLang="es-PE" dirty="0" smtClean="0"/>
          </a:p>
        </p:txBody>
      </p:sp>
      <p:sp>
        <p:nvSpPr>
          <p:cNvPr id="3891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6202F0B8-9579-4C8E-AD0E-B20B946FB097}" type="slidenum">
              <a:rPr lang="es-PE" altLang="es-PE" sz="1300"/>
              <a:pPr eaLnBrk="1" hangingPunct="1">
                <a:spcBef>
                  <a:spcPct val="0"/>
                </a:spcBef>
              </a:pPr>
              <a:t>3</a:t>
            </a:fld>
            <a:endParaRPr lang="es-PE" altLang="es-PE" sz="1300"/>
          </a:p>
        </p:txBody>
      </p:sp>
    </p:spTree>
    <p:extLst>
      <p:ext uri="{BB962C8B-B14F-4D97-AF65-F5344CB8AC3E}">
        <p14:creationId xmlns:p14="http://schemas.microsoft.com/office/powerpoint/2010/main" val="85713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Marcador de posición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Marcador de posición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altLang="es-ES" smtClean="0"/>
              <a:t>Este slide se </a:t>
            </a:r>
            <a:r>
              <a:rPr altLang="es-ES" b="1" smtClean="0"/>
              <a:t>debe usar </a:t>
            </a:r>
            <a:r>
              <a:rPr altLang="es-ES" smtClean="0"/>
              <a:t>como cuerpo de </a:t>
            </a:r>
            <a:r>
              <a:rPr altLang="es-ES" b="1" smtClean="0"/>
              <a:t>texto al título </a:t>
            </a:r>
          </a:p>
          <a:p>
            <a:pPr>
              <a:spcBef>
                <a:spcPct val="0"/>
              </a:spcBef>
            </a:pPr>
            <a:endParaRPr altLang="es-ES" smtClean="0"/>
          </a:p>
          <a:p>
            <a:pPr>
              <a:spcBef>
                <a:spcPct val="0"/>
              </a:spcBef>
            </a:pPr>
            <a:r>
              <a:rPr altLang="es-ES" b="1" smtClean="0"/>
              <a:t>Secciones</a:t>
            </a:r>
            <a:endParaRPr altLang="es-ES" smtClean="0"/>
          </a:p>
          <a:p>
            <a:pPr>
              <a:spcBef>
                <a:spcPct val="0"/>
              </a:spcBef>
            </a:pPr>
            <a:r>
              <a:rPr altLang="es-ES" smtClean="0"/>
              <a:t>Para agregar secciones, haga clic con el botón secundario del mouse en una diapositiva. Las secciones le pueden ayudar a organizar las diapositivas o a facilitar la colaboración entre varios conferencistas o temas.</a:t>
            </a:r>
          </a:p>
          <a:p>
            <a:pPr>
              <a:spcBef>
                <a:spcPct val="0"/>
              </a:spcBef>
            </a:pPr>
            <a:endParaRPr altLang="es-ES" b="1" smtClean="0"/>
          </a:p>
          <a:p>
            <a:pPr>
              <a:spcBef>
                <a:spcPct val="0"/>
              </a:spcBef>
            </a:pPr>
            <a:r>
              <a:rPr altLang="es-ES" b="1" smtClean="0"/>
              <a:t>Notas</a:t>
            </a:r>
          </a:p>
          <a:p>
            <a:pPr>
              <a:spcBef>
                <a:spcPct val="0"/>
              </a:spcBef>
            </a:pPr>
            <a:r>
              <a:rPr altLang="es-ES" smtClean="0"/>
              <a:t>Use la sección Notas para las notas de entrega o para proporcionar detalles adicionales al público. Vea las notas en la vista Presentación durante la presentación. </a:t>
            </a:r>
          </a:p>
          <a:p>
            <a:pPr>
              <a:spcBef>
                <a:spcPct val="0"/>
              </a:spcBef>
            </a:pPr>
            <a:r>
              <a:rPr altLang="es-ES" smtClean="0"/>
              <a:t>Tenga en cuenta el tamaño de la fuente (es importante para la accesibilidad, visibilidad, grabación en vídeo y producción en línea)</a:t>
            </a:r>
          </a:p>
          <a:p>
            <a:pPr>
              <a:spcBef>
                <a:spcPct val="0"/>
              </a:spcBef>
            </a:pPr>
            <a:endParaRPr altLang="es-ES" smtClean="0"/>
          </a:p>
          <a:p>
            <a:pPr>
              <a:spcBef>
                <a:spcPct val="0"/>
              </a:spcBef>
            </a:pPr>
            <a:r>
              <a:rPr altLang="es-ES" b="1" smtClean="0"/>
              <a:t>Colores coordinados </a:t>
            </a:r>
          </a:p>
          <a:p>
            <a:pPr>
              <a:spcBef>
                <a:spcPct val="0"/>
              </a:spcBef>
            </a:pPr>
            <a:r>
              <a:rPr altLang="es-ES" smtClean="0"/>
              <a:t>Preste especial atención a los gráficos, diagramas y cuadros de texto. </a:t>
            </a:r>
          </a:p>
          <a:p>
            <a:pPr>
              <a:spcBef>
                <a:spcPct val="0"/>
              </a:spcBef>
            </a:pPr>
            <a:r>
              <a:rPr altLang="es-ES" smtClean="0"/>
              <a:t>Tenga en cuenta que los asistentes imprimirán en blanco y negro o escala de grises. Ejecute una prueba de impresión para asegurarse de que los colores son los correctos cuando se imprime en blanco y negro puros y escala de grises.</a:t>
            </a:r>
          </a:p>
          <a:p>
            <a:pPr>
              <a:spcBef>
                <a:spcPct val="0"/>
              </a:spcBef>
            </a:pPr>
            <a:endParaRPr altLang="es-ES" smtClean="0"/>
          </a:p>
          <a:p>
            <a:pPr>
              <a:spcBef>
                <a:spcPct val="0"/>
              </a:spcBef>
            </a:pPr>
            <a:r>
              <a:rPr altLang="es-ES" b="1" smtClean="0"/>
              <a:t>Gráficos y tablas</a:t>
            </a:r>
          </a:p>
          <a:p>
            <a:pPr>
              <a:spcBef>
                <a:spcPct val="0"/>
              </a:spcBef>
            </a:pPr>
            <a:r>
              <a:rPr altLang="es-ES" smtClean="0"/>
              <a:t>En breve: si es posible, use colores y estilos uniformes y que no distraigan.</a:t>
            </a:r>
          </a:p>
          <a:p>
            <a:pPr>
              <a:spcBef>
                <a:spcPct val="0"/>
              </a:spcBef>
            </a:pPr>
            <a:r>
              <a:rPr altLang="es-ES" smtClean="0"/>
              <a:t>Etiquete todos los gráficos y tablas y no olvide colocar la fuente de donde se toman las imágenes o los gráficos (Derechos de autor)</a:t>
            </a:r>
          </a:p>
          <a:p>
            <a:pPr>
              <a:spcBef>
                <a:spcPct val="0"/>
              </a:spcBef>
            </a:pPr>
            <a:endParaRPr altLang="es-ES" smtClean="0"/>
          </a:p>
          <a:p>
            <a:pPr>
              <a:spcBef>
                <a:spcPct val="0"/>
              </a:spcBef>
            </a:pPr>
            <a:endParaRPr altLang="es-ES" smtClean="0"/>
          </a:p>
          <a:p>
            <a:pPr>
              <a:spcBef>
                <a:spcPct val="0"/>
              </a:spcBef>
            </a:pPr>
            <a:endParaRPr altLang="es-ES" smtClean="0"/>
          </a:p>
          <a:p>
            <a:pPr>
              <a:spcBef>
                <a:spcPct val="0"/>
              </a:spcBef>
            </a:pPr>
            <a:endParaRPr altLang="es-ES" smtClean="0"/>
          </a:p>
          <a:p>
            <a:pPr>
              <a:spcBef>
                <a:spcPct val="0"/>
              </a:spcBef>
            </a:pPr>
            <a:endParaRPr altLang="es-PE" smtClean="0"/>
          </a:p>
        </p:txBody>
      </p:sp>
      <p:sp>
        <p:nvSpPr>
          <p:cNvPr id="21508" name="Marcador de posición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Corbel" panose="020B0503020204020204" pitchFamily="34" charset="0"/>
              </a:defRPr>
            </a:lvl1pPr>
            <a:lvl2pPr marL="742950" indent="-285750">
              <a:defRPr sz="1400">
                <a:solidFill>
                  <a:schemeClr val="tx1"/>
                </a:solidFill>
                <a:latin typeface="Corbel" panose="020B0503020204020204" pitchFamily="34" charset="0"/>
              </a:defRPr>
            </a:lvl2pPr>
            <a:lvl3pPr marL="1143000" indent="-228600">
              <a:defRPr sz="1400">
                <a:solidFill>
                  <a:schemeClr val="tx1"/>
                </a:solidFill>
                <a:latin typeface="Corbel" panose="020B0503020204020204" pitchFamily="34" charset="0"/>
              </a:defRPr>
            </a:lvl3pPr>
            <a:lvl4pPr marL="1600200" indent="-228600">
              <a:defRPr sz="1400">
                <a:solidFill>
                  <a:schemeClr val="tx1"/>
                </a:solidFill>
                <a:latin typeface="Corbel" panose="020B0503020204020204" pitchFamily="34" charset="0"/>
              </a:defRPr>
            </a:lvl4pPr>
            <a:lvl5pPr marL="2057400" indent="-228600">
              <a:defRPr sz="1400">
                <a:solidFill>
                  <a:schemeClr val="tx1"/>
                </a:solidFill>
                <a:latin typeface="Corbel" panose="020B0503020204020204" pitchFamily="34" charset="0"/>
              </a:defRPr>
            </a:lvl5pPr>
            <a:lvl6pPr marL="2514600" indent="-228600" defTabSz="684213" fontAlgn="base">
              <a:spcBef>
                <a:spcPct val="0"/>
              </a:spcBef>
              <a:spcAft>
                <a:spcPct val="0"/>
              </a:spcAft>
              <a:defRPr sz="1400">
                <a:solidFill>
                  <a:schemeClr val="tx1"/>
                </a:solidFill>
                <a:latin typeface="Corbel" panose="020B0503020204020204" pitchFamily="34" charset="0"/>
              </a:defRPr>
            </a:lvl6pPr>
            <a:lvl7pPr marL="2971800" indent="-228600" defTabSz="684213" fontAlgn="base">
              <a:spcBef>
                <a:spcPct val="0"/>
              </a:spcBef>
              <a:spcAft>
                <a:spcPct val="0"/>
              </a:spcAft>
              <a:defRPr sz="1400">
                <a:solidFill>
                  <a:schemeClr val="tx1"/>
                </a:solidFill>
                <a:latin typeface="Corbel" panose="020B0503020204020204" pitchFamily="34" charset="0"/>
              </a:defRPr>
            </a:lvl7pPr>
            <a:lvl8pPr marL="3429000" indent="-228600" defTabSz="684213" fontAlgn="base">
              <a:spcBef>
                <a:spcPct val="0"/>
              </a:spcBef>
              <a:spcAft>
                <a:spcPct val="0"/>
              </a:spcAft>
              <a:defRPr sz="1400">
                <a:solidFill>
                  <a:schemeClr val="tx1"/>
                </a:solidFill>
                <a:latin typeface="Corbel" panose="020B0503020204020204" pitchFamily="34" charset="0"/>
              </a:defRPr>
            </a:lvl8pPr>
            <a:lvl9pPr marL="3886200" indent="-228600" defTabSz="684213" fontAlgn="base">
              <a:spcBef>
                <a:spcPct val="0"/>
              </a:spcBef>
              <a:spcAft>
                <a:spcPct val="0"/>
              </a:spcAft>
              <a:defRPr sz="1400">
                <a:solidFill>
                  <a:schemeClr val="tx1"/>
                </a:solidFill>
                <a:latin typeface="Corbel" panose="020B0503020204020204" pitchFamily="34" charset="0"/>
              </a:defRPr>
            </a:lvl9pPr>
          </a:lstStyle>
          <a:p>
            <a:fld id="{45E18CCC-913B-4F6F-890D-8A32DB13D98C}" type="slidenum">
              <a:rPr lang="es-ES" altLang="es-PE" sz="1200"/>
              <a:pPr/>
              <a:t>20</a:t>
            </a:fld>
            <a:endParaRPr lang="es-ES" altLang="es-PE" sz="1200"/>
          </a:p>
        </p:txBody>
      </p:sp>
    </p:spTree>
    <p:extLst>
      <p:ext uri="{BB962C8B-B14F-4D97-AF65-F5344CB8AC3E}">
        <p14:creationId xmlns:p14="http://schemas.microsoft.com/office/powerpoint/2010/main" val="1471328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altLang="es-ES" smtClean="0"/>
              <a:t>Este slide se </a:t>
            </a:r>
            <a:r>
              <a:rPr altLang="es-ES" b="1" smtClean="0"/>
              <a:t>debe puede usar un solo título y agregar una foto o video</a:t>
            </a:r>
          </a:p>
          <a:p>
            <a:pPr>
              <a:spcBef>
                <a:spcPct val="0"/>
              </a:spcBef>
            </a:pPr>
            <a:endParaRPr altLang="es-ES" smtClean="0"/>
          </a:p>
          <a:p>
            <a:pPr>
              <a:spcBef>
                <a:spcPct val="0"/>
              </a:spcBef>
            </a:pPr>
            <a:r>
              <a:rPr altLang="es-ES" b="1" smtClean="0"/>
              <a:t>Secciones</a:t>
            </a:r>
            <a:endParaRPr altLang="es-ES" smtClean="0"/>
          </a:p>
          <a:p>
            <a:pPr>
              <a:spcBef>
                <a:spcPct val="0"/>
              </a:spcBef>
            </a:pPr>
            <a:r>
              <a:rPr altLang="es-ES" smtClean="0"/>
              <a:t>Para agregar secciones, haga clic con el botón secundario del mouse en una diapositiva. Las secciones le pueden ayudar a organizar las diapositivas o a facilitar la colaboración entre varios conferencistas o temas.</a:t>
            </a:r>
          </a:p>
          <a:p>
            <a:pPr>
              <a:spcBef>
                <a:spcPct val="0"/>
              </a:spcBef>
            </a:pPr>
            <a:endParaRPr altLang="es-ES" b="1" smtClean="0"/>
          </a:p>
          <a:p>
            <a:pPr>
              <a:spcBef>
                <a:spcPct val="0"/>
              </a:spcBef>
            </a:pPr>
            <a:r>
              <a:rPr altLang="es-ES" b="1" smtClean="0"/>
              <a:t>Notas</a:t>
            </a:r>
          </a:p>
          <a:p>
            <a:pPr>
              <a:spcBef>
                <a:spcPct val="0"/>
              </a:spcBef>
            </a:pPr>
            <a:r>
              <a:rPr altLang="es-ES" smtClean="0"/>
              <a:t>Use la sección Notas para las notas de entrega o para proporcionar detalles adicionales al público. Vea las notas en la vista Presentación durante la presentación. </a:t>
            </a:r>
          </a:p>
          <a:p>
            <a:pPr>
              <a:spcBef>
                <a:spcPct val="0"/>
              </a:spcBef>
            </a:pPr>
            <a:r>
              <a:rPr altLang="es-ES" smtClean="0"/>
              <a:t>Tenga en cuenta el tamaño de la fuente (es importante para la accesibilidad, visibilidad, grabación en vídeo y producción en línea)</a:t>
            </a:r>
          </a:p>
          <a:p>
            <a:pPr>
              <a:spcBef>
                <a:spcPct val="0"/>
              </a:spcBef>
            </a:pPr>
            <a:endParaRPr altLang="es-ES" smtClean="0"/>
          </a:p>
          <a:p>
            <a:pPr>
              <a:spcBef>
                <a:spcPct val="0"/>
              </a:spcBef>
            </a:pPr>
            <a:r>
              <a:rPr altLang="es-ES" b="1" smtClean="0"/>
              <a:t>Colores coordinados </a:t>
            </a:r>
          </a:p>
          <a:p>
            <a:pPr>
              <a:spcBef>
                <a:spcPct val="0"/>
              </a:spcBef>
            </a:pPr>
            <a:r>
              <a:rPr altLang="es-ES" smtClean="0"/>
              <a:t>Preste especial atención a los gráficos, diagramas y cuadros de texto. </a:t>
            </a:r>
          </a:p>
          <a:p>
            <a:pPr>
              <a:spcBef>
                <a:spcPct val="0"/>
              </a:spcBef>
            </a:pPr>
            <a:r>
              <a:rPr altLang="es-ES" smtClean="0"/>
              <a:t>Tenga en cuenta que los asistentes imprimirán en blanco y negro o escala de grises. Ejecute una prueba de impresión para asegurarse de que los colores son los correctos cuando se imprime en blanco y negro puros y escala de grises.</a:t>
            </a:r>
          </a:p>
          <a:p>
            <a:pPr>
              <a:spcBef>
                <a:spcPct val="0"/>
              </a:spcBef>
            </a:pPr>
            <a:endParaRPr altLang="es-ES" smtClean="0"/>
          </a:p>
          <a:p>
            <a:pPr>
              <a:spcBef>
                <a:spcPct val="0"/>
              </a:spcBef>
            </a:pPr>
            <a:r>
              <a:rPr altLang="es-ES" b="1" smtClean="0"/>
              <a:t>Gráficos y tablas</a:t>
            </a:r>
          </a:p>
          <a:p>
            <a:pPr>
              <a:spcBef>
                <a:spcPct val="0"/>
              </a:spcBef>
            </a:pPr>
            <a:r>
              <a:rPr altLang="es-ES" smtClean="0"/>
              <a:t>En breve: si es posible, use colores y estilos uniformes y que no distraigan.</a:t>
            </a:r>
          </a:p>
          <a:p>
            <a:pPr>
              <a:spcBef>
                <a:spcPct val="0"/>
              </a:spcBef>
            </a:pPr>
            <a:r>
              <a:rPr altLang="es-ES" smtClean="0"/>
              <a:t>Etiquete todos los gráficos y tablas y no olvide colocar la fuente de donde se toman las imágenes o los gráficos (Derechos de autor)</a:t>
            </a:r>
          </a:p>
          <a:p>
            <a:pPr>
              <a:spcBef>
                <a:spcPct val="0"/>
              </a:spcBef>
            </a:pPr>
            <a:endParaRPr altLang="es-ES" smtClean="0"/>
          </a:p>
          <a:p>
            <a:pPr>
              <a:spcBef>
                <a:spcPct val="0"/>
              </a:spcBef>
            </a:pPr>
            <a:endParaRPr altLang="es-ES" smtClean="0"/>
          </a:p>
          <a:p>
            <a:pPr>
              <a:spcBef>
                <a:spcPct val="0"/>
              </a:spcBef>
            </a:pPr>
            <a:endParaRPr altLang="es-ES" smtClean="0"/>
          </a:p>
          <a:p>
            <a:pPr>
              <a:spcBef>
                <a:spcPct val="0"/>
              </a:spcBef>
            </a:pPr>
            <a:endParaRPr altLang="es-ES" smtClean="0"/>
          </a:p>
          <a:p>
            <a:pPr>
              <a:spcBef>
                <a:spcPct val="0"/>
              </a:spcBef>
            </a:pPr>
            <a:endParaRPr altLang="es-PE" smtClean="0"/>
          </a:p>
          <a:p>
            <a:pPr>
              <a:spcBef>
                <a:spcPct val="0"/>
              </a:spcBef>
            </a:pPr>
            <a:endParaRPr altLang="es-PE" smtClean="0"/>
          </a:p>
        </p:txBody>
      </p:sp>
      <p:sp>
        <p:nvSpPr>
          <p:cNvPr id="27652"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Corbel" panose="020B0503020204020204" pitchFamily="34" charset="0"/>
              </a:defRPr>
            </a:lvl1pPr>
            <a:lvl2pPr marL="742950" indent="-285750">
              <a:defRPr sz="1400">
                <a:solidFill>
                  <a:schemeClr val="tx1"/>
                </a:solidFill>
                <a:latin typeface="Corbel" panose="020B0503020204020204" pitchFamily="34" charset="0"/>
              </a:defRPr>
            </a:lvl2pPr>
            <a:lvl3pPr marL="1143000" indent="-228600">
              <a:defRPr sz="1400">
                <a:solidFill>
                  <a:schemeClr val="tx1"/>
                </a:solidFill>
                <a:latin typeface="Corbel" panose="020B0503020204020204" pitchFamily="34" charset="0"/>
              </a:defRPr>
            </a:lvl3pPr>
            <a:lvl4pPr marL="1600200" indent="-228600">
              <a:defRPr sz="1400">
                <a:solidFill>
                  <a:schemeClr val="tx1"/>
                </a:solidFill>
                <a:latin typeface="Corbel" panose="020B0503020204020204" pitchFamily="34" charset="0"/>
              </a:defRPr>
            </a:lvl4pPr>
            <a:lvl5pPr marL="2057400" indent="-228600">
              <a:defRPr sz="1400">
                <a:solidFill>
                  <a:schemeClr val="tx1"/>
                </a:solidFill>
                <a:latin typeface="Corbel" panose="020B0503020204020204" pitchFamily="34" charset="0"/>
              </a:defRPr>
            </a:lvl5pPr>
            <a:lvl6pPr marL="2514600" indent="-228600" defTabSz="684213" fontAlgn="base">
              <a:spcBef>
                <a:spcPct val="0"/>
              </a:spcBef>
              <a:spcAft>
                <a:spcPct val="0"/>
              </a:spcAft>
              <a:defRPr sz="1400">
                <a:solidFill>
                  <a:schemeClr val="tx1"/>
                </a:solidFill>
                <a:latin typeface="Corbel" panose="020B0503020204020204" pitchFamily="34" charset="0"/>
              </a:defRPr>
            </a:lvl6pPr>
            <a:lvl7pPr marL="2971800" indent="-228600" defTabSz="684213" fontAlgn="base">
              <a:spcBef>
                <a:spcPct val="0"/>
              </a:spcBef>
              <a:spcAft>
                <a:spcPct val="0"/>
              </a:spcAft>
              <a:defRPr sz="1400">
                <a:solidFill>
                  <a:schemeClr val="tx1"/>
                </a:solidFill>
                <a:latin typeface="Corbel" panose="020B0503020204020204" pitchFamily="34" charset="0"/>
              </a:defRPr>
            </a:lvl7pPr>
            <a:lvl8pPr marL="3429000" indent="-228600" defTabSz="684213" fontAlgn="base">
              <a:spcBef>
                <a:spcPct val="0"/>
              </a:spcBef>
              <a:spcAft>
                <a:spcPct val="0"/>
              </a:spcAft>
              <a:defRPr sz="1400">
                <a:solidFill>
                  <a:schemeClr val="tx1"/>
                </a:solidFill>
                <a:latin typeface="Corbel" panose="020B0503020204020204" pitchFamily="34" charset="0"/>
              </a:defRPr>
            </a:lvl8pPr>
            <a:lvl9pPr marL="3886200" indent="-228600" defTabSz="684213" fontAlgn="base">
              <a:spcBef>
                <a:spcPct val="0"/>
              </a:spcBef>
              <a:spcAft>
                <a:spcPct val="0"/>
              </a:spcAft>
              <a:defRPr sz="1400">
                <a:solidFill>
                  <a:schemeClr val="tx1"/>
                </a:solidFill>
                <a:latin typeface="Corbel" panose="020B0503020204020204" pitchFamily="34" charset="0"/>
              </a:defRPr>
            </a:lvl9pPr>
          </a:lstStyle>
          <a:p>
            <a:fld id="{09511B07-FBE8-40AB-94D5-993DA2F0B6FE}" type="slidenum">
              <a:rPr lang="es-ES" altLang="es-PE" sz="1200"/>
              <a:pPr/>
              <a:t>21</a:t>
            </a:fld>
            <a:endParaRPr lang="es-ES" altLang="es-PE" sz="1200"/>
          </a:p>
        </p:txBody>
      </p:sp>
    </p:spTree>
    <p:extLst>
      <p:ext uri="{BB962C8B-B14F-4D97-AF65-F5344CB8AC3E}">
        <p14:creationId xmlns:p14="http://schemas.microsoft.com/office/powerpoint/2010/main" val="1350576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Marcador de posición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Marcador de posición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altLang="es-ES" smtClean="0"/>
              <a:t>Este slide se </a:t>
            </a:r>
            <a:r>
              <a:rPr altLang="es-ES" b="1" smtClean="0"/>
              <a:t>debe usar </a:t>
            </a:r>
            <a:r>
              <a:rPr altLang="es-ES" smtClean="0"/>
              <a:t>para </a:t>
            </a:r>
            <a:r>
              <a:rPr altLang="es-ES" b="1" smtClean="0"/>
              <a:t>gráficos</a:t>
            </a:r>
            <a:r>
              <a:rPr altLang="es-ES" smtClean="0"/>
              <a:t> </a:t>
            </a:r>
            <a:r>
              <a:rPr altLang="es-ES" b="1" smtClean="0"/>
              <a:t>SmartArt</a:t>
            </a:r>
            <a:r>
              <a:rPr altLang="es-ES" smtClean="0"/>
              <a:t> si no son propiedad de la entidad, digite la fuente </a:t>
            </a:r>
          </a:p>
          <a:p>
            <a:pPr>
              <a:spcBef>
                <a:spcPct val="0"/>
              </a:spcBef>
            </a:pPr>
            <a:endParaRPr altLang="es-ES" smtClean="0"/>
          </a:p>
          <a:p>
            <a:pPr>
              <a:spcBef>
                <a:spcPct val="0"/>
              </a:spcBef>
            </a:pPr>
            <a:r>
              <a:rPr altLang="es-ES" b="1" smtClean="0"/>
              <a:t>Secciones</a:t>
            </a:r>
            <a:endParaRPr altLang="es-ES" smtClean="0"/>
          </a:p>
          <a:p>
            <a:pPr>
              <a:spcBef>
                <a:spcPct val="0"/>
              </a:spcBef>
            </a:pPr>
            <a:r>
              <a:rPr altLang="es-ES" smtClean="0"/>
              <a:t>Para agregar secciones, haga clic con el botón secundario del mouse en una diapositiva. Las secciones le pueden ayudar a organizar las diapositivas o a facilitar la colaboración entre varios conferencistas o temas.</a:t>
            </a:r>
          </a:p>
          <a:p>
            <a:pPr>
              <a:spcBef>
                <a:spcPct val="0"/>
              </a:spcBef>
            </a:pPr>
            <a:endParaRPr altLang="es-ES" b="1" smtClean="0"/>
          </a:p>
          <a:p>
            <a:pPr>
              <a:spcBef>
                <a:spcPct val="0"/>
              </a:spcBef>
            </a:pPr>
            <a:r>
              <a:rPr altLang="es-ES" b="1" smtClean="0"/>
              <a:t>Notas</a:t>
            </a:r>
          </a:p>
          <a:p>
            <a:pPr>
              <a:spcBef>
                <a:spcPct val="0"/>
              </a:spcBef>
            </a:pPr>
            <a:r>
              <a:rPr altLang="es-ES" smtClean="0"/>
              <a:t>Use la sección Notas para las notas de entrega o para proporcionar detalles adicionales al público. Vea las notas en la vista Presentación durante la presentación. </a:t>
            </a:r>
          </a:p>
          <a:p>
            <a:pPr>
              <a:spcBef>
                <a:spcPct val="0"/>
              </a:spcBef>
            </a:pPr>
            <a:r>
              <a:rPr altLang="es-ES" smtClean="0"/>
              <a:t>Tenga en cuenta el tamaño de la fuente (es importante para la accesibilidad, visibilidad, grabación en vídeo y producción en línea)</a:t>
            </a:r>
          </a:p>
          <a:p>
            <a:pPr>
              <a:spcBef>
                <a:spcPct val="0"/>
              </a:spcBef>
            </a:pPr>
            <a:endParaRPr altLang="es-ES" smtClean="0"/>
          </a:p>
          <a:p>
            <a:pPr>
              <a:spcBef>
                <a:spcPct val="0"/>
              </a:spcBef>
            </a:pPr>
            <a:r>
              <a:rPr altLang="es-ES" b="1" smtClean="0"/>
              <a:t>Colores coordinados </a:t>
            </a:r>
          </a:p>
          <a:p>
            <a:pPr>
              <a:spcBef>
                <a:spcPct val="0"/>
              </a:spcBef>
            </a:pPr>
            <a:r>
              <a:rPr altLang="es-ES" smtClean="0"/>
              <a:t>Preste especial atención a los gráficos, diagramas y cuadros de texto. </a:t>
            </a:r>
          </a:p>
          <a:p>
            <a:pPr>
              <a:spcBef>
                <a:spcPct val="0"/>
              </a:spcBef>
            </a:pPr>
            <a:r>
              <a:rPr altLang="es-ES" smtClean="0"/>
              <a:t>Tenga en cuenta que los asistentes imprimirán en blanco y negro o escala de grises. Ejecute una prueba de impresión para asegurarse de que los colores son los correctos cuando se imprime en blanco y negro puros y escala de grises.</a:t>
            </a:r>
          </a:p>
          <a:p>
            <a:pPr>
              <a:spcBef>
                <a:spcPct val="0"/>
              </a:spcBef>
            </a:pPr>
            <a:endParaRPr altLang="es-ES" smtClean="0"/>
          </a:p>
          <a:p>
            <a:pPr>
              <a:spcBef>
                <a:spcPct val="0"/>
              </a:spcBef>
            </a:pPr>
            <a:r>
              <a:rPr altLang="es-ES" b="1" smtClean="0"/>
              <a:t>Derechos de autor - Fuente</a:t>
            </a:r>
          </a:p>
          <a:p>
            <a:pPr>
              <a:spcBef>
                <a:spcPct val="0"/>
              </a:spcBef>
            </a:pPr>
            <a:r>
              <a:rPr altLang="es-ES" smtClean="0"/>
              <a:t>Digite la fuente de donde toma la imagen</a:t>
            </a:r>
          </a:p>
          <a:p>
            <a:pPr>
              <a:spcBef>
                <a:spcPct val="0"/>
              </a:spcBef>
            </a:pPr>
            <a:endParaRPr altLang="es-PE" smtClean="0"/>
          </a:p>
        </p:txBody>
      </p:sp>
      <p:sp>
        <p:nvSpPr>
          <p:cNvPr id="25604" name="Marcador de posición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Corbel" panose="020B0503020204020204" pitchFamily="34" charset="0"/>
              </a:defRPr>
            </a:lvl1pPr>
            <a:lvl2pPr marL="742950" indent="-285750">
              <a:defRPr sz="1400">
                <a:solidFill>
                  <a:schemeClr val="tx1"/>
                </a:solidFill>
                <a:latin typeface="Corbel" panose="020B0503020204020204" pitchFamily="34" charset="0"/>
              </a:defRPr>
            </a:lvl2pPr>
            <a:lvl3pPr marL="1143000" indent="-228600">
              <a:defRPr sz="1400">
                <a:solidFill>
                  <a:schemeClr val="tx1"/>
                </a:solidFill>
                <a:latin typeface="Corbel" panose="020B0503020204020204" pitchFamily="34" charset="0"/>
              </a:defRPr>
            </a:lvl3pPr>
            <a:lvl4pPr marL="1600200" indent="-228600">
              <a:defRPr sz="1400">
                <a:solidFill>
                  <a:schemeClr val="tx1"/>
                </a:solidFill>
                <a:latin typeface="Corbel" panose="020B0503020204020204" pitchFamily="34" charset="0"/>
              </a:defRPr>
            </a:lvl4pPr>
            <a:lvl5pPr marL="2057400" indent="-228600">
              <a:defRPr sz="1400">
                <a:solidFill>
                  <a:schemeClr val="tx1"/>
                </a:solidFill>
                <a:latin typeface="Corbel" panose="020B0503020204020204" pitchFamily="34" charset="0"/>
              </a:defRPr>
            </a:lvl5pPr>
            <a:lvl6pPr marL="2514600" indent="-228600" defTabSz="684213" fontAlgn="base">
              <a:spcBef>
                <a:spcPct val="0"/>
              </a:spcBef>
              <a:spcAft>
                <a:spcPct val="0"/>
              </a:spcAft>
              <a:defRPr sz="1400">
                <a:solidFill>
                  <a:schemeClr val="tx1"/>
                </a:solidFill>
                <a:latin typeface="Corbel" panose="020B0503020204020204" pitchFamily="34" charset="0"/>
              </a:defRPr>
            </a:lvl6pPr>
            <a:lvl7pPr marL="2971800" indent="-228600" defTabSz="684213" fontAlgn="base">
              <a:spcBef>
                <a:spcPct val="0"/>
              </a:spcBef>
              <a:spcAft>
                <a:spcPct val="0"/>
              </a:spcAft>
              <a:defRPr sz="1400">
                <a:solidFill>
                  <a:schemeClr val="tx1"/>
                </a:solidFill>
                <a:latin typeface="Corbel" panose="020B0503020204020204" pitchFamily="34" charset="0"/>
              </a:defRPr>
            </a:lvl7pPr>
            <a:lvl8pPr marL="3429000" indent="-228600" defTabSz="684213" fontAlgn="base">
              <a:spcBef>
                <a:spcPct val="0"/>
              </a:spcBef>
              <a:spcAft>
                <a:spcPct val="0"/>
              </a:spcAft>
              <a:defRPr sz="1400">
                <a:solidFill>
                  <a:schemeClr val="tx1"/>
                </a:solidFill>
                <a:latin typeface="Corbel" panose="020B0503020204020204" pitchFamily="34" charset="0"/>
              </a:defRPr>
            </a:lvl8pPr>
            <a:lvl9pPr marL="3886200" indent="-228600" defTabSz="684213" fontAlgn="base">
              <a:spcBef>
                <a:spcPct val="0"/>
              </a:spcBef>
              <a:spcAft>
                <a:spcPct val="0"/>
              </a:spcAft>
              <a:defRPr sz="1400">
                <a:solidFill>
                  <a:schemeClr val="tx1"/>
                </a:solidFill>
                <a:latin typeface="Corbel" panose="020B0503020204020204" pitchFamily="34" charset="0"/>
              </a:defRPr>
            </a:lvl9pPr>
          </a:lstStyle>
          <a:p>
            <a:fld id="{D266CF37-6CDC-4930-B4A0-774A26F4B967}" type="slidenum">
              <a:rPr lang="es-ES" altLang="es-PE" sz="1200"/>
              <a:pPr/>
              <a:t>22</a:t>
            </a:fld>
            <a:endParaRPr lang="es-ES" altLang="es-PE" sz="1200"/>
          </a:p>
        </p:txBody>
      </p:sp>
    </p:spTree>
    <p:extLst>
      <p:ext uri="{BB962C8B-B14F-4D97-AF65-F5344CB8AC3E}">
        <p14:creationId xmlns:p14="http://schemas.microsoft.com/office/powerpoint/2010/main" val="21565896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altLang="es-ES" smtClean="0"/>
              <a:t>Este slide se </a:t>
            </a:r>
            <a:r>
              <a:rPr altLang="es-ES" b="1" smtClean="0"/>
              <a:t>debe usar </a:t>
            </a:r>
            <a:r>
              <a:rPr altLang="es-ES" smtClean="0"/>
              <a:t>para </a:t>
            </a:r>
            <a:r>
              <a:rPr altLang="es-ES" b="1" smtClean="0"/>
              <a:t>gráficos, tablas y textos </a:t>
            </a:r>
            <a:r>
              <a:rPr altLang="es-ES" smtClean="0"/>
              <a:t> si no son propiedad de la entidad, digite la fuente </a:t>
            </a:r>
          </a:p>
          <a:p>
            <a:pPr>
              <a:spcBef>
                <a:spcPct val="0"/>
              </a:spcBef>
            </a:pPr>
            <a:endParaRPr altLang="es-ES" smtClean="0"/>
          </a:p>
          <a:p>
            <a:pPr>
              <a:spcBef>
                <a:spcPct val="0"/>
              </a:spcBef>
            </a:pPr>
            <a:r>
              <a:rPr altLang="es-ES" b="1" smtClean="0"/>
              <a:t>Secciones</a:t>
            </a:r>
            <a:endParaRPr altLang="es-ES" smtClean="0"/>
          </a:p>
          <a:p>
            <a:pPr>
              <a:spcBef>
                <a:spcPct val="0"/>
              </a:spcBef>
            </a:pPr>
            <a:r>
              <a:rPr altLang="es-ES" smtClean="0"/>
              <a:t>Para agregar secciones, haga clic con el botón secundario del mouse en una diapositiva. Las secciones le pueden ayudar a organizar las diapositivas o a facilitar la colaboración entre varios conferencistas o temas.</a:t>
            </a:r>
          </a:p>
          <a:p>
            <a:pPr>
              <a:spcBef>
                <a:spcPct val="0"/>
              </a:spcBef>
            </a:pPr>
            <a:endParaRPr altLang="es-ES" b="1" smtClean="0"/>
          </a:p>
          <a:p>
            <a:pPr>
              <a:spcBef>
                <a:spcPct val="0"/>
              </a:spcBef>
            </a:pPr>
            <a:r>
              <a:rPr altLang="es-ES" b="1" smtClean="0"/>
              <a:t>Notas</a:t>
            </a:r>
          </a:p>
          <a:p>
            <a:pPr>
              <a:spcBef>
                <a:spcPct val="0"/>
              </a:spcBef>
            </a:pPr>
            <a:r>
              <a:rPr altLang="es-ES" smtClean="0"/>
              <a:t>Use la sección Notas para las notas de entrega o para proporcionar detalles adicionales al público. Vea las notas en la vista Presentación durante la presentación. </a:t>
            </a:r>
          </a:p>
          <a:p>
            <a:pPr>
              <a:spcBef>
                <a:spcPct val="0"/>
              </a:spcBef>
            </a:pPr>
            <a:r>
              <a:rPr altLang="es-ES" smtClean="0"/>
              <a:t>Tenga en cuenta el tamaño de la fuente (es importante para la accesibilidad, visibilidad, grabación en vídeo y producción en línea)</a:t>
            </a:r>
          </a:p>
          <a:p>
            <a:pPr>
              <a:spcBef>
                <a:spcPct val="0"/>
              </a:spcBef>
            </a:pPr>
            <a:endParaRPr altLang="es-ES" smtClean="0"/>
          </a:p>
          <a:p>
            <a:pPr>
              <a:spcBef>
                <a:spcPct val="0"/>
              </a:spcBef>
            </a:pPr>
            <a:r>
              <a:rPr altLang="es-ES" b="1" smtClean="0"/>
              <a:t>Colores coordinados </a:t>
            </a:r>
          </a:p>
          <a:p>
            <a:pPr>
              <a:spcBef>
                <a:spcPct val="0"/>
              </a:spcBef>
            </a:pPr>
            <a:r>
              <a:rPr altLang="es-ES" smtClean="0"/>
              <a:t>Preste especial atención a los gráficos, diagramas y cuadros de texto. </a:t>
            </a:r>
          </a:p>
          <a:p>
            <a:pPr>
              <a:spcBef>
                <a:spcPct val="0"/>
              </a:spcBef>
            </a:pPr>
            <a:r>
              <a:rPr altLang="es-ES" smtClean="0"/>
              <a:t>Tenga en cuenta que los asistentes imprimirán en blanco y negro o escala de grises. Ejecute una prueba de impresión para asegurarse de que los colores son los correctos cuando se imprime en blanco y negro puros y escala de grises.</a:t>
            </a:r>
          </a:p>
          <a:p>
            <a:pPr>
              <a:spcBef>
                <a:spcPct val="0"/>
              </a:spcBef>
            </a:pPr>
            <a:endParaRPr altLang="es-ES" smtClean="0"/>
          </a:p>
          <a:p>
            <a:pPr>
              <a:spcBef>
                <a:spcPct val="0"/>
              </a:spcBef>
            </a:pPr>
            <a:r>
              <a:rPr altLang="es-ES" b="1" smtClean="0"/>
              <a:t>Derechos de autor - Fuente</a:t>
            </a:r>
          </a:p>
          <a:p>
            <a:pPr>
              <a:spcBef>
                <a:spcPct val="0"/>
              </a:spcBef>
            </a:pPr>
            <a:r>
              <a:rPr altLang="es-ES" smtClean="0"/>
              <a:t>Digite la fuente de donde toma la imagen</a:t>
            </a:r>
            <a:endParaRPr altLang="es-PE" smtClean="0"/>
          </a:p>
          <a:p>
            <a:pPr>
              <a:spcBef>
                <a:spcPct val="0"/>
              </a:spcBef>
            </a:pPr>
            <a:endParaRPr altLang="es-PE" smtClean="0"/>
          </a:p>
        </p:txBody>
      </p:sp>
      <p:sp>
        <p:nvSpPr>
          <p:cNvPr id="28676"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Corbel" panose="020B0503020204020204" pitchFamily="34" charset="0"/>
              </a:defRPr>
            </a:lvl1pPr>
            <a:lvl2pPr marL="742950" indent="-285750">
              <a:defRPr sz="1400">
                <a:solidFill>
                  <a:schemeClr val="tx1"/>
                </a:solidFill>
                <a:latin typeface="Corbel" panose="020B0503020204020204" pitchFamily="34" charset="0"/>
              </a:defRPr>
            </a:lvl2pPr>
            <a:lvl3pPr marL="1143000" indent="-228600">
              <a:defRPr sz="1400">
                <a:solidFill>
                  <a:schemeClr val="tx1"/>
                </a:solidFill>
                <a:latin typeface="Corbel" panose="020B0503020204020204" pitchFamily="34" charset="0"/>
              </a:defRPr>
            </a:lvl3pPr>
            <a:lvl4pPr marL="1600200" indent="-228600">
              <a:defRPr sz="1400">
                <a:solidFill>
                  <a:schemeClr val="tx1"/>
                </a:solidFill>
                <a:latin typeface="Corbel" panose="020B0503020204020204" pitchFamily="34" charset="0"/>
              </a:defRPr>
            </a:lvl4pPr>
            <a:lvl5pPr marL="2057400" indent="-228600">
              <a:defRPr sz="1400">
                <a:solidFill>
                  <a:schemeClr val="tx1"/>
                </a:solidFill>
                <a:latin typeface="Corbel" panose="020B0503020204020204" pitchFamily="34" charset="0"/>
              </a:defRPr>
            </a:lvl5pPr>
            <a:lvl6pPr marL="2514600" indent="-228600" defTabSz="684213" fontAlgn="base">
              <a:spcBef>
                <a:spcPct val="0"/>
              </a:spcBef>
              <a:spcAft>
                <a:spcPct val="0"/>
              </a:spcAft>
              <a:defRPr sz="1400">
                <a:solidFill>
                  <a:schemeClr val="tx1"/>
                </a:solidFill>
                <a:latin typeface="Corbel" panose="020B0503020204020204" pitchFamily="34" charset="0"/>
              </a:defRPr>
            </a:lvl6pPr>
            <a:lvl7pPr marL="2971800" indent="-228600" defTabSz="684213" fontAlgn="base">
              <a:spcBef>
                <a:spcPct val="0"/>
              </a:spcBef>
              <a:spcAft>
                <a:spcPct val="0"/>
              </a:spcAft>
              <a:defRPr sz="1400">
                <a:solidFill>
                  <a:schemeClr val="tx1"/>
                </a:solidFill>
                <a:latin typeface="Corbel" panose="020B0503020204020204" pitchFamily="34" charset="0"/>
              </a:defRPr>
            </a:lvl7pPr>
            <a:lvl8pPr marL="3429000" indent="-228600" defTabSz="684213" fontAlgn="base">
              <a:spcBef>
                <a:spcPct val="0"/>
              </a:spcBef>
              <a:spcAft>
                <a:spcPct val="0"/>
              </a:spcAft>
              <a:defRPr sz="1400">
                <a:solidFill>
                  <a:schemeClr val="tx1"/>
                </a:solidFill>
                <a:latin typeface="Corbel" panose="020B0503020204020204" pitchFamily="34" charset="0"/>
              </a:defRPr>
            </a:lvl8pPr>
            <a:lvl9pPr marL="3886200" indent="-228600" defTabSz="684213" fontAlgn="base">
              <a:spcBef>
                <a:spcPct val="0"/>
              </a:spcBef>
              <a:spcAft>
                <a:spcPct val="0"/>
              </a:spcAft>
              <a:defRPr sz="1400">
                <a:solidFill>
                  <a:schemeClr val="tx1"/>
                </a:solidFill>
                <a:latin typeface="Corbel" panose="020B0503020204020204" pitchFamily="34" charset="0"/>
              </a:defRPr>
            </a:lvl9pPr>
          </a:lstStyle>
          <a:p>
            <a:fld id="{BC1EC459-A6D7-4B22-959D-B858EC650C1C}" type="slidenum">
              <a:rPr lang="es-ES" altLang="es-PE" sz="1200"/>
              <a:pPr/>
              <a:t>23</a:t>
            </a:fld>
            <a:endParaRPr lang="es-ES" altLang="es-PE" sz="1200"/>
          </a:p>
        </p:txBody>
      </p:sp>
    </p:spTree>
    <p:extLst>
      <p:ext uri="{BB962C8B-B14F-4D97-AF65-F5344CB8AC3E}">
        <p14:creationId xmlns:p14="http://schemas.microsoft.com/office/powerpoint/2010/main" val="28363008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altLang="es-ES" smtClean="0"/>
              <a:t>Este slide se </a:t>
            </a:r>
            <a:r>
              <a:rPr altLang="es-ES" b="1" smtClean="0"/>
              <a:t>debe puede usar un solo título y agregar una foto o video</a:t>
            </a:r>
          </a:p>
          <a:p>
            <a:pPr>
              <a:spcBef>
                <a:spcPct val="0"/>
              </a:spcBef>
            </a:pPr>
            <a:endParaRPr altLang="es-ES" smtClean="0"/>
          </a:p>
          <a:p>
            <a:pPr>
              <a:spcBef>
                <a:spcPct val="0"/>
              </a:spcBef>
            </a:pPr>
            <a:r>
              <a:rPr altLang="es-ES" b="1" smtClean="0"/>
              <a:t>Secciones</a:t>
            </a:r>
            <a:endParaRPr altLang="es-ES" smtClean="0"/>
          </a:p>
          <a:p>
            <a:pPr>
              <a:spcBef>
                <a:spcPct val="0"/>
              </a:spcBef>
            </a:pPr>
            <a:r>
              <a:rPr altLang="es-ES" smtClean="0"/>
              <a:t>Para agregar secciones, haga clic con el botón secundario del mouse en una diapositiva. Las secciones le pueden ayudar a organizar las diapositivas o a facilitar la colaboración entre varios conferencistas o temas.</a:t>
            </a:r>
          </a:p>
          <a:p>
            <a:pPr>
              <a:spcBef>
                <a:spcPct val="0"/>
              </a:spcBef>
            </a:pPr>
            <a:endParaRPr altLang="es-ES" b="1" smtClean="0"/>
          </a:p>
          <a:p>
            <a:pPr>
              <a:spcBef>
                <a:spcPct val="0"/>
              </a:spcBef>
            </a:pPr>
            <a:r>
              <a:rPr altLang="es-ES" b="1" smtClean="0"/>
              <a:t>Notas</a:t>
            </a:r>
          </a:p>
          <a:p>
            <a:pPr>
              <a:spcBef>
                <a:spcPct val="0"/>
              </a:spcBef>
            </a:pPr>
            <a:r>
              <a:rPr altLang="es-ES" smtClean="0"/>
              <a:t>Use la sección Notas para las notas de entrega o para proporcionar detalles adicionales al público. Vea las notas en la vista Presentación durante la presentación. </a:t>
            </a:r>
          </a:p>
          <a:p>
            <a:pPr>
              <a:spcBef>
                <a:spcPct val="0"/>
              </a:spcBef>
            </a:pPr>
            <a:r>
              <a:rPr altLang="es-ES" smtClean="0"/>
              <a:t>Tenga en cuenta el tamaño de la fuente (es importante para la accesibilidad, visibilidad, grabación en vídeo y producción en línea)</a:t>
            </a:r>
          </a:p>
          <a:p>
            <a:pPr>
              <a:spcBef>
                <a:spcPct val="0"/>
              </a:spcBef>
            </a:pPr>
            <a:endParaRPr altLang="es-ES" smtClean="0"/>
          </a:p>
          <a:p>
            <a:pPr>
              <a:spcBef>
                <a:spcPct val="0"/>
              </a:spcBef>
            </a:pPr>
            <a:r>
              <a:rPr altLang="es-ES" b="1" smtClean="0"/>
              <a:t>Colores coordinados </a:t>
            </a:r>
          </a:p>
          <a:p>
            <a:pPr>
              <a:spcBef>
                <a:spcPct val="0"/>
              </a:spcBef>
            </a:pPr>
            <a:r>
              <a:rPr altLang="es-ES" smtClean="0"/>
              <a:t>Preste especial atención a los gráficos, diagramas y cuadros de texto. </a:t>
            </a:r>
          </a:p>
          <a:p>
            <a:pPr>
              <a:spcBef>
                <a:spcPct val="0"/>
              </a:spcBef>
            </a:pPr>
            <a:r>
              <a:rPr altLang="es-ES" smtClean="0"/>
              <a:t>Tenga en cuenta que los asistentes imprimirán en blanco y negro o escala de grises. Ejecute una prueba de impresión para asegurarse de que los colores son los correctos cuando se imprime en blanco y negro puros y escala de grises.</a:t>
            </a:r>
          </a:p>
          <a:p>
            <a:pPr>
              <a:spcBef>
                <a:spcPct val="0"/>
              </a:spcBef>
            </a:pPr>
            <a:endParaRPr altLang="es-ES" smtClean="0"/>
          </a:p>
          <a:p>
            <a:pPr>
              <a:spcBef>
                <a:spcPct val="0"/>
              </a:spcBef>
            </a:pPr>
            <a:r>
              <a:rPr altLang="es-ES" b="1" smtClean="0"/>
              <a:t>Gráficos y tablas</a:t>
            </a:r>
          </a:p>
          <a:p>
            <a:pPr>
              <a:spcBef>
                <a:spcPct val="0"/>
              </a:spcBef>
            </a:pPr>
            <a:r>
              <a:rPr altLang="es-ES" smtClean="0"/>
              <a:t>En breve: si es posible, use colores y estilos uniformes y que no distraigan.</a:t>
            </a:r>
          </a:p>
          <a:p>
            <a:pPr>
              <a:spcBef>
                <a:spcPct val="0"/>
              </a:spcBef>
            </a:pPr>
            <a:r>
              <a:rPr altLang="es-ES" smtClean="0"/>
              <a:t>Etiquete todos los gráficos y tablas y no olvide colocar la fuente de donde se toman las imágenes o los gráficos (Derechos de autor)</a:t>
            </a:r>
          </a:p>
          <a:p>
            <a:pPr>
              <a:spcBef>
                <a:spcPct val="0"/>
              </a:spcBef>
            </a:pPr>
            <a:endParaRPr altLang="es-ES" smtClean="0"/>
          </a:p>
          <a:p>
            <a:pPr>
              <a:spcBef>
                <a:spcPct val="0"/>
              </a:spcBef>
            </a:pPr>
            <a:endParaRPr altLang="es-ES" smtClean="0"/>
          </a:p>
          <a:p>
            <a:pPr>
              <a:spcBef>
                <a:spcPct val="0"/>
              </a:spcBef>
            </a:pPr>
            <a:endParaRPr altLang="es-ES" smtClean="0"/>
          </a:p>
          <a:p>
            <a:pPr>
              <a:spcBef>
                <a:spcPct val="0"/>
              </a:spcBef>
            </a:pPr>
            <a:endParaRPr altLang="es-ES" smtClean="0"/>
          </a:p>
          <a:p>
            <a:pPr>
              <a:spcBef>
                <a:spcPct val="0"/>
              </a:spcBef>
            </a:pPr>
            <a:endParaRPr altLang="es-PE" smtClean="0"/>
          </a:p>
          <a:p>
            <a:pPr>
              <a:spcBef>
                <a:spcPct val="0"/>
              </a:spcBef>
            </a:pPr>
            <a:endParaRPr altLang="es-PE" smtClean="0"/>
          </a:p>
        </p:txBody>
      </p:sp>
      <p:sp>
        <p:nvSpPr>
          <p:cNvPr id="27652"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Corbel" panose="020B0503020204020204" pitchFamily="34" charset="0"/>
              </a:defRPr>
            </a:lvl1pPr>
            <a:lvl2pPr marL="742950" indent="-285750">
              <a:defRPr sz="1400">
                <a:solidFill>
                  <a:schemeClr val="tx1"/>
                </a:solidFill>
                <a:latin typeface="Corbel" panose="020B0503020204020204" pitchFamily="34" charset="0"/>
              </a:defRPr>
            </a:lvl2pPr>
            <a:lvl3pPr marL="1143000" indent="-228600">
              <a:defRPr sz="1400">
                <a:solidFill>
                  <a:schemeClr val="tx1"/>
                </a:solidFill>
                <a:latin typeface="Corbel" panose="020B0503020204020204" pitchFamily="34" charset="0"/>
              </a:defRPr>
            </a:lvl3pPr>
            <a:lvl4pPr marL="1600200" indent="-228600">
              <a:defRPr sz="1400">
                <a:solidFill>
                  <a:schemeClr val="tx1"/>
                </a:solidFill>
                <a:latin typeface="Corbel" panose="020B0503020204020204" pitchFamily="34" charset="0"/>
              </a:defRPr>
            </a:lvl4pPr>
            <a:lvl5pPr marL="2057400" indent="-228600">
              <a:defRPr sz="1400">
                <a:solidFill>
                  <a:schemeClr val="tx1"/>
                </a:solidFill>
                <a:latin typeface="Corbel" panose="020B0503020204020204" pitchFamily="34" charset="0"/>
              </a:defRPr>
            </a:lvl5pPr>
            <a:lvl6pPr marL="2514600" indent="-228600" defTabSz="684213" fontAlgn="base">
              <a:spcBef>
                <a:spcPct val="0"/>
              </a:spcBef>
              <a:spcAft>
                <a:spcPct val="0"/>
              </a:spcAft>
              <a:defRPr sz="1400">
                <a:solidFill>
                  <a:schemeClr val="tx1"/>
                </a:solidFill>
                <a:latin typeface="Corbel" panose="020B0503020204020204" pitchFamily="34" charset="0"/>
              </a:defRPr>
            </a:lvl6pPr>
            <a:lvl7pPr marL="2971800" indent="-228600" defTabSz="684213" fontAlgn="base">
              <a:spcBef>
                <a:spcPct val="0"/>
              </a:spcBef>
              <a:spcAft>
                <a:spcPct val="0"/>
              </a:spcAft>
              <a:defRPr sz="1400">
                <a:solidFill>
                  <a:schemeClr val="tx1"/>
                </a:solidFill>
                <a:latin typeface="Corbel" panose="020B0503020204020204" pitchFamily="34" charset="0"/>
              </a:defRPr>
            </a:lvl7pPr>
            <a:lvl8pPr marL="3429000" indent="-228600" defTabSz="684213" fontAlgn="base">
              <a:spcBef>
                <a:spcPct val="0"/>
              </a:spcBef>
              <a:spcAft>
                <a:spcPct val="0"/>
              </a:spcAft>
              <a:defRPr sz="1400">
                <a:solidFill>
                  <a:schemeClr val="tx1"/>
                </a:solidFill>
                <a:latin typeface="Corbel" panose="020B0503020204020204" pitchFamily="34" charset="0"/>
              </a:defRPr>
            </a:lvl8pPr>
            <a:lvl9pPr marL="3886200" indent="-228600" defTabSz="684213" fontAlgn="base">
              <a:spcBef>
                <a:spcPct val="0"/>
              </a:spcBef>
              <a:spcAft>
                <a:spcPct val="0"/>
              </a:spcAft>
              <a:defRPr sz="1400">
                <a:solidFill>
                  <a:schemeClr val="tx1"/>
                </a:solidFill>
                <a:latin typeface="Corbel" panose="020B0503020204020204" pitchFamily="34" charset="0"/>
              </a:defRPr>
            </a:lvl9pPr>
          </a:lstStyle>
          <a:p>
            <a:fld id="{09511B07-FBE8-40AB-94D5-993DA2F0B6FE}" type="slidenum">
              <a:rPr lang="es-ES" altLang="es-PE" sz="1200"/>
              <a:pPr/>
              <a:t>24</a:t>
            </a:fld>
            <a:endParaRPr lang="es-ES" altLang="es-PE" sz="1200"/>
          </a:p>
        </p:txBody>
      </p:sp>
    </p:spTree>
    <p:extLst>
      <p:ext uri="{BB962C8B-B14F-4D97-AF65-F5344CB8AC3E}">
        <p14:creationId xmlns:p14="http://schemas.microsoft.com/office/powerpoint/2010/main" val="20336232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altLang="es-ES" smtClean="0"/>
              <a:t>Este slide se </a:t>
            </a:r>
            <a:r>
              <a:rPr altLang="es-ES" b="1" smtClean="0"/>
              <a:t>debe puede usar un solo título y agregar una foto o video</a:t>
            </a:r>
          </a:p>
          <a:p>
            <a:pPr>
              <a:spcBef>
                <a:spcPct val="0"/>
              </a:spcBef>
            </a:pPr>
            <a:endParaRPr altLang="es-ES" smtClean="0"/>
          </a:p>
          <a:p>
            <a:pPr>
              <a:spcBef>
                <a:spcPct val="0"/>
              </a:spcBef>
            </a:pPr>
            <a:r>
              <a:rPr altLang="es-ES" b="1" smtClean="0"/>
              <a:t>Secciones</a:t>
            </a:r>
            <a:endParaRPr altLang="es-ES" smtClean="0"/>
          </a:p>
          <a:p>
            <a:pPr>
              <a:spcBef>
                <a:spcPct val="0"/>
              </a:spcBef>
            </a:pPr>
            <a:r>
              <a:rPr altLang="es-ES" smtClean="0"/>
              <a:t>Para agregar secciones, haga clic con el botón secundario del mouse en una diapositiva. Las secciones le pueden ayudar a organizar las diapositivas o a facilitar la colaboración entre varios conferencistas o temas.</a:t>
            </a:r>
          </a:p>
          <a:p>
            <a:pPr>
              <a:spcBef>
                <a:spcPct val="0"/>
              </a:spcBef>
            </a:pPr>
            <a:endParaRPr altLang="es-ES" b="1" smtClean="0"/>
          </a:p>
          <a:p>
            <a:pPr>
              <a:spcBef>
                <a:spcPct val="0"/>
              </a:spcBef>
            </a:pPr>
            <a:r>
              <a:rPr altLang="es-ES" b="1" smtClean="0"/>
              <a:t>Notas</a:t>
            </a:r>
          </a:p>
          <a:p>
            <a:pPr>
              <a:spcBef>
                <a:spcPct val="0"/>
              </a:spcBef>
            </a:pPr>
            <a:r>
              <a:rPr altLang="es-ES" smtClean="0"/>
              <a:t>Use la sección Notas para las notas de entrega o para proporcionar detalles adicionales al público. Vea las notas en la vista Presentación durante la presentación. </a:t>
            </a:r>
          </a:p>
          <a:p>
            <a:pPr>
              <a:spcBef>
                <a:spcPct val="0"/>
              </a:spcBef>
            </a:pPr>
            <a:r>
              <a:rPr altLang="es-ES" smtClean="0"/>
              <a:t>Tenga en cuenta el tamaño de la fuente (es importante para la accesibilidad, visibilidad, grabación en vídeo y producción en línea)</a:t>
            </a:r>
          </a:p>
          <a:p>
            <a:pPr>
              <a:spcBef>
                <a:spcPct val="0"/>
              </a:spcBef>
            </a:pPr>
            <a:endParaRPr altLang="es-ES" smtClean="0"/>
          </a:p>
          <a:p>
            <a:pPr>
              <a:spcBef>
                <a:spcPct val="0"/>
              </a:spcBef>
            </a:pPr>
            <a:r>
              <a:rPr altLang="es-ES" b="1" smtClean="0"/>
              <a:t>Colores coordinados </a:t>
            </a:r>
          </a:p>
          <a:p>
            <a:pPr>
              <a:spcBef>
                <a:spcPct val="0"/>
              </a:spcBef>
            </a:pPr>
            <a:r>
              <a:rPr altLang="es-ES" smtClean="0"/>
              <a:t>Preste especial atención a los gráficos, diagramas y cuadros de texto. </a:t>
            </a:r>
          </a:p>
          <a:p>
            <a:pPr>
              <a:spcBef>
                <a:spcPct val="0"/>
              </a:spcBef>
            </a:pPr>
            <a:r>
              <a:rPr altLang="es-ES" smtClean="0"/>
              <a:t>Tenga en cuenta que los asistentes imprimirán en blanco y negro o escala de grises. Ejecute una prueba de impresión para asegurarse de que los colores son los correctos cuando se imprime en blanco y negro puros y escala de grises.</a:t>
            </a:r>
          </a:p>
          <a:p>
            <a:pPr>
              <a:spcBef>
                <a:spcPct val="0"/>
              </a:spcBef>
            </a:pPr>
            <a:endParaRPr altLang="es-ES" smtClean="0"/>
          </a:p>
          <a:p>
            <a:pPr>
              <a:spcBef>
                <a:spcPct val="0"/>
              </a:spcBef>
            </a:pPr>
            <a:r>
              <a:rPr altLang="es-ES" b="1" smtClean="0"/>
              <a:t>Gráficos y tablas</a:t>
            </a:r>
          </a:p>
          <a:p>
            <a:pPr>
              <a:spcBef>
                <a:spcPct val="0"/>
              </a:spcBef>
            </a:pPr>
            <a:r>
              <a:rPr altLang="es-ES" smtClean="0"/>
              <a:t>En breve: si es posible, use colores y estilos uniformes y que no distraigan.</a:t>
            </a:r>
          </a:p>
          <a:p>
            <a:pPr>
              <a:spcBef>
                <a:spcPct val="0"/>
              </a:spcBef>
            </a:pPr>
            <a:r>
              <a:rPr altLang="es-ES" smtClean="0"/>
              <a:t>Etiquete todos los gráficos y tablas y no olvide colocar la fuente de donde se toman las imágenes o los gráficos (Derechos de autor)</a:t>
            </a:r>
          </a:p>
          <a:p>
            <a:pPr>
              <a:spcBef>
                <a:spcPct val="0"/>
              </a:spcBef>
            </a:pPr>
            <a:endParaRPr altLang="es-ES" smtClean="0"/>
          </a:p>
          <a:p>
            <a:pPr>
              <a:spcBef>
                <a:spcPct val="0"/>
              </a:spcBef>
            </a:pPr>
            <a:endParaRPr altLang="es-ES" smtClean="0"/>
          </a:p>
          <a:p>
            <a:pPr>
              <a:spcBef>
                <a:spcPct val="0"/>
              </a:spcBef>
            </a:pPr>
            <a:endParaRPr altLang="es-ES" smtClean="0"/>
          </a:p>
          <a:p>
            <a:pPr>
              <a:spcBef>
                <a:spcPct val="0"/>
              </a:spcBef>
            </a:pPr>
            <a:endParaRPr altLang="es-ES" smtClean="0"/>
          </a:p>
          <a:p>
            <a:pPr>
              <a:spcBef>
                <a:spcPct val="0"/>
              </a:spcBef>
            </a:pPr>
            <a:endParaRPr altLang="es-PE" smtClean="0"/>
          </a:p>
          <a:p>
            <a:pPr>
              <a:spcBef>
                <a:spcPct val="0"/>
              </a:spcBef>
            </a:pPr>
            <a:endParaRPr altLang="es-PE" smtClean="0"/>
          </a:p>
        </p:txBody>
      </p:sp>
      <p:sp>
        <p:nvSpPr>
          <p:cNvPr id="27652"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Corbel" panose="020B0503020204020204" pitchFamily="34" charset="0"/>
              </a:defRPr>
            </a:lvl1pPr>
            <a:lvl2pPr marL="742950" indent="-285750">
              <a:defRPr sz="1400">
                <a:solidFill>
                  <a:schemeClr val="tx1"/>
                </a:solidFill>
                <a:latin typeface="Corbel" panose="020B0503020204020204" pitchFamily="34" charset="0"/>
              </a:defRPr>
            </a:lvl2pPr>
            <a:lvl3pPr marL="1143000" indent="-228600">
              <a:defRPr sz="1400">
                <a:solidFill>
                  <a:schemeClr val="tx1"/>
                </a:solidFill>
                <a:latin typeface="Corbel" panose="020B0503020204020204" pitchFamily="34" charset="0"/>
              </a:defRPr>
            </a:lvl3pPr>
            <a:lvl4pPr marL="1600200" indent="-228600">
              <a:defRPr sz="1400">
                <a:solidFill>
                  <a:schemeClr val="tx1"/>
                </a:solidFill>
                <a:latin typeface="Corbel" panose="020B0503020204020204" pitchFamily="34" charset="0"/>
              </a:defRPr>
            </a:lvl4pPr>
            <a:lvl5pPr marL="2057400" indent="-228600">
              <a:defRPr sz="1400">
                <a:solidFill>
                  <a:schemeClr val="tx1"/>
                </a:solidFill>
                <a:latin typeface="Corbel" panose="020B0503020204020204" pitchFamily="34" charset="0"/>
              </a:defRPr>
            </a:lvl5pPr>
            <a:lvl6pPr marL="2514600" indent="-228600" defTabSz="684213" fontAlgn="base">
              <a:spcBef>
                <a:spcPct val="0"/>
              </a:spcBef>
              <a:spcAft>
                <a:spcPct val="0"/>
              </a:spcAft>
              <a:defRPr sz="1400">
                <a:solidFill>
                  <a:schemeClr val="tx1"/>
                </a:solidFill>
                <a:latin typeface="Corbel" panose="020B0503020204020204" pitchFamily="34" charset="0"/>
              </a:defRPr>
            </a:lvl6pPr>
            <a:lvl7pPr marL="2971800" indent="-228600" defTabSz="684213" fontAlgn="base">
              <a:spcBef>
                <a:spcPct val="0"/>
              </a:spcBef>
              <a:spcAft>
                <a:spcPct val="0"/>
              </a:spcAft>
              <a:defRPr sz="1400">
                <a:solidFill>
                  <a:schemeClr val="tx1"/>
                </a:solidFill>
                <a:latin typeface="Corbel" panose="020B0503020204020204" pitchFamily="34" charset="0"/>
              </a:defRPr>
            </a:lvl7pPr>
            <a:lvl8pPr marL="3429000" indent="-228600" defTabSz="684213" fontAlgn="base">
              <a:spcBef>
                <a:spcPct val="0"/>
              </a:spcBef>
              <a:spcAft>
                <a:spcPct val="0"/>
              </a:spcAft>
              <a:defRPr sz="1400">
                <a:solidFill>
                  <a:schemeClr val="tx1"/>
                </a:solidFill>
                <a:latin typeface="Corbel" panose="020B0503020204020204" pitchFamily="34" charset="0"/>
              </a:defRPr>
            </a:lvl8pPr>
            <a:lvl9pPr marL="3886200" indent="-228600" defTabSz="684213" fontAlgn="base">
              <a:spcBef>
                <a:spcPct val="0"/>
              </a:spcBef>
              <a:spcAft>
                <a:spcPct val="0"/>
              </a:spcAft>
              <a:defRPr sz="1400">
                <a:solidFill>
                  <a:schemeClr val="tx1"/>
                </a:solidFill>
                <a:latin typeface="Corbel" panose="020B0503020204020204" pitchFamily="34" charset="0"/>
              </a:defRPr>
            </a:lvl9pPr>
          </a:lstStyle>
          <a:p>
            <a:fld id="{09511B07-FBE8-40AB-94D5-993DA2F0B6FE}" type="slidenum">
              <a:rPr lang="es-ES" altLang="es-PE" sz="1200"/>
              <a:pPr/>
              <a:t>25</a:t>
            </a:fld>
            <a:endParaRPr lang="es-ES" altLang="es-PE" sz="1200"/>
          </a:p>
        </p:txBody>
      </p:sp>
    </p:spTree>
    <p:extLst>
      <p:ext uri="{BB962C8B-B14F-4D97-AF65-F5344CB8AC3E}">
        <p14:creationId xmlns:p14="http://schemas.microsoft.com/office/powerpoint/2010/main" val="15334510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altLang="es-ES" smtClean="0"/>
              <a:t>Este slide se </a:t>
            </a:r>
            <a:r>
              <a:rPr altLang="es-ES" b="1" smtClean="0"/>
              <a:t>debe puede usar un solo título y agregar una foto o video</a:t>
            </a:r>
          </a:p>
          <a:p>
            <a:pPr>
              <a:spcBef>
                <a:spcPct val="0"/>
              </a:spcBef>
            </a:pPr>
            <a:endParaRPr altLang="es-ES" smtClean="0"/>
          </a:p>
          <a:p>
            <a:pPr>
              <a:spcBef>
                <a:spcPct val="0"/>
              </a:spcBef>
            </a:pPr>
            <a:r>
              <a:rPr altLang="es-ES" b="1" smtClean="0"/>
              <a:t>Secciones</a:t>
            </a:r>
            <a:endParaRPr altLang="es-ES" smtClean="0"/>
          </a:p>
          <a:p>
            <a:pPr>
              <a:spcBef>
                <a:spcPct val="0"/>
              </a:spcBef>
            </a:pPr>
            <a:r>
              <a:rPr altLang="es-ES" smtClean="0"/>
              <a:t>Para agregar secciones, haga clic con el botón secundario del mouse en una diapositiva. Las secciones le pueden ayudar a organizar las diapositivas o a facilitar la colaboración entre varios conferencistas o temas.</a:t>
            </a:r>
          </a:p>
          <a:p>
            <a:pPr>
              <a:spcBef>
                <a:spcPct val="0"/>
              </a:spcBef>
            </a:pPr>
            <a:endParaRPr altLang="es-ES" b="1" smtClean="0"/>
          </a:p>
          <a:p>
            <a:pPr>
              <a:spcBef>
                <a:spcPct val="0"/>
              </a:spcBef>
            </a:pPr>
            <a:r>
              <a:rPr altLang="es-ES" b="1" smtClean="0"/>
              <a:t>Notas</a:t>
            </a:r>
          </a:p>
          <a:p>
            <a:pPr>
              <a:spcBef>
                <a:spcPct val="0"/>
              </a:spcBef>
            </a:pPr>
            <a:r>
              <a:rPr altLang="es-ES" smtClean="0"/>
              <a:t>Use la sección Notas para las notas de entrega o para proporcionar detalles adicionales al público. Vea las notas en la vista Presentación durante la presentación. </a:t>
            </a:r>
          </a:p>
          <a:p>
            <a:pPr>
              <a:spcBef>
                <a:spcPct val="0"/>
              </a:spcBef>
            </a:pPr>
            <a:r>
              <a:rPr altLang="es-ES" smtClean="0"/>
              <a:t>Tenga en cuenta el tamaño de la fuente (es importante para la accesibilidad, visibilidad, grabación en vídeo y producción en línea)</a:t>
            </a:r>
          </a:p>
          <a:p>
            <a:pPr>
              <a:spcBef>
                <a:spcPct val="0"/>
              </a:spcBef>
            </a:pPr>
            <a:endParaRPr altLang="es-ES" smtClean="0"/>
          </a:p>
          <a:p>
            <a:pPr>
              <a:spcBef>
                <a:spcPct val="0"/>
              </a:spcBef>
            </a:pPr>
            <a:r>
              <a:rPr altLang="es-ES" b="1" smtClean="0"/>
              <a:t>Colores coordinados </a:t>
            </a:r>
          </a:p>
          <a:p>
            <a:pPr>
              <a:spcBef>
                <a:spcPct val="0"/>
              </a:spcBef>
            </a:pPr>
            <a:r>
              <a:rPr altLang="es-ES" smtClean="0"/>
              <a:t>Preste especial atención a los gráficos, diagramas y cuadros de texto. </a:t>
            </a:r>
          </a:p>
          <a:p>
            <a:pPr>
              <a:spcBef>
                <a:spcPct val="0"/>
              </a:spcBef>
            </a:pPr>
            <a:r>
              <a:rPr altLang="es-ES" smtClean="0"/>
              <a:t>Tenga en cuenta que los asistentes imprimirán en blanco y negro o escala de grises. Ejecute una prueba de impresión para asegurarse de que los colores son los correctos cuando se imprime en blanco y negro puros y escala de grises.</a:t>
            </a:r>
          </a:p>
          <a:p>
            <a:pPr>
              <a:spcBef>
                <a:spcPct val="0"/>
              </a:spcBef>
            </a:pPr>
            <a:endParaRPr altLang="es-ES" smtClean="0"/>
          </a:p>
          <a:p>
            <a:pPr>
              <a:spcBef>
                <a:spcPct val="0"/>
              </a:spcBef>
            </a:pPr>
            <a:r>
              <a:rPr altLang="es-ES" b="1" smtClean="0"/>
              <a:t>Gráficos y tablas</a:t>
            </a:r>
          </a:p>
          <a:p>
            <a:pPr>
              <a:spcBef>
                <a:spcPct val="0"/>
              </a:spcBef>
            </a:pPr>
            <a:r>
              <a:rPr altLang="es-ES" smtClean="0"/>
              <a:t>En breve: si es posible, use colores y estilos uniformes y que no distraigan.</a:t>
            </a:r>
          </a:p>
          <a:p>
            <a:pPr>
              <a:spcBef>
                <a:spcPct val="0"/>
              </a:spcBef>
            </a:pPr>
            <a:r>
              <a:rPr altLang="es-ES" smtClean="0"/>
              <a:t>Etiquete todos los gráficos y tablas y no olvide colocar la fuente de donde se toman las imágenes o los gráficos (Derechos de autor)</a:t>
            </a:r>
          </a:p>
          <a:p>
            <a:pPr>
              <a:spcBef>
                <a:spcPct val="0"/>
              </a:spcBef>
            </a:pPr>
            <a:endParaRPr altLang="es-ES" smtClean="0"/>
          </a:p>
          <a:p>
            <a:pPr>
              <a:spcBef>
                <a:spcPct val="0"/>
              </a:spcBef>
            </a:pPr>
            <a:endParaRPr altLang="es-ES" smtClean="0"/>
          </a:p>
          <a:p>
            <a:pPr>
              <a:spcBef>
                <a:spcPct val="0"/>
              </a:spcBef>
            </a:pPr>
            <a:endParaRPr altLang="es-ES" smtClean="0"/>
          </a:p>
          <a:p>
            <a:pPr>
              <a:spcBef>
                <a:spcPct val="0"/>
              </a:spcBef>
            </a:pPr>
            <a:endParaRPr altLang="es-ES" smtClean="0"/>
          </a:p>
          <a:p>
            <a:pPr>
              <a:spcBef>
                <a:spcPct val="0"/>
              </a:spcBef>
            </a:pPr>
            <a:endParaRPr altLang="es-PE" smtClean="0"/>
          </a:p>
          <a:p>
            <a:pPr>
              <a:spcBef>
                <a:spcPct val="0"/>
              </a:spcBef>
            </a:pPr>
            <a:endParaRPr altLang="es-PE" smtClean="0"/>
          </a:p>
        </p:txBody>
      </p:sp>
      <p:sp>
        <p:nvSpPr>
          <p:cNvPr id="27652"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Corbel" panose="020B0503020204020204" pitchFamily="34" charset="0"/>
              </a:defRPr>
            </a:lvl1pPr>
            <a:lvl2pPr marL="742950" indent="-285750">
              <a:defRPr sz="1400">
                <a:solidFill>
                  <a:schemeClr val="tx1"/>
                </a:solidFill>
                <a:latin typeface="Corbel" panose="020B0503020204020204" pitchFamily="34" charset="0"/>
              </a:defRPr>
            </a:lvl2pPr>
            <a:lvl3pPr marL="1143000" indent="-228600">
              <a:defRPr sz="1400">
                <a:solidFill>
                  <a:schemeClr val="tx1"/>
                </a:solidFill>
                <a:latin typeface="Corbel" panose="020B0503020204020204" pitchFamily="34" charset="0"/>
              </a:defRPr>
            </a:lvl3pPr>
            <a:lvl4pPr marL="1600200" indent="-228600">
              <a:defRPr sz="1400">
                <a:solidFill>
                  <a:schemeClr val="tx1"/>
                </a:solidFill>
                <a:latin typeface="Corbel" panose="020B0503020204020204" pitchFamily="34" charset="0"/>
              </a:defRPr>
            </a:lvl4pPr>
            <a:lvl5pPr marL="2057400" indent="-228600">
              <a:defRPr sz="1400">
                <a:solidFill>
                  <a:schemeClr val="tx1"/>
                </a:solidFill>
                <a:latin typeface="Corbel" panose="020B0503020204020204" pitchFamily="34" charset="0"/>
              </a:defRPr>
            </a:lvl5pPr>
            <a:lvl6pPr marL="2514600" indent="-228600" defTabSz="684213" fontAlgn="base">
              <a:spcBef>
                <a:spcPct val="0"/>
              </a:spcBef>
              <a:spcAft>
                <a:spcPct val="0"/>
              </a:spcAft>
              <a:defRPr sz="1400">
                <a:solidFill>
                  <a:schemeClr val="tx1"/>
                </a:solidFill>
                <a:latin typeface="Corbel" panose="020B0503020204020204" pitchFamily="34" charset="0"/>
              </a:defRPr>
            </a:lvl6pPr>
            <a:lvl7pPr marL="2971800" indent="-228600" defTabSz="684213" fontAlgn="base">
              <a:spcBef>
                <a:spcPct val="0"/>
              </a:spcBef>
              <a:spcAft>
                <a:spcPct val="0"/>
              </a:spcAft>
              <a:defRPr sz="1400">
                <a:solidFill>
                  <a:schemeClr val="tx1"/>
                </a:solidFill>
                <a:latin typeface="Corbel" panose="020B0503020204020204" pitchFamily="34" charset="0"/>
              </a:defRPr>
            </a:lvl7pPr>
            <a:lvl8pPr marL="3429000" indent="-228600" defTabSz="684213" fontAlgn="base">
              <a:spcBef>
                <a:spcPct val="0"/>
              </a:spcBef>
              <a:spcAft>
                <a:spcPct val="0"/>
              </a:spcAft>
              <a:defRPr sz="1400">
                <a:solidFill>
                  <a:schemeClr val="tx1"/>
                </a:solidFill>
                <a:latin typeface="Corbel" panose="020B0503020204020204" pitchFamily="34" charset="0"/>
              </a:defRPr>
            </a:lvl8pPr>
            <a:lvl9pPr marL="3886200" indent="-228600" defTabSz="684213" fontAlgn="base">
              <a:spcBef>
                <a:spcPct val="0"/>
              </a:spcBef>
              <a:spcAft>
                <a:spcPct val="0"/>
              </a:spcAft>
              <a:defRPr sz="1400">
                <a:solidFill>
                  <a:schemeClr val="tx1"/>
                </a:solidFill>
                <a:latin typeface="Corbel" panose="020B0503020204020204" pitchFamily="34" charset="0"/>
              </a:defRPr>
            </a:lvl9pPr>
          </a:lstStyle>
          <a:p>
            <a:fld id="{09511B07-FBE8-40AB-94D5-993DA2F0B6FE}" type="slidenum">
              <a:rPr lang="es-ES" altLang="es-PE" sz="1200"/>
              <a:pPr/>
              <a:t>26</a:t>
            </a:fld>
            <a:endParaRPr lang="es-ES" altLang="es-PE" sz="1200"/>
          </a:p>
        </p:txBody>
      </p:sp>
    </p:spTree>
    <p:extLst>
      <p:ext uri="{BB962C8B-B14F-4D97-AF65-F5344CB8AC3E}">
        <p14:creationId xmlns:p14="http://schemas.microsoft.com/office/powerpoint/2010/main" val="23495409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6.gif"/><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Diapositiva de títul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l="22865" r="45985"/>
          <a:stretch>
            <a:fillRect/>
          </a:stretch>
        </p:blipFill>
        <p:spPr bwMode="auto">
          <a:xfrm>
            <a:off x="5060950" y="1543050"/>
            <a:ext cx="1547813" cy="2914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ángulo 8"/>
          <p:cNvSpPr/>
          <p:nvPr/>
        </p:nvSpPr>
        <p:spPr>
          <a:xfrm>
            <a:off x="1200150" y="0"/>
            <a:ext cx="3771900" cy="44577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anchor="ctr"/>
          <a:lstStyle/>
          <a:p>
            <a:pPr algn="ctr" defTabSz="685783" fontAlgn="auto">
              <a:spcBef>
                <a:spcPts val="0"/>
              </a:spcBef>
              <a:spcAft>
                <a:spcPts val="0"/>
              </a:spcAft>
              <a:defRPr/>
            </a:pPr>
            <a:endParaRPr lang="es-ES"/>
          </a:p>
        </p:txBody>
      </p:sp>
      <p:pic>
        <p:nvPicPr>
          <p:cNvPr id="6" name="Imagen 10" descr="Ondas" title="Imagen de diseño de diapositiva"/>
          <p:cNvPicPr>
            <a:picLocks noChangeAspect="1"/>
          </p:cNvPicPr>
          <p:nvPr/>
        </p:nvPicPr>
        <p:blipFill rotWithShape="1">
          <a:blip r:embed="rId3"/>
          <a:srcRect/>
          <a:stretch/>
        </p:blipFill>
        <p:spPr>
          <a:xfrm>
            <a:off x="6681788" y="1543050"/>
            <a:ext cx="2462212" cy="2914650"/>
          </a:xfrm>
          <a:prstGeom prst="rect">
            <a:avLst/>
          </a:prstGeom>
        </p:spPr>
      </p:pic>
      <p:sp>
        <p:nvSpPr>
          <p:cNvPr id="7" name="Subtítulo 2"/>
          <p:cNvSpPr txBox="1">
            <a:spLocks/>
          </p:cNvSpPr>
          <p:nvPr/>
        </p:nvSpPr>
        <p:spPr>
          <a:xfrm>
            <a:off x="5086350" y="3671888"/>
            <a:ext cx="1516063" cy="908050"/>
          </a:xfrm>
          <a:prstGeom prst="rect">
            <a:avLst/>
          </a:prstGeom>
        </p:spPr>
        <p:txBody>
          <a:bodyPr lIns="68579" tIns="34289" rIns="68579" bIns="34289"/>
          <a:lstStyle>
            <a:lvl1pPr marL="0" indent="0" algn="l" defTabSz="914400" rtl="0" eaLnBrk="1" latinLnBrk="0" hangingPunct="1">
              <a:lnSpc>
                <a:spcPct val="90000"/>
              </a:lnSpc>
              <a:spcBef>
                <a:spcPts val="0"/>
              </a:spcBef>
              <a:buFont typeface="Arial" panose="020B0604020202020204" pitchFamily="34" charset="0"/>
              <a:buNone/>
              <a:defRPr lang="es-ES" sz="1800" kern="1200">
                <a:solidFill>
                  <a:schemeClr val="bg1"/>
                </a:solidFill>
                <a:latin typeface="+mn-lt"/>
                <a:ea typeface="+mn-ea"/>
                <a:cs typeface="+mn-cs"/>
              </a:defRPr>
            </a:lvl1pPr>
            <a:lvl2pPr marL="457200" indent="0" algn="ctr" defTabSz="914400" rtl="0" eaLnBrk="1" latinLnBrk="0" hangingPunct="1">
              <a:lnSpc>
                <a:spcPct val="90000"/>
              </a:lnSpc>
              <a:spcBef>
                <a:spcPts val="400"/>
              </a:spcBef>
              <a:buFont typeface="Arial" panose="020B0604020202020204" pitchFamily="34" charset="0"/>
              <a:buNone/>
              <a:defRPr lang="es-ES" sz="2000" kern="1200">
                <a:solidFill>
                  <a:schemeClr val="tx1"/>
                </a:solidFill>
                <a:latin typeface="+mn-lt"/>
                <a:ea typeface="+mn-ea"/>
                <a:cs typeface="+mn-cs"/>
              </a:defRPr>
            </a:lvl2pPr>
            <a:lvl3pPr marL="914400" indent="0" algn="ctr" defTabSz="914400" rtl="0" eaLnBrk="1" latinLnBrk="0" hangingPunct="1">
              <a:lnSpc>
                <a:spcPct val="90000"/>
              </a:lnSpc>
              <a:spcBef>
                <a:spcPts val="400"/>
              </a:spcBef>
              <a:buFont typeface="Arial" panose="020B0604020202020204" pitchFamily="34" charset="0"/>
              <a:buNone/>
              <a:defRPr lang="es-ES" sz="1800" kern="1200">
                <a:solidFill>
                  <a:schemeClr val="tx1"/>
                </a:solidFill>
                <a:latin typeface="+mn-lt"/>
                <a:ea typeface="+mn-ea"/>
                <a:cs typeface="+mn-cs"/>
              </a:defRPr>
            </a:lvl3pPr>
            <a:lvl4pPr marL="1371600" indent="0" algn="ctr" defTabSz="914400" rtl="0" eaLnBrk="1" latinLnBrk="0" hangingPunct="1">
              <a:lnSpc>
                <a:spcPct val="90000"/>
              </a:lnSpc>
              <a:spcBef>
                <a:spcPts val="400"/>
              </a:spcBef>
              <a:buFont typeface="Arial" panose="020B0604020202020204" pitchFamily="34" charset="0"/>
              <a:buNone/>
              <a:defRPr lang="es-ES" sz="1600" kern="1200">
                <a:solidFill>
                  <a:schemeClr val="tx1"/>
                </a:solidFill>
                <a:latin typeface="+mn-lt"/>
                <a:ea typeface="+mn-ea"/>
                <a:cs typeface="+mn-cs"/>
              </a:defRPr>
            </a:lvl4pPr>
            <a:lvl5pPr marL="1828800" indent="0" algn="ctr" defTabSz="914400" rtl="0" eaLnBrk="1" latinLnBrk="0" hangingPunct="1">
              <a:lnSpc>
                <a:spcPct val="90000"/>
              </a:lnSpc>
              <a:spcBef>
                <a:spcPts val="400"/>
              </a:spcBef>
              <a:buFont typeface="Arial" panose="020B0604020202020204" pitchFamily="34" charset="0"/>
              <a:buNone/>
              <a:defRPr lang="es-ES" sz="1600" kern="1200">
                <a:solidFill>
                  <a:schemeClr val="tx1"/>
                </a:solidFill>
                <a:latin typeface="+mn-lt"/>
                <a:ea typeface="+mn-ea"/>
                <a:cs typeface="+mn-cs"/>
              </a:defRPr>
            </a:lvl5pPr>
            <a:lvl6pPr marL="2286000" indent="0" algn="ctr" defTabSz="914400" rtl="0" eaLnBrk="1" latinLnBrk="0" hangingPunct="1">
              <a:lnSpc>
                <a:spcPct val="90000"/>
              </a:lnSpc>
              <a:spcBef>
                <a:spcPts val="400"/>
              </a:spcBef>
              <a:buFont typeface="Arial" panose="020B0604020202020204" pitchFamily="34" charset="0"/>
              <a:buNone/>
              <a:defRPr lang="es-ES" sz="1600" kern="1200">
                <a:solidFill>
                  <a:schemeClr val="tx1"/>
                </a:solidFill>
                <a:latin typeface="+mn-lt"/>
                <a:ea typeface="+mn-ea"/>
                <a:cs typeface="+mn-cs"/>
              </a:defRPr>
            </a:lvl6pPr>
            <a:lvl7pPr marL="2743200" indent="0" algn="ctr" defTabSz="914400" rtl="0" eaLnBrk="1" latinLnBrk="0" hangingPunct="1">
              <a:lnSpc>
                <a:spcPct val="90000"/>
              </a:lnSpc>
              <a:spcBef>
                <a:spcPts val="400"/>
              </a:spcBef>
              <a:buFont typeface="Arial" panose="020B0604020202020204" pitchFamily="34" charset="0"/>
              <a:buNone/>
              <a:defRPr lang="es-ES" sz="1600" kern="1200">
                <a:solidFill>
                  <a:schemeClr val="tx1"/>
                </a:solidFill>
                <a:latin typeface="+mn-lt"/>
                <a:ea typeface="+mn-ea"/>
                <a:cs typeface="+mn-cs"/>
              </a:defRPr>
            </a:lvl7pPr>
            <a:lvl8pPr marL="3200400" indent="0" algn="ctr" defTabSz="914400" rtl="0" eaLnBrk="1" latinLnBrk="0" hangingPunct="1">
              <a:lnSpc>
                <a:spcPct val="90000"/>
              </a:lnSpc>
              <a:spcBef>
                <a:spcPts val="400"/>
              </a:spcBef>
              <a:buFont typeface="Arial" panose="020B0604020202020204" pitchFamily="34" charset="0"/>
              <a:buNone/>
              <a:defRPr lang="es-ES" sz="1600" kern="1200">
                <a:solidFill>
                  <a:schemeClr val="tx1"/>
                </a:solidFill>
                <a:latin typeface="+mn-lt"/>
                <a:ea typeface="+mn-ea"/>
                <a:cs typeface="+mn-cs"/>
              </a:defRPr>
            </a:lvl8pPr>
            <a:lvl9pPr marL="3657600" indent="0" algn="ctr" defTabSz="914400" rtl="0" eaLnBrk="1" latinLnBrk="0" hangingPunct="1">
              <a:lnSpc>
                <a:spcPct val="90000"/>
              </a:lnSpc>
              <a:spcBef>
                <a:spcPts val="400"/>
              </a:spcBef>
              <a:buFont typeface="Arial" panose="020B0604020202020204" pitchFamily="34" charset="0"/>
              <a:buNone/>
              <a:defRPr lang="es-ES" sz="1600" kern="1200">
                <a:solidFill>
                  <a:schemeClr val="tx1"/>
                </a:solidFill>
                <a:latin typeface="+mn-lt"/>
                <a:ea typeface="+mn-ea"/>
                <a:cs typeface="+mn-cs"/>
              </a:defRPr>
            </a:lvl9pPr>
          </a:lstStyle>
          <a:p>
            <a:pPr algn="r" fontAlgn="auto">
              <a:spcAft>
                <a:spcPts val="0"/>
              </a:spcAft>
              <a:defRPr/>
            </a:pPr>
            <a:r>
              <a:rPr sz="1200" dirty="0" smtClean="0">
                <a:solidFill>
                  <a:schemeClr val="accent4">
                    <a:lumMod val="60000"/>
                    <a:lumOff val="40000"/>
                  </a:schemeClr>
                </a:solidFill>
              </a:rPr>
              <a:t>Centro de Convenciones - Cartagena de Indias Colombia</a:t>
            </a:r>
            <a:endParaRPr sz="1200" dirty="0">
              <a:solidFill>
                <a:schemeClr val="accent4">
                  <a:lumMod val="60000"/>
                  <a:lumOff val="40000"/>
                </a:schemeClr>
              </a:solidFill>
            </a:endParaRP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l="43916"/>
          <a:stretch>
            <a:fillRect/>
          </a:stretch>
        </p:blipFill>
        <p:spPr bwMode="auto">
          <a:xfrm>
            <a:off x="6681788" y="1543050"/>
            <a:ext cx="2462212" cy="2914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r="74535"/>
          <a:stretch>
            <a:fillRect/>
          </a:stretch>
        </p:blipFill>
        <p:spPr bwMode="auto">
          <a:xfrm>
            <a:off x="0" y="1543050"/>
            <a:ext cx="1117600" cy="2914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17 Rectángulo"/>
          <p:cNvSpPr>
            <a:spLocks noChangeArrowheads="1"/>
          </p:cNvSpPr>
          <p:nvPr/>
        </p:nvSpPr>
        <p:spPr bwMode="auto">
          <a:xfrm>
            <a:off x="6877050" y="4137025"/>
            <a:ext cx="186055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9" tIns="34289" rIns="68579" bIns="34289">
            <a:spAutoFit/>
          </a:bodyPr>
          <a:lstStyle>
            <a:lvl1pPr>
              <a:defRPr sz="1400">
                <a:solidFill>
                  <a:schemeClr val="tx1"/>
                </a:solidFill>
                <a:latin typeface="Corbel" panose="020B0503020204020204" pitchFamily="34" charset="0"/>
              </a:defRPr>
            </a:lvl1pPr>
            <a:lvl2pPr marL="742950" indent="-285750">
              <a:defRPr sz="1400">
                <a:solidFill>
                  <a:schemeClr val="tx1"/>
                </a:solidFill>
                <a:latin typeface="Corbel" panose="020B0503020204020204" pitchFamily="34" charset="0"/>
              </a:defRPr>
            </a:lvl2pPr>
            <a:lvl3pPr marL="1143000" indent="-228600">
              <a:defRPr sz="1400">
                <a:solidFill>
                  <a:schemeClr val="tx1"/>
                </a:solidFill>
                <a:latin typeface="Corbel" panose="020B0503020204020204" pitchFamily="34" charset="0"/>
              </a:defRPr>
            </a:lvl3pPr>
            <a:lvl4pPr marL="1600200" indent="-228600">
              <a:defRPr sz="1400">
                <a:solidFill>
                  <a:schemeClr val="tx1"/>
                </a:solidFill>
                <a:latin typeface="Corbel" panose="020B0503020204020204" pitchFamily="34" charset="0"/>
              </a:defRPr>
            </a:lvl4pPr>
            <a:lvl5pPr marL="2057400" indent="-228600">
              <a:defRPr sz="1400">
                <a:solidFill>
                  <a:schemeClr val="tx1"/>
                </a:solidFill>
                <a:latin typeface="Corbel" panose="020B0503020204020204" pitchFamily="34" charset="0"/>
              </a:defRPr>
            </a:lvl5pPr>
            <a:lvl6pPr marL="2514600" indent="-228600" defTabSz="684213" fontAlgn="base">
              <a:spcBef>
                <a:spcPct val="0"/>
              </a:spcBef>
              <a:spcAft>
                <a:spcPct val="0"/>
              </a:spcAft>
              <a:defRPr sz="1400">
                <a:solidFill>
                  <a:schemeClr val="tx1"/>
                </a:solidFill>
                <a:latin typeface="Corbel" panose="020B0503020204020204" pitchFamily="34" charset="0"/>
              </a:defRPr>
            </a:lvl6pPr>
            <a:lvl7pPr marL="2971800" indent="-228600" defTabSz="684213" fontAlgn="base">
              <a:spcBef>
                <a:spcPct val="0"/>
              </a:spcBef>
              <a:spcAft>
                <a:spcPct val="0"/>
              </a:spcAft>
              <a:defRPr sz="1400">
                <a:solidFill>
                  <a:schemeClr val="tx1"/>
                </a:solidFill>
                <a:latin typeface="Corbel" panose="020B0503020204020204" pitchFamily="34" charset="0"/>
              </a:defRPr>
            </a:lvl7pPr>
            <a:lvl8pPr marL="3429000" indent="-228600" defTabSz="684213" fontAlgn="base">
              <a:spcBef>
                <a:spcPct val="0"/>
              </a:spcBef>
              <a:spcAft>
                <a:spcPct val="0"/>
              </a:spcAft>
              <a:defRPr sz="1400">
                <a:solidFill>
                  <a:schemeClr val="tx1"/>
                </a:solidFill>
                <a:latin typeface="Corbel" panose="020B0503020204020204" pitchFamily="34" charset="0"/>
              </a:defRPr>
            </a:lvl8pPr>
            <a:lvl9pPr marL="3886200" indent="-228600" defTabSz="684213" fontAlgn="base">
              <a:spcBef>
                <a:spcPct val="0"/>
              </a:spcBef>
              <a:spcAft>
                <a:spcPct val="0"/>
              </a:spcAft>
              <a:defRPr sz="1400">
                <a:solidFill>
                  <a:schemeClr val="tx1"/>
                </a:solidFill>
                <a:latin typeface="Corbel" panose="020B0503020204020204" pitchFamily="34" charset="0"/>
              </a:defRPr>
            </a:lvl9pPr>
          </a:lstStyle>
          <a:p>
            <a:r>
              <a:rPr lang="es-ES" altLang="es-PE">
                <a:solidFill>
                  <a:srgbClr val="BEA388"/>
                </a:solidFill>
              </a:rPr>
              <a:t>13, 14 y 15 de julio 2015</a:t>
            </a:r>
          </a:p>
        </p:txBody>
      </p:sp>
      <p:sp>
        <p:nvSpPr>
          <p:cNvPr id="11" name="18 Rectángulo"/>
          <p:cNvSpPr/>
          <p:nvPr/>
        </p:nvSpPr>
        <p:spPr>
          <a:xfrm>
            <a:off x="5349875" y="1857375"/>
            <a:ext cx="1068388" cy="1479550"/>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anchor="ctr"/>
          <a:lstStyle/>
          <a:p>
            <a:pPr algn="ctr" defTabSz="685783" fontAlgn="auto">
              <a:spcBef>
                <a:spcPts val="0"/>
              </a:spcBef>
              <a:spcAft>
                <a:spcPts val="0"/>
              </a:spcAft>
              <a:defRPr/>
            </a:pPr>
            <a:endParaRPr lang="es-ES"/>
          </a:p>
        </p:txBody>
      </p:sp>
      <p:pic>
        <p:nvPicPr>
          <p:cNvPr id="12" name="Picture 2"/>
          <p:cNvPicPr>
            <a:picLocks noChangeAspect="1" noChangeArrowheads="1"/>
          </p:cNvPicPr>
          <p:nvPr/>
        </p:nvPicPr>
        <p:blipFill>
          <a:blip r:embed="rId4">
            <a:extLst>
              <a:ext uri="{28A0092B-C50C-407E-A947-70E740481C1C}">
                <a14:useLocalDpi xmlns:a14="http://schemas.microsoft.com/office/drawing/2010/main" val="0"/>
              </a:ext>
            </a:extLst>
          </a:blip>
          <a:srcRect r="3355"/>
          <a:stretch>
            <a:fillRect/>
          </a:stretch>
        </p:blipFill>
        <p:spPr bwMode="auto">
          <a:xfrm>
            <a:off x="5292725" y="1822450"/>
            <a:ext cx="1068388" cy="1420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20 Imagen"/>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6388" y="120650"/>
            <a:ext cx="7361237"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313833" y="1400178"/>
            <a:ext cx="3634740" cy="2655305"/>
          </a:xfrm>
        </p:spPr>
        <p:txBody>
          <a:bodyPr>
            <a:normAutofit/>
          </a:bodyPr>
          <a:lstStyle>
            <a:lvl1pPr algn="l" latinLnBrk="0">
              <a:lnSpc>
                <a:spcPct val="90000"/>
              </a:lnSpc>
              <a:defRPr lang="es-ES" sz="3600" baseline="0">
                <a:solidFill>
                  <a:schemeClr val="bg1"/>
                </a:solidFill>
              </a:defRPr>
            </a:lvl1pPr>
          </a:lstStyle>
          <a:p>
            <a:r>
              <a:rPr lang="es-ES" smtClean="0"/>
              <a:t>Haga clic para modificar el estilo de título del patrón</a:t>
            </a:r>
            <a:endParaRPr lang="es-ES" dirty="0"/>
          </a:p>
        </p:txBody>
      </p:sp>
      <p:sp>
        <p:nvSpPr>
          <p:cNvPr id="3" name="Subtítulo 2"/>
          <p:cNvSpPr>
            <a:spLocks noGrp="1"/>
          </p:cNvSpPr>
          <p:nvPr>
            <p:ph type="subTitle" idx="1"/>
          </p:nvPr>
        </p:nvSpPr>
        <p:spPr>
          <a:xfrm>
            <a:off x="1313833" y="4036421"/>
            <a:ext cx="3634740" cy="336042"/>
          </a:xfrm>
        </p:spPr>
        <p:txBody>
          <a:bodyPr>
            <a:normAutofit/>
          </a:bodyPr>
          <a:lstStyle>
            <a:lvl1pPr marL="0" indent="0" algn="l" latinLnBrk="0">
              <a:spcBef>
                <a:spcPts val="0"/>
              </a:spcBef>
              <a:buNone/>
              <a:defRPr lang="es-ES" sz="1400">
                <a:solidFill>
                  <a:schemeClr val="bg1"/>
                </a:solidFill>
              </a:defRPr>
            </a:lvl1pPr>
            <a:lvl2pPr marL="342892" indent="0" algn="ctr" latinLnBrk="0">
              <a:buNone/>
              <a:defRPr lang="es-ES" sz="1500"/>
            </a:lvl2pPr>
            <a:lvl3pPr marL="685783" indent="0" algn="ctr" latinLnBrk="0">
              <a:buNone/>
              <a:defRPr lang="es-ES" sz="1400"/>
            </a:lvl3pPr>
            <a:lvl4pPr marL="1028675" indent="0" algn="ctr" latinLnBrk="0">
              <a:buNone/>
              <a:defRPr lang="es-ES" sz="1200"/>
            </a:lvl4pPr>
            <a:lvl5pPr marL="1371566" indent="0" algn="ctr" latinLnBrk="0">
              <a:buNone/>
              <a:defRPr lang="es-ES" sz="1200"/>
            </a:lvl5pPr>
            <a:lvl6pPr marL="1714457" indent="0" algn="ctr" latinLnBrk="0">
              <a:buNone/>
              <a:defRPr lang="es-ES" sz="1200"/>
            </a:lvl6pPr>
            <a:lvl7pPr marL="2057348" indent="0" algn="ctr" latinLnBrk="0">
              <a:buNone/>
              <a:defRPr lang="es-ES" sz="1200"/>
            </a:lvl7pPr>
            <a:lvl8pPr marL="2400240" indent="0" algn="ctr" latinLnBrk="0">
              <a:buNone/>
              <a:defRPr lang="es-ES" sz="1200"/>
            </a:lvl8pPr>
            <a:lvl9pPr marL="2743132" indent="0" algn="ctr" latinLnBrk="0">
              <a:buNone/>
              <a:defRPr lang="es-ES" sz="1200"/>
            </a:lvl9pPr>
          </a:lstStyle>
          <a:p>
            <a:r>
              <a:rPr lang="es-ES" smtClean="0"/>
              <a:t>Haga clic para modificar el estilo de subtítulo del patrón</a:t>
            </a:r>
            <a:endParaRPr lang="es-ES" dirty="0"/>
          </a:p>
        </p:txBody>
      </p:sp>
    </p:spTree>
    <p:extLst>
      <p:ext uri="{BB962C8B-B14F-4D97-AF65-F5344CB8AC3E}">
        <p14:creationId xmlns:p14="http://schemas.microsoft.com/office/powerpoint/2010/main" val="387549613"/>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1127124" y="207067"/>
            <a:ext cx="7731125" cy="887675"/>
          </a:xfrm>
        </p:spPr>
        <p:txBody>
          <a:bodyPr/>
          <a:lstStyle/>
          <a:p>
            <a:r>
              <a:rPr lang="es-ES" smtClean="0"/>
              <a:t>Haga clic para modificar el estilo de título del patrón</a:t>
            </a:r>
            <a:endParaRPr lang="es-ES" dirty="0"/>
          </a:p>
        </p:txBody>
      </p:sp>
      <p:sp>
        <p:nvSpPr>
          <p:cNvPr id="3" name="Marcador de posición de texto vertical 2"/>
          <p:cNvSpPr>
            <a:spLocks noGrp="1"/>
          </p:cNvSpPr>
          <p:nvPr>
            <p:ph type="body" orient="vert" idx="1"/>
          </p:nvPr>
        </p:nvSpPr>
        <p:spPr>
          <a:xfrm>
            <a:off x="1127124" y="1174501"/>
            <a:ext cx="7750175" cy="3573712"/>
          </a:xfrm>
        </p:spPr>
        <p:txBody>
          <a:bodyPr vert="eaVert"/>
          <a:lstStyle>
            <a:lvl1pPr>
              <a:defRPr/>
            </a:lvl1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p:txBody>
      </p:sp>
      <p:sp>
        <p:nvSpPr>
          <p:cNvPr id="7" name="3 Marcador de posición de imagen"/>
          <p:cNvSpPr>
            <a:spLocks noGrp="1"/>
          </p:cNvSpPr>
          <p:nvPr>
            <p:ph type="pic" sz="quarter" idx="13"/>
          </p:nvPr>
        </p:nvSpPr>
        <p:spPr>
          <a:xfrm>
            <a:off x="157163" y="2809875"/>
            <a:ext cx="619125" cy="647700"/>
          </a:xfrm>
        </p:spPr>
        <p:txBody>
          <a:bodyPr rtlCol="0">
            <a:noAutofit/>
          </a:bodyPr>
          <a:lstStyle>
            <a:lvl1pPr>
              <a:defRPr sz="900" baseline="0"/>
            </a:lvl1pPr>
          </a:lstStyle>
          <a:p>
            <a:pPr lvl="0"/>
            <a:r>
              <a:rPr lang="es-ES" noProof="0" smtClean="0"/>
              <a:t>Haga clic en el icono para agregar una imagen</a:t>
            </a:r>
            <a:endParaRPr lang="es-ES" noProof="0" dirty="0"/>
          </a:p>
        </p:txBody>
      </p:sp>
      <p:sp>
        <p:nvSpPr>
          <p:cNvPr id="5" name="Marcador de posición de fecha 3"/>
          <p:cNvSpPr>
            <a:spLocks noGrp="1"/>
          </p:cNvSpPr>
          <p:nvPr>
            <p:ph type="dt" sz="half" idx="14"/>
          </p:nvPr>
        </p:nvSpPr>
        <p:spPr/>
        <p:txBody>
          <a:bodyPr/>
          <a:lstStyle>
            <a:lvl1pPr>
              <a:defRPr/>
            </a:lvl1pPr>
          </a:lstStyle>
          <a:p>
            <a:pPr>
              <a:defRPr/>
            </a:pPr>
            <a:r>
              <a:rPr/>
              <a:t>31 de julio de 2013</a:t>
            </a:r>
          </a:p>
        </p:txBody>
      </p:sp>
      <p:sp>
        <p:nvSpPr>
          <p:cNvPr id="6" name="Marcador de posición de pie de página 4"/>
          <p:cNvSpPr>
            <a:spLocks noGrp="1"/>
          </p:cNvSpPr>
          <p:nvPr>
            <p:ph type="ftr" sz="quarter" idx="15"/>
          </p:nvPr>
        </p:nvSpPr>
        <p:spPr/>
        <p:txBody>
          <a:bodyPr/>
          <a:lstStyle>
            <a:lvl1pPr>
              <a:defRPr/>
            </a:lvl1pPr>
          </a:lstStyle>
          <a:p>
            <a:pPr>
              <a:defRPr/>
            </a:pPr>
            <a:r>
              <a:t>Pie de página aquí</a:t>
            </a:r>
          </a:p>
        </p:txBody>
      </p:sp>
      <p:sp>
        <p:nvSpPr>
          <p:cNvPr id="8" name="Marcador de posición de número de diapositiva 5"/>
          <p:cNvSpPr>
            <a:spLocks noGrp="1"/>
          </p:cNvSpPr>
          <p:nvPr>
            <p:ph type="sldNum" sz="quarter" idx="16"/>
          </p:nvPr>
        </p:nvSpPr>
        <p:spPr/>
        <p:txBody>
          <a:bodyPr/>
          <a:lstStyle>
            <a:lvl1pPr>
              <a:defRPr/>
            </a:lvl1pPr>
          </a:lstStyle>
          <a:p>
            <a:fld id="{34D353EB-F8EB-479A-82A7-DAA22049135D}" type="slidenum">
              <a:rPr lang="es-ES" altLang="es-PE"/>
              <a:pPr/>
              <a:t>‹Nº›</a:t>
            </a:fld>
            <a:endParaRPr lang="es-ES" altLang="es-PE"/>
          </a:p>
        </p:txBody>
      </p:sp>
    </p:spTree>
    <p:extLst>
      <p:ext uri="{BB962C8B-B14F-4D97-AF65-F5344CB8AC3E}">
        <p14:creationId xmlns:p14="http://schemas.microsoft.com/office/powerpoint/2010/main" val="431650321"/>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FINAL">
    <p:spTree>
      <p:nvGrpSpPr>
        <p:cNvPr id="1" name=""/>
        <p:cNvGrpSpPr/>
        <p:nvPr/>
      </p:nvGrpSpPr>
      <p:grpSpPr>
        <a:xfrm>
          <a:off x="0" y="0"/>
          <a:ext cx="0" cy="0"/>
          <a:chOff x="0" y="0"/>
          <a:chExt cx="0" cy="0"/>
        </a:xfrm>
      </p:grpSpPr>
      <p:sp>
        <p:nvSpPr>
          <p:cNvPr id="3" name="11 Rectángulo"/>
          <p:cNvSpPr/>
          <p:nvPr/>
        </p:nvSpPr>
        <p:spPr>
          <a:xfrm>
            <a:off x="0" y="0"/>
            <a:ext cx="9144000" cy="50117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783" fontAlgn="auto">
              <a:spcBef>
                <a:spcPts val="0"/>
              </a:spcBef>
              <a:spcAft>
                <a:spcPts val="0"/>
              </a:spcAft>
              <a:defRPr/>
            </a:pPr>
            <a:r>
              <a:rPr lang="es-ES" dirty="0"/>
              <a:t>gr</a:t>
            </a:r>
          </a:p>
        </p:txBody>
      </p:sp>
      <p:pic>
        <p:nvPicPr>
          <p:cNvPr id="4" name="12 Imagen"/>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1065213"/>
            <a:ext cx="2190750"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13 CuadroTexto"/>
          <p:cNvSpPr txBox="1">
            <a:spLocks noChangeArrowheads="1"/>
          </p:cNvSpPr>
          <p:nvPr/>
        </p:nvSpPr>
        <p:spPr bwMode="auto">
          <a:xfrm>
            <a:off x="7461250" y="4487863"/>
            <a:ext cx="1550988"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Corbel" panose="020B0503020204020204" pitchFamily="34" charset="0"/>
              </a:defRPr>
            </a:lvl1pPr>
            <a:lvl2pPr marL="742950" indent="-285750">
              <a:defRPr sz="1400">
                <a:solidFill>
                  <a:schemeClr val="tx1"/>
                </a:solidFill>
                <a:latin typeface="Corbel" panose="020B0503020204020204" pitchFamily="34" charset="0"/>
              </a:defRPr>
            </a:lvl2pPr>
            <a:lvl3pPr marL="1143000" indent="-228600">
              <a:defRPr sz="1400">
                <a:solidFill>
                  <a:schemeClr val="tx1"/>
                </a:solidFill>
                <a:latin typeface="Corbel" panose="020B0503020204020204" pitchFamily="34" charset="0"/>
              </a:defRPr>
            </a:lvl3pPr>
            <a:lvl4pPr marL="1600200" indent="-228600">
              <a:defRPr sz="1400">
                <a:solidFill>
                  <a:schemeClr val="tx1"/>
                </a:solidFill>
                <a:latin typeface="Corbel" panose="020B0503020204020204" pitchFamily="34" charset="0"/>
              </a:defRPr>
            </a:lvl4pPr>
            <a:lvl5pPr marL="2057400" indent="-228600">
              <a:defRPr sz="1400">
                <a:solidFill>
                  <a:schemeClr val="tx1"/>
                </a:solidFill>
                <a:latin typeface="Corbel" panose="020B0503020204020204" pitchFamily="34" charset="0"/>
              </a:defRPr>
            </a:lvl5pPr>
            <a:lvl6pPr marL="2514600" indent="-228600" defTabSz="684213" fontAlgn="base">
              <a:spcBef>
                <a:spcPct val="0"/>
              </a:spcBef>
              <a:spcAft>
                <a:spcPct val="0"/>
              </a:spcAft>
              <a:defRPr sz="1400">
                <a:solidFill>
                  <a:schemeClr val="tx1"/>
                </a:solidFill>
                <a:latin typeface="Corbel" panose="020B0503020204020204" pitchFamily="34" charset="0"/>
              </a:defRPr>
            </a:lvl6pPr>
            <a:lvl7pPr marL="2971800" indent="-228600" defTabSz="684213" fontAlgn="base">
              <a:spcBef>
                <a:spcPct val="0"/>
              </a:spcBef>
              <a:spcAft>
                <a:spcPct val="0"/>
              </a:spcAft>
              <a:defRPr sz="1400">
                <a:solidFill>
                  <a:schemeClr val="tx1"/>
                </a:solidFill>
                <a:latin typeface="Corbel" panose="020B0503020204020204" pitchFamily="34" charset="0"/>
              </a:defRPr>
            </a:lvl7pPr>
            <a:lvl8pPr marL="3429000" indent="-228600" defTabSz="684213" fontAlgn="base">
              <a:spcBef>
                <a:spcPct val="0"/>
              </a:spcBef>
              <a:spcAft>
                <a:spcPct val="0"/>
              </a:spcAft>
              <a:defRPr sz="1400">
                <a:solidFill>
                  <a:schemeClr val="tx1"/>
                </a:solidFill>
                <a:latin typeface="Corbel" panose="020B0503020204020204" pitchFamily="34" charset="0"/>
              </a:defRPr>
            </a:lvl8pPr>
            <a:lvl9pPr marL="3886200" indent="-228600" defTabSz="684213" fontAlgn="base">
              <a:spcBef>
                <a:spcPct val="0"/>
              </a:spcBef>
              <a:spcAft>
                <a:spcPct val="0"/>
              </a:spcAft>
              <a:defRPr sz="1400">
                <a:solidFill>
                  <a:schemeClr val="tx1"/>
                </a:solidFill>
                <a:latin typeface="Corbel" panose="020B0503020204020204" pitchFamily="34" charset="0"/>
              </a:defRPr>
            </a:lvl9pPr>
          </a:lstStyle>
          <a:p>
            <a:r>
              <a:rPr lang="es-ES" altLang="es-PE" sz="2800" i="1">
                <a:solidFill>
                  <a:srgbClr val="0070C0"/>
                </a:solidFill>
              </a:rPr>
              <a:t>GRACIAS</a:t>
            </a:r>
          </a:p>
        </p:txBody>
      </p:sp>
      <p:sp>
        <p:nvSpPr>
          <p:cNvPr id="7" name="3 Marcador de posición de imagen"/>
          <p:cNvSpPr>
            <a:spLocks noGrp="1"/>
          </p:cNvSpPr>
          <p:nvPr>
            <p:ph type="pic" sz="quarter" idx="13"/>
          </p:nvPr>
        </p:nvSpPr>
        <p:spPr>
          <a:xfrm>
            <a:off x="4409985" y="877558"/>
            <a:ext cx="3388294" cy="3064714"/>
          </a:xfrm>
        </p:spPr>
        <p:txBody>
          <a:bodyPr rtlCol="0">
            <a:noAutofit/>
          </a:bodyPr>
          <a:lstStyle>
            <a:lvl1pPr>
              <a:defRPr sz="900" baseline="0"/>
            </a:lvl1pPr>
          </a:lstStyle>
          <a:p>
            <a:pPr lvl="0"/>
            <a:r>
              <a:rPr lang="es-ES" noProof="0" smtClean="0"/>
              <a:t>Haga clic en el icono para agregar una imagen</a:t>
            </a:r>
            <a:endParaRPr lang="es-ES" noProof="0" dirty="0"/>
          </a:p>
        </p:txBody>
      </p:sp>
      <p:sp>
        <p:nvSpPr>
          <p:cNvPr id="6" name="Marcador de posición de fecha 3"/>
          <p:cNvSpPr>
            <a:spLocks noGrp="1"/>
          </p:cNvSpPr>
          <p:nvPr>
            <p:ph type="dt" sz="half" idx="14"/>
          </p:nvPr>
        </p:nvSpPr>
        <p:spPr/>
        <p:txBody>
          <a:bodyPr/>
          <a:lstStyle>
            <a:lvl1pPr>
              <a:defRPr/>
            </a:lvl1pPr>
          </a:lstStyle>
          <a:p>
            <a:pPr>
              <a:defRPr/>
            </a:pPr>
            <a:r>
              <a:rPr/>
              <a:t>31 de julio de 2013</a:t>
            </a:r>
          </a:p>
        </p:txBody>
      </p:sp>
      <p:sp>
        <p:nvSpPr>
          <p:cNvPr id="8" name="Marcador de posición de pie de página 4"/>
          <p:cNvSpPr>
            <a:spLocks noGrp="1"/>
          </p:cNvSpPr>
          <p:nvPr>
            <p:ph type="ftr" sz="quarter" idx="15"/>
          </p:nvPr>
        </p:nvSpPr>
        <p:spPr/>
        <p:txBody>
          <a:bodyPr/>
          <a:lstStyle>
            <a:lvl1pPr>
              <a:defRPr/>
            </a:lvl1pPr>
          </a:lstStyle>
          <a:p>
            <a:pPr>
              <a:defRPr/>
            </a:pPr>
            <a:r>
              <a:t>Pie de página aquí</a:t>
            </a:r>
          </a:p>
        </p:txBody>
      </p:sp>
      <p:sp>
        <p:nvSpPr>
          <p:cNvPr id="9" name="Marcador de posición de número de diapositiva 5"/>
          <p:cNvSpPr>
            <a:spLocks noGrp="1"/>
          </p:cNvSpPr>
          <p:nvPr>
            <p:ph type="sldNum" sz="quarter" idx="16"/>
          </p:nvPr>
        </p:nvSpPr>
        <p:spPr/>
        <p:txBody>
          <a:bodyPr/>
          <a:lstStyle>
            <a:lvl1pPr>
              <a:defRPr/>
            </a:lvl1pPr>
          </a:lstStyle>
          <a:p>
            <a:fld id="{AD3FA9C3-048D-4364-B5CC-AC968F104FEE}" type="slidenum">
              <a:rPr lang="es-ES" altLang="es-PE"/>
              <a:pPr/>
              <a:t>‹Nº›</a:t>
            </a:fld>
            <a:endParaRPr lang="es-ES" altLang="es-PE"/>
          </a:p>
        </p:txBody>
      </p:sp>
    </p:spTree>
    <p:extLst>
      <p:ext uri="{BB962C8B-B14F-4D97-AF65-F5344CB8AC3E}">
        <p14:creationId xmlns:p14="http://schemas.microsoft.com/office/powerpoint/2010/main" val="963251429"/>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ítulo y texto verticale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7134225" y="204787"/>
            <a:ext cx="1704975" cy="4543425"/>
          </a:xfrm>
        </p:spPr>
        <p:txBody>
          <a:bodyPr vert="eaVert"/>
          <a:lstStyle/>
          <a:p>
            <a:r>
              <a:rPr lang="es-ES" smtClean="0"/>
              <a:t>Haga clic para modificar el estilo de título del patrón</a:t>
            </a:r>
            <a:endParaRPr lang="es-ES" dirty="0"/>
          </a:p>
        </p:txBody>
      </p:sp>
      <p:sp>
        <p:nvSpPr>
          <p:cNvPr id="3" name="Marcador de posición de texto vertical 2"/>
          <p:cNvSpPr>
            <a:spLocks noGrp="1"/>
          </p:cNvSpPr>
          <p:nvPr>
            <p:ph type="body" orient="vert" idx="1"/>
          </p:nvPr>
        </p:nvSpPr>
        <p:spPr>
          <a:xfrm>
            <a:off x="1127125" y="204787"/>
            <a:ext cx="5911850" cy="4543425"/>
          </a:xfrm>
        </p:spPr>
        <p:txBody>
          <a:bodyPr vert="eaVert"/>
          <a:lstStyle>
            <a:lvl1pPr>
              <a:defRPr/>
            </a:lvl1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8" name="3 Marcador de posición de imagen"/>
          <p:cNvSpPr>
            <a:spLocks noGrp="1"/>
          </p:cNvSpPr>
          <p:nvPr>
            <p:ph type="pic" sz="quarter" idx="13"/>
          </p:nvPr>
        </p:nvSpPr>
        <p:spPr>
          <a:xfrm>
            <a:off x="157163" y="2228850"/>
            <a:ext cx="842962" cy="1228725"/>
          </a:xfrm>
        </p:spPr>
        <p:txBody>
          <a:bodyPr rtlCol="0">
            <a:noAutofit/>
          </a:bodyPr>
          <a:lstStyle>
            <a:lvl1pPr>
              <a:defRPr sz="900" baseline="0"/>
            </a:lvl1pPr>
          </a:lstStyle>
          <a:p>
            <a:pPr lvl="0"/>
            <a:r>
              <a:rPr lang="es-ES" noProof="0" smtClean="0"/>
              <a:t>Haga clic en el icono para agregar una imagen</a:t>
            </a:r>
            <a:endParaRPr lang="es-ES" noProof="0" dirty="0"/>
          </a:p>
        </p:txBody>
      </p:sp>
      <p:sp>
        <p:nvSpPr>
          <p:cNvPr id="5" name="Marcador de posición de número de diapositiva 5"/>
          <p:cNvSpPr>
            <a:spLocks noGrp="1"/>
          </p:cNvSpPr>
          <p:nvPr>
            <p:ph type="sldNum" sz="quarter" idx="14"/>
          </p:nvPr>
        </p:nvSpPr>
        <p:spPr/>
        <p:txBody>
          <a:bodyPr/>
          <a:lstStyle>
            <a:lvl1pPr>
              <a:defRPr/>
            </a:lvl1pPr>
          </a:lstStyle>
          <a:p>
            <a:fld id="{D49F4FB7-D28D-4163-B289-9549F009517A}" type="slidenum">
              <a:rPr lang="es-ES" altLang="es-PE"/>
              <a:pPr/>
              <a:t>‹Nº›</a:t>
            </a:fld>
            <a:endParaRPr lang="es-ES" altLang="es-PE"/>
          </a:p>
        </p:txBody>
      </p:sp>
      <p:sp>
        <p:nvSpPr>
          <p:cNvPr id="6" name="Marcador de posición de fecha 3"/>
          <p:cNvSpPr>
            <a:spLocks noGrp="1"/>
          </p:cNvSpPr>
          <p:nvPr>
            <p:ph type="dt" sz="half" idx="15"/>
          </p:nvPr>
        </p:nvSpPr>
        <p:spPr/>
        <p:txBody>
          <a:bodyPr/>
          <a:lstStyle>
            <a:lvl1pPr>
              <a:defRPr/>
            </a:lvl1pPr>
          </a:lstStyle>
          <a:p>
            <a:pPr>
              <a:defRPr/>
            </a:pPr>
            <a:r>
              <a:rPr/>
              <a:t>31 de julio de 2013</a:t>
            </a:r>
          </a:p>
        </p:txBody>
      </p:sp>
      <p:sp>
        <p:nvSpPr>
          <p:cNvPr id="7" name="Marcador de posición de pie de página 4"/>
          <p:cNvSpPr>
            <a:spLocks noGrp="1"/>
          </p:cNvSpPr>
          <p:nvPr>
            <p:ph type="ftr" sz="quarter" idx="16"/>
          </p:nvPr>
        </p:nvSpPr>
        <p:spPr/>
        <p:txBody>
          <a:bodyPr/>
          <a:lstStyle>
            <a:lvl1pPr>
              <a:defRPr/>
            </a:lvl1pPr>
          </a:lstStyle>
          <a:p>
            <a:pPr>
              <a:defRPr/>
            </a:pPr>
            <a:r>
              <a:t>Texto del pie de página</a:t>
            </a:r>
          </a:p>
        </p:txBody>
      </p:sp>
    </p:spTree>
    <p:extLst>
      <p:ext uri="{BB962C8B-B14F-4D97-AF65-F5344CB8AC3E}">
        <p14:creationId xmlns:p14="http://schemas.microsoft.com/office/powerpoint/2010/main" val="3524248355"/>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1_En blanco">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s-ES"/>
          </a:p>
        </p:txBody>
      </p:sp>
      <p:sp>
        <p:nvSpPr>
          <p:cNvPr id="3" name="Rectangle 7"/>
          <p:cNvSpPr>
            <a:spLocks noGrp="1" noChangeArrowheads="1"/>
          </p:cNvSpPr>
          <p:nvPr>
            <p:ph type="ftr" sz="quarter" idx="11"/>
          </p:nvPr>
        </p:nvSpPr>
        <p:spPr>
          <a:ln/>
        </p:spPr>
        <p:txBody>
          <a:bodyPr/>
          <a:lstStyle>
            <a:lvl1pPr>
              <a:defRPr/>
            </a:lvl1pPr>
          </a:lstStyle>
          <a:p>
            <a:pPr>
              <a:defRPr/>
            </a:pPr>
            <a:endParaRPr lang="es-ES"/>
          </a:p>
        </p:txBody>
      </p:sp>
      <p:sp>
        <p:nvSpPr>
          <p:cNvPr id="4" name="Rectangle 8"/>
          <p:cNvSpPr>
            <a:spLocks noGrp="1" noChangeArrowheads="1"/>
          </p:cNvSpPr>
          <p:nvPr>
            <p:ph type="sldNum" sz="quarter" idx="12"/>
          </p:nvPr>
        </p:nvSpPr>
        <p:spPr>
          <a:ln/>
        </p:spPr>
        <p:txBody>
          <a:bodyPr/>
          <a:lstStyle>
            <a:lvl1pPr>
              <a:defRPr/>
            </a:lvl1pPr>
          </a:lstStyle>
          <a:p>
            <a:pPr>
              <a:defRPr/>
            </a:pPr>
            <a:fld id="{72418300-5A5A-42EF-A92F-44C9370FFEDC}" type="slidenum">
              <a:rPr lang="es-ES"/>
              <a:pPr>
                <a:defRPr/>
              </a:pPr>
              <a:t>‹Nº›</a:t>
            </a:fld>
            <a:endParaRPr lang="es-ES"/>
          </a:p>
        </p:txBody>
      </p:sp>
    </p:spTree>
    <p:extLst>
      <p:ext uri="{BB962C8B-B14F-4D97-AF65-F5344CB8AC3E}">
        <p14:creationId xmlns:p14="http://schemas.microsoft.com/office/powerpoint/2010/main" val="3990345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contenido">
    <p:spTree>
      <p:nvGrpSpPr>
        <p:cNvPr id="1" name=""/>
        <p:cNvGrpSpPr/>
        <p:nvPr/>
      </p:nvGrpSpPr>
      <p:grpSpPr>
        <a:xfrm>
          <a:off x="0" y="0"/>
          <a:ext cx="0" cy="0"/>
          <a:chOff x="0" y="0"/>
          <a:chExt cx="0" cy="0"/>
        </a:xfrm>
      </p:grpSpPr>
      <p:sp>
        <p:nvSpPr>
          <p:cNvPr id="3" name="Marcador de posición de contenido 2"/>
          <p:cNvSpPr>
            <a:spLocks noGrp="1"/>
          </p:cNvSpPr>
          <p:nvPr>
            <p:ph idx="1"/>
          </p:nvPr>
        </p:nvSpPr>
        <p:spPr>
          <a:xfrm>
            <a:off x="1086095" y="1174501"/>
            <a:ext cx="7813430" cy="357371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23" name="22 Título"/>
          <p:cNvSpPr>
            <a:spLocks noGrp="1"/>
          </p:cNvSpPr>
          <p:nvPr>
            <p:ph type="title"/>
          </p:nvPr>
        </p:nvSpPr>
        <p:spPr>
          <a:xfrm>
            <a:off x="1066800" y="207067"/>
            <a:ext cx="7832726" cy="887675"/>
          </a:xfrm>
        </p:spPr>
        <p:txBody>
          <a:bodyPr/>
          <a:lstStyle/>
          <a:p>
            <a:r>
              <a:rPr lang="es-ES" smtClean="0"/>
              <a:t>Haga clic para modificar el estilo de título del patrón</a:t>
            </a:r>
            <a:endParaRPr lang="es-ES" dirty="0"/>
          </a:p>
        </p:txBody>
      </p:sp>
      <p:sp>
        <p:nvSpPr>
          <p:cNvPr id="4" name="3 Marcador de posición de imagen"/>
          <p:cNvSpPr>
            <a:spLocks noGrp="1"/>
          </p:cNvSpPr>
          <p:nvPr>
            <p:ph type="pic" sz="quarter" idx="10"/>
          </p:nvPr>
        </p:nvSpPr>
        <p:spPr>
          <a:xfrm>
            <a:off x="157163" y="2228850"/>
            <a:ext cx="842962" cy="1228725"/>
          </a:xfrm>
        </p:spPr>
        <p:txBody>
          <a:bodyPr rtlCol="0">
            <a:noAutofit/>
          </a:bodyPr>
          <a:lstStyle>
            <a:lvl1pPr>
              <a:defRPr sz="900" baseline="0"/>
            </a:lvl1pPr>
          </a:lstStyle>
          <a:p>
            <a:pPr lvl="0"/>
            <a:r>
              <a:rPr lang="es-ES" noProof="0" smtClean="0"/>
              <a:t>Haga clic en el icono para agregar una imagen</a:t>
            </a:r>
            <a:endParaRPr lang="es-ES" noProof="0" dirty="0"/>
          </a:p>
        </p:txBody>
      </p:sp>
    </p:spTree>
    <p:extLst>
      <p:ext uri="{BB962C8B-B14F-4D97-AF65-F5344CB8AC3E}">
        <p14:creationId xmlns:p14="http://schemas.microsoft.com/office/powerpoint/2010/main" val="3900399633"/>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4" name="Rectángulo 7"/>
          <p:cNvSpPr/>
          <p:nvPr/>
        </p:nvSpPr>
        <p:spPr>
          <a:xfrm>
            <a:off x="1200150" y="1544638"/>
            <a:ext cx="5399088" cy="291465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anchor="ctr"/>
          <a:lstStyle/>
          <a:p>
            <a:pPr algn="ctr" defTabSz="685783" fontAlgn="auto">
              <a:spcBef>
                <a:spcPts val="0"/>
              </a:spcBef>
              <a:spcAft>
                <a:spcPts val="0"/>
              </a:spcAft>
              <a:defRPr/>
            </a:pPr>
            <a:endParaRPr lang="es-ES"/>
          </a:p>
        </p:txBody>
      </p:sp>
      <p:pic>
        <p:nvPicPr>
          <p:cNvPr id="5" name="Imagen 10" descr="Primer plano de plantas verdes" title="Imagen de diseño de diapositiva"/>
          <p:cNvPicPr>
            <a:picLocks noChangeAspect="1"/>
          </p:cNvPicPr>
          <p:nvPr/>
        </p:nvPicPr>
        <p:blipFill rotWithShape="1">
          <a:blip r:embed="rId2"/>
          <a:srcRect/>
          <a:stretch/>
        </p:blipFill>
        <p:spPr>
          <a:xfrm>
            <a:off x="0" y="1544638"/>
            <a:ext cx="1117600" cy="2914650"/>
          </a:xfrm>
          <a:prstGeom prst="rect">
            <a:avLst/>
          </a:prstGeom>
        </p:spPr>
      </p:pic>
      <p:pic>
        <p:nvPicPr>
          <p:cNvPr id="6" name="Picture 2" descr="http://www.miramarcruceros.com/_img_puertos/puertos244.jpg"/>
          <p:cNvPicPr>
            <a:picLocks noChangeAspect="1" noChangeArrowheads="1"/>
          </p:cNvPicPr>
          <p:nvPr/>
        </p:nvPicPr>
        <p:blipFill>
          <a:blip r:embed="rId3">
            <a:extLst>
              <a:ext uri="{28A0092B-C50C-407E-A947-70E740481C1C}">
                <a14:useLocalDpi xmlns:a14="http://schemas.microsoft.com/office/drawing/2010/main" val="0"/>
              </a:ext>
            </a:extLst>
          </a:blip>
          <a:srcRect l="20535" r="49286"/>
          <a:stretch>
            <a:fillRect/>
          </a:stretch>
        </p:blipFill>
        <p:spPr bwMode="auto">
          <a:xfrm>
            <a:off x="0" y="1543050"/>
            <a:ext cx="1117600"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14 Rectángulo"/>
          <p:cNvSpPr/>
          <p:nvPr/>
        </p:nvSpPr>
        <p:spPr>
          <a:xfrm>
            <a:off x="6680200" y="1581150"/>
            <a:ext cx="2463800" cy="28781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anchor="ctr"/>
          <a:lstStyle/>
          <a:p>
            <a:pPr algn="ctr" defTabSz="685783" fontAlgn="auto">
              <a:spcBef>
                <a:spcPts val="0"/>
              </a:spcBef>
              <a:spcAft>
                <a:spcPts val="0"/>
              </a:spcAft>
              <a:defRPr/>
            </a:pPr>
            <a:endParaRPr lang="es-ES"/>
          </a:p>
        </p:txBody>
      </p:sp>
      <p:pic>
        <p:nvPicPr>
          <p:cNvPr id="8" name="1 Imagen"/>
          <p:cNvPicPr>
            <a:picLocks noChangeAspect="1"/>
          </p:cNvPicPr>
          <p:nvPr/>
        </p:nvPicPr>
        <p:blipFill>
          <a:blip r:embed="rId4" cstate="print">
            <a:extLst>
              <a:ext uri="{28A0092B-C50C-407E-A947-70E740481C1C}">
                <a14:useLocalDpi xmlns:a14="http://schemas.microsoft.com/office/drawing/2010/main" val="0"/>
              </a:ext>
            </a:extLst>
          </a:blip>
          <a:srcRect l="3011" t="3140" r="2821" b="2882"/>
          <a:stretch>
            <a:fillRect/>
          </a:stretch>
        </p:blipFill>
        <p:spPr bwMode="auto">
          <a:xfrm>
            <a:off x="6656388" y="1543050"/>
            <a:ext cx="2487612" cy="245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7"/>
          <p:cNvSpPr txBox="1">
            <a:spLocks noChangeArrowheads="1"/>
          </p:cNvSpPr>
          <p:nvPr/>
        </p:nvSpPr>
        <p:spPr>
          <a:xfrm>
            <a:off x="6929438" y="3930650"/>
            <a:ext cx="1979612" cy="528638"/>
          </a:xfrm>
          <a:prstGeom prst="rect">
            <a:avLst/>
          </a:prstGeom>
          <a:solidFill>
            <a:schemeClr val="bg1">
              <a:lumMod val="95000"/>
            </a:schemeClr>
          </a:solidFill>
        </p:spPr>
        <p:txBody>
          <a:bodyPr lIns="68579" tIns="34289" rIns="68579" bIns="34289"/>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defTabSz="685783">
              <a:defRPr/>
            </a:pPr>
            <a:r>
              <a:rPr lang="es-CO" sz="1500" b="0" i="1" dirty="0" smtClean="0">
                <a:solidFill>
                  <a:schemeClr val="accent1">
                    <a:lumMod val="50000"/>
                  </a:schemeClr>
                </a:solidFill>
              </a:rPr>
              <a:t>Cuentas Claras, </a:t>
            </a:r>
          </a:p>
          <a:p>
            <a:pPr defTabSz="685783">
              <a:defRPr/>
            </a:pPr>
            <a:r>
              <a:rPr lang="es-CO" sz="1500" b="0" i="1" dirty="0" smtClean="0">
                <a:solidFill>
                  <a:schemeClr val="accent1">
                    <a:lumMod val="50000"/>
                  </a:schemeClr>
                </a:solidFill>
              </a:rPr>
              <a:t>Estado Transparente</a:t>
            </a:r>
            <a:endParaRPr lang="es-ES" sz="1500" b="0" i="1" dirty="0" smtClean="0">
              <a:solidFill>
                <a:schemeClr val="accent1">
                  <a:lumMod val="50000"/>
                </a:schemeClr>
              </a:solidFill>
            </a:endParaRPr>
          </a:p>
        </p:txBody>
      </p:sp>
      <p:sp>
        <p:nvSpPr>
          <p:cNvPr id="2" name="Título 1"/>
          <p:cNvSpPr>
            <a:spLocks noGrp="1"/>
          </p:cNvSpPr>
          <p:nvPr>
            <p:ph type="title"/>
          </p:nvPr>
        </p:nvSpPr>
        <p:spPr>
          <a:xfrm>
            <a:off x="1313833" y="1697937"/>
            <a:ext cx="5212080" cy="2357545"/>
          </a:xfrm>
        </p:spPr>
        <p:txBody>
          <a:bodyPr/>
          <a:lstStyle>
            <a:lvl1pPr latinLnBrk="0">
              <a:defRPr lang="es-ES" sz="4500">
                <a:solidFill>
                  <a:schemeClr val="bg1"/>
                </a:solidFill>
              </a:defRPr>
            </a:lvl1pPr>
          </a:lstStyle>
          <a:p>
            <a:r>
              <a:rPr lang="es-ES" smtClean="0"/>
              <a:t>Haga clic para modificar el estilo de título del patrón</a:t>
            </a:r>
            <a:endParaRPr lang="es-ES" dirty="0"/>
          </a:p>
        </p:txBody>
      </p:sp>
      <p:sp>
        <p:nvSpPr>
          <p:cNvPr id="3" name="Marcador de posición de texto 2"/>
          <p:cNvSpPr>
            <a:spLocks noGrp="1"/>
          </p:cNvSpPr>
          <p:nvPr>
            <p:ph type="body" idx="1"/>
          </p:nvPr>
        </p:nvSpPr>
        <p:spPr>
          <a:xfrm>
            <a:off x="1313833" y="4036422"/>
            <a:ext cx="5212080" cy="337142"/>
          </a:xfrm>
        </p:spPr>
        <p:txBody>
          <a:bodyPr/>
          <a:lstStyle>
            <a:lvl1pPr marL="0" indent="0" latinLnBrk="0">
              <a:spcBef>
                <a:spcPts val="0"/>
              </a:spcBef>
              <a:buNone/>
              <a:defRPr lang="es-ES" sz="1800">
                <a:solidFill>
                  <a:schemeClr val="bg1"/>
                </a:solidFill>
              </a:defRPr>
            </a:lvl1pPr>
            <a:lvl2pPr marL="342892" indent="0" latinLnBrk="0">
              <a:buNone/>
              <a:defRPr lang="es-ES" sz="1500"/>
            </a:lvl2pPr>
            <a:lvl3pPr marL="685783" indent="0" latinLnBrk="0">
              <a:buNone/>
              <a:defRPr lang="es-ES" sz="1400"/>
            </a:lvl3pPr>
            <a:lvl4pPr marL="1028675" indent="0" latinLnBrk="0">
              <a:buNone/>
              <a:defRPr lang="es-ES" sz="1200"/>
            </a:lvl4pPr>
            <a:lvl5pPr marL="1371566" indent="0" latinLnBrk="0">
              <a:buNone/>
              <a:defRPr lang="es-ES" sz="1200"/>
            </a:lvl5pPr>
            <a:lvl6pPr marL="1714457" indent="0" latinLnBrk="0">
              <a:buNone/>
              <a:defRPr lang="es-ES" sz="1200"/>
            </a:lvl6pPr>
            <a:lvl7pPr marL="2057348" indent="0" latinLnBrk="0">
              <a:buNone/>
              <a:defRPr lang="es-ES" sz="1200"/>
            </a:lvl7pPr>
            <a:lvl8pPr marL="2400240" indent="0" latinLnBrk="0">
              <a:buNone/>
              <a:defRPr lang="es-ES" sz="1200"/>
            </a:lvl8pPr>
            <a:lvl9pPr marL="2743132" indent="0" latinLnBrk="0">
              <a:buNone/>
              <a:defRPr lang="es-ES" sz="1200"/>
            </a:lvl9pPr>
          </a:lstStyle>
          <a:p>
            <a:pPr lvl="0"/>
            <a:r>
              <a:rPr lang="es-ES" smtClean="0"/>
              <a:t>Haga clic para modificar el estilo de texto del patrón</a:t>
            </a:r>
          </a:p>
        </p:txBody>
      </p:sp>
    </p:spTree>
    <p:extLst>
      <p:ext uri="{BB962C8B-B14F-4D97-AF65-F5344CB8AC3E}">
        <p14:creationId xmlns:p14="http://schemas.microsoft.com/office/powerpoint/2010/main" val="256130470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150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1000"/>
                                        <p:tgtEl>
                                          <p:spTgt spid="8"/>
                                        </p:tgtEl>
                                      </p:cBhvr>
                                    </p:animEffect>
                                  </p:childTnLst>
                                </p:cTn>
                              </p:par>
                            </p:childTnLst>
                          </p:cTn>
                        </p:par>
                        <p:par>
                          <p:cTn id="8" fill="hold">
                            <p:stCondLst>
                              <p:cond delay="2500"/>
                            </p:stCondLst>
                            <p:childTnLst>
                              <p:par>
                                <p:cTn id="9" presetID="42"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anim calcmode="lin" valueType="num">
                                      <p:cBhvr>
                                        <p:cTn id="12" dur="1000" fill="hold"/>
                                        <p:tgtEl>
                                          <p:spTgt spid="9"/>
                                        </p:tgtEl>
                                        <p:attrNameLst>
                                          <p:attrName>ppt_x</p:attrName>
                                        </p:attrNameLst>
                                      </p:cBhvr>
                                      <p:tavLst>
                                        <p:tav tm="0">
                                          <p:val>
                                            <p:strVal val="#ppt_x"/>
                                          </p:val>
                                        </p:tav>
                                        <p:tav tm="100000">
                                          <p:val>
                                            <p:strVal val="#ppt_x"/>
                                          </p:val>
                                        </p:tav>
                                      </p:tavLst>
                                    </p:anim>
                                    <p:anim calcmode="lin" valueType="num">
                                      <p:cBhvr>
                                        <p:cTn id="1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s objetos de contenido">
    <p:spTree>
      <p:nvGrpSpPr>
        <p:cNvPr id="1" name=""/>
        <p:cNvGrpSpPr/>
        <p:nvPr/>
      </p:nvGrpSpPr>
      <p:grpSpPr>
        <a:xfrm>
          <a:off x="0" y="0"/>
          <a:ext cx="0" cy="0"/>
          <a:chOff x="0" y="0"/>
          <a:chExt cx="0" cy="0"/>
        </a:xfrm>
      </p:grpSpPr>
      <p:sp>
        <p:nvSpPr>
          <p:cNvPr id="2" name="Título 1"/>
          <p:cNvSpPr>
            <a:spLocks noGrp="1"/>
          </p:cNvSpPr>
          <p:nvPr>
            <p:ph type="title"/>
          </p:nvPr>
        </p:nvSpPr>
        <p:spPr>
          <a:xfrm>
            <a:off x="1127125" y="207067"/>
            <a:ext cx="7772400" cy="887675"/>
          </a:xfrm>
        </p:spPr>
        <p:txBody>
          <a:bodyPr/>
          <a:lstStyle/>
          <a:p>
            <a:r>
              <a:rPr lang="es-ES" smtClean="0"/>
              <a:t>Haga clic para modificar el estilo de título del patrón</a:t>
            </a:r>
            <a:endParaRPr lang="es-ES" dirty="0"/>
          </a:p>
        </p:txBody>
      </p:sp>
      <p:sp>
        <p:nvSpPr>
          <p:cNvPr id="3" name="Marcador de posición de contenido 2"/>
          <p:cNvSpPr>
            <a:spLocks noGrp="1"/>
          </p:cNvSpPr>
          <p:nvPr>
            <p:ph sz="half" idx="1"/>
          </p:nvPr>
        </p:nvSpPr>
        <p:spPr>
          <a:xfrm>
            <a:off x="1127124" y="1167211"/>
            <a:ext cx="3978276" cy="3581002"/>
          </a:xfrm>
        </p:spPr>
        <p:txBody>
          <a:bodyPr/>
          <a:lstStyle>
            <a:lvl1pPr latinLnBrk="0">
              <a:defRPr lang="es-ES" sz="1700"/>
            </a:lvl1pPr>
            <a:lvl2pPr latinLnBrk="0">
              <a:defRPr lang="es-ES" sz="1400"/>
            </a:lvl2pPr>
            <a:lvl3pPr latinLnBrk="0">
              <a:defRPr lang="es-ES" sz="1200"/>
            </a:lvl3pPr>
            <a:lvl4pPr latinLnBrk="0">
              <a:defRPr lang="es-ES" sz="1200"/>
            </a:lvl4pPr>
            <a:lvl5pPr latinLnBrk="0">
              <a:defRPr lang="es-ES" sz="1200"/>
            </a:lvl5pPr>
            <a:lvl6pPr latinLnBrk="0">
              <a:defRPr lang="es-ES" sz="1200"/>
            </a:lvl6pPr>
            <a:lvl7pPr latinLnBrk="0">
              <a:defRPr lang="es-ES" sz="1200"/>
            </a:lvl7pPr>
            <a:lvl8pPr latinLnBrk="0">
              <a:defRPr lang="es-ES" sz="1200"/>
            </a:lvl8pPr>
            <a:lvl9pPr latinLnBrk="0">
              <a:defRPr lang="es-ES"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4" name="Marcador de posición de contenido 3"/>
          <p:cNvSpPr>
            <a:spLocks noGrp="1"/>
          </p:cNvSpPr>
          <p:nvPr>
            <p:ph sz="half" idx="2"/>
          </p:nvPr>
        </p:nvSpPr>
        <p:spPr>
          <a:xfrm>
            <a:off x="5295900" y="1167211"/>
            <a:ext cx="3590925" cy="3581002"/>
          </a:xfrm>
        </p:spPr>
        <p:txBody>
          <a:bodyPr/>
          <a:lstStyle>
            <a:lvl1pPr latinLnBrk="0">
              <a:defRPr lang="es-ES" sz="1700"/>
            </a:lvl1pPr>
            <a:lvl2pPr latinLnBrk="0">
              <a:defRPr lang="es-ES" sz="1400"/>
            </a:lvl2pPr>
            <a:lvl3pPr latinLnBrk="0">
              <a:defRPr lang="es-ES" sz="1200"/>
            </a:lvl3pPr>
            <a:lvl4pPr latinLnBrk="0">
              <a:defRPr lang="es-ES" sz="1200"/>
            </a:lvl4pPr>
            <a:lvl5pPr latinLnBrk="0">
              <a:defRPr lang="es-ES" sz="1200"/>
            </a:lvl5pPr>
            <a:lvl6pPr latinLnBrk="0">
              <a:defRPr lang="es-ES" sz="1200"/>
            </a:lvl6pPr>
            <a:lvl7pPr latinLnBrk="0">
              <a:defRPr lang="es-ES" sz="1200"/>
            </a:lvl7pPr>
            <a:lvl8pPr latinLnBrk="0">
              <a:defRPr lang="es-ES" sz="1200"/>
            </a:lvl8pPr>
            <a:lvl9pPr latinLnBrk="0">
              <a:defRPr lang="es-ES"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9" name="3 Marcador de posición de imagen"/>
          <p:cNvSpPr>
            <a:spLocks noGrp="1"/>
          </p:cNvSpPr>
          <p:nvPr>
            <p:ph type="pic" sz="quarter" idx="13"/>
          </p:nvPr>
        </p:nvSpPr>
        <p:spPr>
          <a:xfrm>
            <a:off x="157163" y="2228850"/>
            <a:ext cx="842962" cy="1228725"/>
          </a:xfrm>
        </p:spPr>
        <p:txBody>
          <a:bodyPr rtlCol="0">
            <a:noAutofit/>
          </a:bodyPr>
          <a:lstStyle>
            <a:lvl1pPr>
              <a:defRPr sz="900" baseline="0"/>
            </a:lvl1pPr>
          </a:lstStyle>
          <a:p>
            <a:pPr lvl="0"/>
            <a:r>
              <a:rPr lang="es-ES" noProof="0" smtClean="0"/>
              <a:t>Haga clic en el icono para agregar una imagen</a:t>
            </a:r>
            <a:endParaRPr lang="es-ES" noProof="0" dirty="0"/>
          </a:p>
        </p:txBody>
      </p:sp>
      <p:sp>
        <p:nvSpPr>
          <p:cNvPr id="6" name="Marcador de posición de número de diapositiva 5"/>
          <p:cNvSpPr>
            <a:spLocks noGrp="1"/>
          </p:cNvSpPr>
          <p:nvPr>
            <p:ph type="sldNum" sz="quarter" idx="14"/>
          </p:nvPr>
        </p:nvSpPr>
        <p:spPr/>
        <p:txBody>
          <a:bodyPr/>
          <a:lstStyle>
            <a:lvl1pPr>
              <a:defRPr/>
            </a:lvl1pPr>
          </a:lstStyle>
          <a:p>
            <a:fld id="{40F70841-ADE6-4AE8-A8F1-EF876F69D24B}" type="slidenum">
              <a:rPr lang="es-ES" altLang="es-PE"/>
              <a:pPr/>
              <a:t>‹Nº›</a:t>
            </a:fld>
            <a:endParaRPr lang="es-ES" altLang="es-PE"/>
          </a:p>
        </p:txBody>
      </p:sp>
      <p:sp>
        <p:nvSpPr>
          <p:cNvPr id="7" name="Marcador de posición de fecha 3"/>
          <p:cNvSpPr>
            <a:spLocks noGrp="1"/>
          </p:cNvSpPr>
          <p:nvPr>
            <p:ph type="dt" sz="half" idx="15"/>
          </p:nvPr>
        </p:nvSpPr>
        <p:spPr/>
        <p:txBody>
          <a:bodyPr/>
          <a:lstStyle>
            <a:lvl1pPr>
              <a:defRPr/>
            </a:lvl1pPr>
          </a:lstStyle>
          <a:p>
            <a:pPr>
              <a:defRPr/>
            </a:pPr>
            <a:r>
              <a:rPr/>
              <a:t>31 de julio de 2013</a:t>
            </a:r>
          </a:p>
        </p:txBody>
      </p:sp>
      <p:sp>
        <p:nvSpPr>
          <p:cNvPr id="8" name="Marcador de posición de pie de página 4"/>
          <p:cNvSpPr>
            <a:spLocks noGrp="1"/>
          </p:cNvSpPr>
          <p:nvPr>
            <p:ph type="ftr" sz="quarter" idx="16"/>
          </p:nvPr>
        </p:nvSpPr>
        <p:spPr/>
        <p:txBody>
          <a:bodyPr/>
          <a:lstStyle>
            <a:lvl1pPr>
              <a:defRPr/>
            </a:lvl1pPr>
          </a:lstStyle>
          <a:p>
            <a:pPr>
              <a:defRPr/>
            </a:pPr>
            <a:r>
              <a:t>Texto del pie de página</a:t>
            </a:r>
          </a:p>
        </p:txBody>
      </p:sp>
    </p:spTree>
    <p:extLst>
      <p:ext uri="{BB962C8B-B14F-4D97-AF65-F5344CB8AC3E}">
        <p14:creationId xmlns:p14="http://schemas.microsoft.com/office/powerpoint/2010/main" val="1958886738"/>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1127124" y="207067"/>
            <a:ext cx="7772401" cy="887675"/>
          </a:xfrm>
        </p:spPr>
        <p:txBody>
          <a:bodyPr/>
          <a:lstStyle/>
          <a:p>
            <a:r>
              <a:rPr lang="es-ES" smtClean="0"/>
              <a:t>Haga clic para modificar el estilo de título del patrón</a:t>
            </a:r>
            <a:endParaRPr lang="es-ES" dirty="0"/>
          </a:p>
        </p:txBody>
      </p:sp>
      <p:sp>
        <p:nvSpPr>
          <p:cNvPr id="3" name="Marcador de posición de texto 2"/>
          <p:cNvSpPr>
            <a:spLocks noGrp="1"/>
          </p:cNvSpPr>
          <p:nvPr>
            <p:ph type="body" idx="1"/>
          </p:nvPr>
        </p:nvSpPr>
        <p:spPr>
          <a:xfrm>
            <a:off x="1123948" y="1165860"/>
            <a:ext cx="3857627" cy="617934"/>
          </a:xfrm>
        </p:spPr>
        <p:txBody>
          <a:bodyPr anchor="b">
            <a:normAutofit/>
          </a:bodyPr>
          <a:lstStyle>
            <a:lvl1pPr marL="0" indent="0" latinLnBrk="0">
              <a:spcBef>
                <a:spcPts val="0"/>
              </a:spcBef>
              <a:buNone/>
              <a:defRPr lang="es-ES" sz="1700" b="1"/>
            </a:lvl1pPr>
            <a:lvl2pPr marL="342892" indent="0" latinLnBrk="0">
              <a:buNone/>
              <a:defRPr lang="es-ES" sz="1500" b="1"/>
            </a:lvl2pPr>
            <a:lvl3pPr marL="685783" indent="0" latinLnBrk="0">
              <a:buNone/>
              <a:defRPr lang="es-ES" sz="1400" b="1"/>
            </a:lvl3pPr>
            <a:lvl4pPr marL="1028675" indent="0" latinLnBrk="0">
              <a:buNone/>
              <a:defRPr lang="es-ES" sz="1200" b="1"/>
            </a:lvl4pPr>
            <a:lvl5pPr marL="1371566" indent="0" latinLnBrk="0">
              <a:buNone/>
              <a:defRPr lang="es-ES" sz="1200" b="1"/>
            </a:lvl5pPr>
            <a:lvl6pPr marL="1714457" indent="0" latinLnBrk="0">
              <a:buNone/>
              <a:defRPr lang="es-ES" sz="1200" b="1"/>
            </a:lvl6pPr>
            <a:lvl7pPr marL="2057348" indent="0" latinLnBrk="0">
              <a:buNone/>
              <a:defRPr lang="es-ES" sz="1200" b="1"/>
            </a:lvl7pPr>
            <a:lvl8pPr marL="2400240" indent="0" latinLnBrk="0">
              <a:buNone/>
              <a:defRPr lang="es-ES" sz="1200" b="1"/>
            </a:lvl8pPr>
            <a:lvl9pPr marL="2743132" indent="0" latinLnBrk="0">
              <a:buNone/>
              <a:defRPr lang="es-ES" sz="1200" b="1"/>
            </a:lvl9pPr>
          </a:lstStyle>
          <a:p>
            <a:pPr lvl="0"/>
            <a:r>
              <a:rPr lang="es-ES" smtClean="0"/>
              <a:t>Haga clic para modificar el estilo de texto del patrón</a:t>
            </a:r>
          </a:p>
        </p:txBody>
      </p:sp>
      <p:sp>
        <p:nvSpPr>
          <p:cNvPr id="4" name="Marcador de posición de contenido 3"/>
          <p:cNvSpPr>
            <a:spLocks noGrp="1"/>
          </p:cNvSpPr>
          <p:nvPr>
            <p:ph sz="half" idx="2"/>
          </p:nvPr>
        </p:nvSpPr>
        <p:spPr>
          <a:xfrm>
            <a:off x="1127123" y="1783798"/>
            <a:ext cx="3854451" cy="2964415"/>
          </a:xfrm>
        </p:spPr>
        <p:txBody>
          <a:bodyPr/>
          <a:lstStyle>
            <a:lvl1pPr latinLnBrk="0">
              <a:defRPr lang="es-ES" sz="1700"/>
            </a:lvl1pPr>
            <a:lvl2pPr latinLnBrk="0">
              <a:defRPr lang="es-ES" sz="1400"/>
            </a:lvl2pPr>
            <a:lvl3pPr latinLnBrk="0">
              <a:defRPr lang="es-ES" sz="1200"/>
            </a:lvl3pPr>
            <a:lvl4pPr latinLnBrk="0">
              <a:defRPr lang="es-ES" sz="1200"/>
            </a:lvl4pPr>
            <a:lvl5pPr latinLnBrk="0">
              <a:defRPr lang="es-ES" sz="1200"/>
            </a:lvl5pPr>
            <a:lvl6pPr latinLnBrk="0">
              <a:defRPr lang="es-ES" sz="1200"/>
            </a:lvl6pPr>
            <a:lvl7pPr latinLnBrk="0">
              <a:defRPr lang="es-ES" sz="1200"/>
            </a:lvl7pPr>
            <a:lvl8pPr latinLnBrk="0">
              <a:defRPr lang="es-ES" sz="1200"/>
            </a:lvl8pPr>
            <a:lvl9pPr latinLnBrk="0">
              <a:defRPr lang="es-ES"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posición de texto 4"/>
          <p:cNvSpPr>
            <a:spLocks noGrp="1"/>
          </p:cNvSpPr>
          <p:nvPr>
            <p:ph type="body" sz="quarter" idx="3"/>
          </p:nvPr>
        </p:nvSpPr>
        <p:spPr>
          <a:xfrm>
            <a:off x="5076825" y="1165860"/>
            <a:ext cx="3810000" cy="617934"/>
          </a:xfrm>
        </p:spPr>
        <p:txBody>
          <a:bodyPr anchor="b">
            <a:normAutofit/>
          </a:bodyPr>
          <a:lstStyle>
            <a:lvl1pPr marL="0" indent="0" latinLnBrk="0">
              <a:spcBef>
                <a:spcPts val="0"/>
              </a:spcBef>
              <a:buNone/>
              <a:defRPr lang="es-ES" sz="1700" b="1"/>
            </a:lvl1pPr>
            <a:lvl2pPr marL="342892" indent="0" latinLnBrk="0">
              <a:buNone/>
              <a:defRPr lang="es-ES" sz="1500" b="1"/>
            </a:lvl2pPr>
            <a:lvl3pPr marL="685783" indent="0" latinLnBrk="0">
              <a:buNone/>
              <a:defRPr lang="es-ES" sz="1400" b="1"/>
            </a:lvl3pPr>
            <a:lvl4pPr marL="1028675" indent="0" latinLnBrk="0">
              <a:buNone/>
              <a:defRPr lang="es-ES" sz="1200" b="1"/>
            </a:lvl4pPr>
            <a:lvl5pPr marL="1371566" indent="0" latinLnBrk="0">
              <a:buNone/>
              <a:defRPr lang="es-ES" sz="1200" b="1"/>
            </a:lvl5pPr>
            <a:lvl6pPr marL="1714457" indent="0" latinLnBrk="0">
              <a:buNone/>
              <a:defRPr lang="es-ES" sz="1200" b="1"/>
            </a:lvl6pPr>
            <a:lvl7pPr marL="2057348" indent="0" latinLnBrk="0">
              <a:buNone/>
              <a:defRPr lang="es-ES" sz="1200" b="1"/>
            </a:lvl7pPr>
            <a:lvl8pPr marL="2400240" indent="0" latinLnBrk="0">
              <a:buNone/>
              <a:defRPr lang="es-ES" sz="1200" b="1"/>
            </a:lvl8pPr>
            <a:lvl9pPr marL="2743132" indent="0" latinLnBrk="0">
              <a:buNone/>
              <a:defRPr lang="es-ES" sz="1200" b="1"/>
            </a:lvl9pPr>
          </a:lstStyle>
          <a:p>
            <a:pPr lvl="0"/>
            <a:r>
              <a:rPr lang="es-ES" smtClean="0"/>
              <a:t>Haga clic para modificar el estilo de texto del patrón</a:t>
            </a:r>
          </a:p>
        </p:txBody>
      </p:sp>
      <p:sp>
        <p:nvSpPr>
          <p:cNvPr id="6" name="Marcador de posición de contenido 5"/>
          <p:cNvSpPr>
            <a:spLocks noGrp="1"/>
          </p:cNvSpPr>
          <p:nvPr>
            <p:ph sz="quarter" idx="4"/>
          </p:nvPr>
        </p:nvSpPr>
        <p:spPr>
          <a:xfrm>
            <a:off x="5076827" y="1783798"/>
            <a:ext cx="3809998" cy="2964415"/>
          </a:xfrm>
        </p:spPr>
        <p:txBody>
          <a:bodyPr/>
          <a:lstStyle>
            <a:lvl1pPr latinLnBrk="0">
              <a:defRPr lang="es-ES" sz="1700"/>
            </a:lvl1pPr>
            <a:lvl2pPr latinLnBrk="0">
              <a:defRPr lang="es-ES" sz="1400"/>
            </a:lvl2pPr>
            <a:lvl3pPr latinLnBrk="0">
              <a:defRPr lang="es-ES" sz="1200"/>
            </a:lvl3pPr>
            <a:lvl4pPr latinLnBrk="0">
              <a:defRPr lang="es-ES" sz="1200"/>
            </a:lvl4pPr>
            <a:lvl5pPr latinLnBrk="0">
              <a:defRPr lang="es-ES" sz="1200"/>
            </a:lvl5pPr>
            <a:lvl6pPr latinLnBrk="0">
              <a:defRPr lang="es-ES" sz="1200"/>
            </a:lvl6pPr>
            <a:lvl7pPr latinLnBrk="0">
              <a:defRPr lang="es-ES" sz="1200"/>
            </a:lvl7pPr>
            <a:lvl8pPr latinLnBrk="0">
              <a:defRPr lang="es-ES" sz="1200"/>
            </a:lvl8pPr>
            <a:lvl9pPr latinLnBrk="0">
              <a:defRPr lang="es-ES"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11" name="3 Marcador de posición de imagen"/>
          <p:cNvSpPr>
            <a:spLocks noGrp="1"/>
          </p:cNvSpPr>
          <p:nvPr>
            <p:ph type="pic" sz="quarter" idx="13"/>
          </p:nvPr>
        </p:nvSpPr>
        <p:spPr>
          <a:xfrm>
            <a:off x="157163" y="2228850"/>
            <a:ext cx="842962" cy="1228725"/>
          </a:xfrm>
        </p:spPr>
        <p:txBody>
          <a:bodyPr rtlCol="0">
            <a:noAutofit/>
          </a:bodyPr>
          <a:lstStyle>
            <a:lvl1pPr>
              <a:defRPr sz="900" baseline="0"/>
            </a:lvl1pPr>
          </a:lstStyle>
          <a:p>
            <a:pPr lvl="0"/>
            <a:r>
              <a:rPr lang="es-ES" noProof="0" smtClean="0"/>
              <a:t>Haga clic en el icono para agregar una imagen</a:t>
            </a:r>
            <a:endParaRPr lang="es-ES" noProof="0" dirty="0"/>
          </a:p>
        </p:txBody>
      </p:sp>
      <p:sp>
        <p:nvSpPr>
          <p:cNvPr id="8" name="Marcador de posición de número de diapositiva 5"/>
          <p:cNvSpPr>
            <a:spLocks noGrp="1"/>
          </p:cNvSpPr>
          <p:nvPr>
            <p:ph type="sldNum" sz="quarter" idx="14"/>
          </p:nvPr>
        </p:nvSpPr>
        <p:spPr/>
        <p:txBody>
          <a:bodyPr/>
          <a:lstStyle>
            <a:lvl1pPr>
              <a:defRPr/>
            </a:lvl1pPr>
          </a:lstStyle>
          <a:p>
            <a:fld id="{4A9C2738-5911-483E-8808-0AB11708AE01}" type="slidenum">
              <a:rPr lang="es-ES" altLang="es-PE"/>
              <a:pPr/>
              <a:t>‹Nº›</a:t>
            </a:fld>
            <a:endParaRPr lang="es-ES" altLang="es-PE"/>
          </a:p>
        </p:txBody>
      </p:sp>
      <p:sp>
        <p:nvSpPr>
          <p:cNvPr id="9" name="Marcador de posición de fecha 3"/>
          <p:cNvSpPr>
            <a:spLocks noGrp="1"/>
          </p:cNvSpPr>
          <p:nvPr>
            <p:ph type="dt" sz="half" idx="15"/>
          </p:nvPr>
        </p:nvSpPr>
        <p:spPr/>
        <p:txBody>
          <a:bodyPr/>
          <a:lstStyle>
            <a:lvl1pPr>
              <a:defRPr/>
            </a:lvl1pPr>
          </a:lstStyle>
          <a:p>
            <a:pPr>
              <a:defRPr/>
            </a:pPr>
            <a:r>
              <a:rPr/>
              <a:t>31 de julio de 2013</a:t>
            </a:r>
          </a:p>
        </p:txBody>
      </p:sp>
      <p:sp>
        <p:nvSpPr>
          <p:cNvPr id="10" name="Marcador de posición de pie de página 4"/>
          <p:cNvSpPr>
            <a:spLocks noGrp="1"/>
          </p:cNvSpPr>
          <p:nvPr>
            <p:ph type="ftr" sz="quarter" idx="16"/>
          </p:nvPr>
        </p:nvSpPr>
        <p:spPr/>
        <p:txBody>
          <a:bodyPr/>
          <a:lstStyle>
            <a:lvl1pPr>
              <a:defRPr/>
            </a:lvl1pPr>
          </a:lstStyle>
          <a:p>
            <a:pPr>
              <a:defRPr/>
            </a:pPr>
            <a:r>
              <a:t>Texto del pie de página</a:t>
            </a:r>
          </a:p>
        </p:txBody>
      </p:sp>
    </p:spTree>
    <p:extLst>
      <p:ext uri="{BB962C8B-B14F-4D97-AF65-F5344CB8AC3E}">
        <p14:creationId xmlns:p14="http://schemas.microsoft.com/office/powerpoint/2010/main" val="1041849630"/>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1127124" y="207067"/>
            <a:ext cx="7788275" cy="887675"/>
          </a:xfrm>
        </p:spPr>
        <p:txBody>
          <a:bodyPr/>
          <a:lstStyle/>
          <a:p>
            <a:r>
              <a:rPr lang="es-ES" smtClean="0"/>
              <a:t>Haga clic para modificar el estilo de título del patrón</a:t>
            </a:r>
            <a:endParaRPr lang="es-ES" dirty="0"/>
          </a:p>
        </p:txBody>
      </p:sp>
      <p:sp>
        <p:nvSpPr>
          <p:cNvPr id="7" name="3 Marcador de posición de imagen"/>
          <p:cNvSpPr>
            <a:spLocks noGrp="1"/>
          </p:cNvSpPr>
          <p:nvPr>
            <p:ph type="pic" sz="quarter" idx="13"/>
          </p:nvPr>
        </p:nvSpPr>
        <p:spPr>
          <a:xfrm>
            <a:off x="157163" y="2228850"/>
            <a:ext cx="842962" cy="1228725"/>
          </a:xfrm>
        </p:spPr>
        <p:txBody>
          <a:bodyPr rtlCol="0">
            <a:noAutofit/>
          </a:bodyPr>
          <a:lstStyle>
            <a:lvl1pPr>
              <a:defRPr sz="900" baseline="0"/>
            </a:lvl1pPr>
          </a:lstStyle>
          <a:p>
            <a:pPr lvl="0"/>
            <a:r>
              <a:rPr lang="es-ES" noProof="0" smtClean="0"/>
              <a:t>Haga clic en el icono para agregar una imagen</a:t>
            </a:r>
            <a:endParaRPr lang="es-ES" noProof="0" dirty="0"/>
          </a:p>
        </p:txBody>
      </p:sp>
      <p:sp>
        <p:nvSpPr>
          <p:cNvPr id="9" name="8 Marcador de texto"/>
          <p:cNvSpPr>
            <a:spLocks noGrp="1"/>
          </p:cNvSpPr>
          <p:nvPr>
            <p:ph type="body" sz="quarter" idx="14"/>
          </p:nvPr>
        </p:nvSpPr>
        <p:spPr>
          <a:xfrm>
            <a:off x="1133475" y="1190625"/>
            <a:ext cx="7766050" cy="3557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posición de número de diapositiva 5"/>
          <p:cNvSpPr>
            <a:spLocks noGrp="1"/>
          </p:cNvSpPr>
          <p:nvPr>
            <p:ph type="sldNum" sz="quarter" idx="15"/>
          </p:nvPr>
        </p:nvSpPr>
        <p:spPr/>
        <p:txBody>
          <a:bodyPr/>
          <a:lstStyle>
            <a:lvl1pPr>
              <a:defRPr/>
            </a:lvl1pPr>
          </a:lstStyle>
          <a:p>
            <a:fld id="{5A9EF665-14B1-4E8D-BD2C-D3442C7BBE21}" type="slidenum">
              <a:rPr lang="es-ES" altLang="es-PE"/>
              <a:pPr/>
              <a:t>‹Nº›</a:t>
            </a:fld>
            <a:endParaRPr lang="es-ES" altLang="es-PE"/>
          </a:p>
        </p:txBody>
      </p:sp>
      <p:sp>
        <p:nvSpPr>
          <p:cNvPr id="6" name="Marcador de posición de fecha 3"/>
          <p:cNvSpPr>
            <a:spLocks noGrp="1"/>
          </p:cNvSpPr>
          <p:nvPr>
            <p:ph type="dt" sz="half" idx="16"/>
          </p:nvPr>
        </p:nvSpPr>
        <p:spPr/>
        <p:txBody>
          <a:bodyPr/>
          <a:lstStyle>
            <a:lvl1pPr>
              <a:defRPr/>
            </a:lvl1pPr>
          </a:lstStyle>
          <a:p>
            <a:pPr>
              <a:defRPr/>
            </a:pPr>
            <a:r>
              <a:rPr/>
              <a:t>31 de julio de 2013</a:t>
            </a:r>
          </a:p>
        </p:txBody>
      </p:sp>
      <p:sp>
        <p:nvSpPr>
          <p:cNvPr id="8" name="Marcador de posición de pie de página 4"/>
          <p:cNvSpPr>
            <a:spLocks noGrp="1"/>
          </p:cNvSpPr>
          <p:nvPr>
            <p:ph type="ftr" sz="quarter" idx="17"/>
          </p:nvPr>
        </p:nvSpPr>
        <p:spPr/>
        <p:txBody>
          <a:bodyPr/>
          <a:lstStyle>
            <a:lvl1pPr>
              <a:defRPr/>
            </a:lvl1pPr>
          </a:lstStyle>
          <a:p>
            <a:pPr>
              <a:defRPr/>
            </a:pPr>
            <a:r>
              <a:t>Texto del pie de página</a:t>
            </a:r>
          </a:p>
        </p:txBody>
      </p:sp>
    </p:spTree>
    <p:extLst>
      <p:ext uri="{BB962C8B-B14F-4D97-AF65-F5344CB8AC3E}">
        <p14:creationId xmlns:p14="http://schemas.microsoft.com/office/powerpoint/2010/main" val="246984927"/>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 blanco">
    <p:spTree>
      <p:nvGrpSpPr>
        <p:cNvPr id="1" name=""/>
        <p:cNvGrpSpPr/>
        <p:nvPr/>
      </p:nvGrpSpPr>
      <p:grpSpPr>
        <a:xfrm>
          <a:off x="0" y="0"/>
          <a:ext cx="0" cy="0"/>
          <a:chOff x="0" y="0"/>
          <a:chExt cx="0" cy="0"/>
        </a:xfrm>
      </p:grpSpPr>
      <p:sp>
        <p:nvSpPr>
          <p:cNvPr id="5" name="3 Marcador de posición de imagen"/>
          <p:cNvSpPr>
            <a:spLocks noGrp="1"/>
          </p:cNvSpPr>
          <p:nvPr>
            <p:ph type="pic" sz="quarter" idx="13"/>
          </p:nvPr>
        </p:nvSpPr>
        <p:spPr>
          <a:xfrm>
            <a:off x="157163" y="2228850"/>
            <a:ext cx="842962" cy="1228725"/>
          </a:xfrm>
        </p:spPr>
        <p:txBody>
          <a:bodyPr rtlCol="0">
            <a:noAutofit/>
          </a:bodyPr>
          <a:lstStyle>
            <a:lvl1pPr>
              <a:defRPr sz="900" baseline="0"/>
            </a:lvl1pPr>
          </a:lstStyle>
          <a:p>
            <a:pPr lvl="0"/>
            <a:r>
              <a:rPr lang="es-ES" noProof="0" smtClean="0"/>
              <a:t>Haga clic en el icono para agregar una imagen</a:t>
            </a:r>
            <a:endParaRPr lang="es-ES" noProof="0" dirty="0"/>
          </a:p>
        </p:txBody>
      </p:sp>
      <p:sp>
        <p:nvSpPr>
          <p:cNvPr id="7" name="6 Marcador de texto"/>
          <p:cNvSpPr>
            <a:spLocks noGrp="1"/>
          </p:cNvSpPr>
          <p:nvPr>
            <p:ph type="body" sz="quarter" idx="14"/>
          </p:nvPr>
        </p:nvSpPr>
        <p:spPr>
          <a:xfrm>
            <a:off x="1247775" y="690113"/>
            <a:ext cx="7651750" cy="40581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10" name="9 Marcador de texto"/>
          <p:cNvSpPr>
            <a:spLocks noGrp="1"/>
          </p:cNvSpPr>
          <p:nvPr>
            <p:ph type="body" sz="quarter" idx="15"/>
          </p:nvPr>
        </p:nvSpPr>
        <p:spPr>
          <a:xfrm>
            <a:off x="1225550" y="204788"/>
            <a:ext cx="7673975" cy="398462"/>
          </a:xfrm>
        </p:spPr>
        <p:txBody>
          <a:bodyPr>
            <a:noAutofit/>
          </a:bodyPr>
          <a:lstStyle>
            <a:lvl1pPr marL="0" indent="0" algn="l" defTabSz="685783" rtl="0" eaLnBrk="1" latinLnBrk="0" hangingPunct="1">
              <a:spcBef>
                <a:spcPct val="0"/>
              </a:spcBef>
              <a:buNone/>
              <a:defRPr lang="es-ES" sz="2600" kern="1200" dirty="0">
                <a:solidFill>
                  <a:schemeClr val="accent1"/>
                </a:solidFill>
                <a:latin typeface="+mj-lt"/>
                <a:ea typeface="+mj-ea"/>
                <a:cs typeface="+mj-cs"/>
              </a:defRPr>
            </a:lvl1pPr>
            <a:lvl3pPr marL="390896" indent="0">
              <a:buNone/>
              <a:defRPr/>
            </a:lvl3pPr>
          </a:lstStyle>
          <a:p>
            <a:pPr lvl="0"/>
            <a:r>
              <a:rPr lang="es-ES" smtClean="0"/>
              <a:t>Haga clic para modificar el estilo de texto del patrón</a:t>
            </a:r>
          </a:p>
        </p:txBody>
      </p:sp>
      <p:sp>
        <p:nvSpPr>
          <p:cNvPr id="6" name="Marcador de posición de número de diapositiva 5"/>
          <p:cNvSpPr>
            <a:spLocks noGrp="1"/>
          </p:cNvSpPr>
          <p:nvPr>
            <p:ph type="sldNum" sz="quarter" idx="16"/>
          </p:nvPr>
        </p:nvSpPr>
        <p:spPr/>
        <p:txBody>
          <a:bodyPr/>
          <a:lstStyle>
            <a:lvl1pPr>
              <a:defRPr/>
            </a:lvl1pPr>
          </a:lstStyle>
          <a:p>
            <a:fld id="{41A45E1E-2B1B-41A0-9AD2-4E6B66605E7F}" type="slidenum">
              <a:rPr lang="es-ES" altLang="es-PE"/>
              <a:pPr/>
              <a:t>‹Nº›</a:t>
            </a:fld>
            <a:endParaRPr lang="es-ES" altLang="es-PE"/>
          </a:p>
        </p:txBody>
      </p:sp>
      <p:sp>
        <p:nvSpPr>
          <p:cNvPr id="8" name="Marcador de posición de fecha 3"/>
          <p:cNvSpPr>
            <a:spLocks noGrp="1"/>
          </p:cNvSpPr>
          <p:nvPr>
            <p:ph type="dt" sz="half" idx="17"/>
          </p:nvPr>
        </p:nvSpPr>
        <p:spPr/>
        <p:txBody>
          <a:bodyPr/>
          <a:lstStyle>
            <a:lvl1pPr>
              <a:defRPr/>
            </a:lvl1pPr>
          </a:lstStyle>
          <a:p>
            <a:pPr>
              <a:defRPr/>
            </a:pPr>
            <a:r>
              <a:rPr/>
              <a:t>31 de julio de 2013</a:t>
            </a:r>
          </a:p>
        </p:txBody>
      </p:sp>
      <p:sp>
        <p:nvSpPr>
          <p:cNvPr id="9" name="Marcador de posición de pie de página 4"/>
          <p:cNvSpPr>
            <a:spLocks noGrp="1"/>
          </p:cNvSpPr>
          <p:nvPr>
            <p:ph type="ftr" sz="quarter" idx="18"/>
          </p:nvPr>
        </p:nvSpPr>
        <p:spPr/>
        <p:txBody>
          <a:bodyPr/>
          <a:lstStyle>
            <a:lvl1pPr>
              <a:defRPr/>
            </a:lvl1pPr>
          </a:lstStyle>
          <a:p>
            <a:pPr>
              <a:defRPr/>
            </a:pPr>
            <a:r>
              <a:t>Texto del pie de página</a:t>
            </a:r>
          </a:p>
        </p:txBody>
      </p:sp>
    </p:spTree>
    <p:extLst>
      <p:ext uri="{BB962C8B-B14F-4D97-AF65-F5344CB8AC3E}">
        <p14:creationId xmlns:p14="http://schemas.microsoft.com/office/powerpoint/2010/main" val="1383122529"/>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ido con leyenda">
    <p:spTree>
      <p:nvGrpSpPr>
        <p:cNvPr id="1" name=""/>
        <p:cNvGrpSpPr/>
        <p:nvPr/>
      </p:nvGrpSpPr>
      <p:grpSpPr>
        <a:xfrm>
          <a:off x="0" y="0"/>
          <a:ext cx="0" cy="0"/>
          <a:chOff x="0" y="0"/>
          <a:chExt cx="0" cy="0"/>
        </a:xfrm>
      </p:grpSpPr>
      <p:sp>
        <p:nvSpPr>
          <p:cNvPr id="2" name="Título 1"/>
          <p:cNvSpPr>
            <a:spLocks noGrp="1"/>
          </p:cNvSpPr>
          <p:nvPr>
            <p:ph type="title"/>
          </p:nvPr>
        </p:nvSpPr>
        <p:spPr>
          <a:xfrm>
            <a:off x="5065261" y="219075"/>
            <a:ext cx="3834264" cy="2265528"/>
          </a:xfrm>
        </p:spPr>
        <p:txBody>
          <a:bodyPr/>
          <a:lstStyle>
            <a:lvl1pPr latinLnBrk="0">
              <a:defRPr lang="es-ES" sz="2400"/>
            </a:lvl1pPr>
          </a:lstStyle>
          <a:p>
            <a:r>
              <a:rPr lang="es-ES" smtClean="0"/>
              <a:t>Haga clic para modificar el estilo de título del patrón</a:t>
            </a:r>
            <a:endParaRPr lang="es-ES" dirty="0"/>
          </a:p>
        </p:txBody>
      </p:sp>
      <p:sp>
        <p:nvSpPr>
          <p:cNvPr id="3" name="Marcador de posición de contenido 2"/>
          <p:cNvSpPr>
            <a:spLocks noGrp="1"/>
          </p:cNvSpPr>
          <p:nvPr>
            <p:ph idx="1"/>
          </p:nvPr>
        </p:nvSpPr>
        <p:spPr>
          <a:xfrm>
            <a:off x="1127124" y="204788"/>
            <a:ext cx="3842885" cy="4543425"/>
          </a:xfrm>
        </p:spPr>
        <p:txBody>
          <a:bodyPr/>
          <a:lstStyle>
            <a:lvl1pPr latinLnBrk="0">
              <a:defRPr lang="es-ES" sz="1700"/>
            </a:lvl1pPr>
            <a:lvl2pPr latinLnBrk="0">
              <a:defRPr lang="es-ES" sz="1400"/>
            </a:lvl2pPr>
            <a:lvl3pPr latinLnBrk="0">
              <a:defRPr lang="es-ES" sz="1200"/>
            </a:lvl3pPr>
            <a:lvl4pPr latinLnBrk="0">
              <a:defRPr lang="es-ES" sz="1200"/>
            </a:lvl4pPr>
            <a:lvl5pPr latinLnBrk="0">
              <a:defRPr lang="es-ES" sz="1200"/>
            </a:lvl5pPr>
            <a:lvl6pPr latinLnBrk="0">
              <a:defRPr lang="es-ES" sz="1200"/>
            </a:lvl6pPr>
            <a:lvl7pPr latinLnBrk="0">
              <a:defRPr lang="es-ES" sz="1200"/>
            </a:lvl7pPr>
            <a:lvl8pPr latinLnBrk="0">
              <a:defRPr lang="es-ES" sz="1200"/>
            </a:lvl8pPr>
            <a:lvl9pPr latinLnBrk="0">
              <a:defRPr lang="es-ES"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p:txBody>
      </p:sp>
      <p:sp>
        <p:nvSpPr>
          <p:cNvPr id="4" name="Marcador de posición de texto 3"/>
          <p:cNvSpPr>
            <a:spLocks noGrp="1"/>
          </p:cNvSpPr>
          <p:nvPr>
            <p:ph type="body" sz="half" idx="2"/>
          </p:nvPr>
        </p:nvSpPr>
        <p:spPr>
          <a:xfrm>
            <a:off x="5065261" y="2571750"/>
            <a:ext cx="3834264" cy="2176463"/>
          </a:xfrm>
        </p:spPr>
        <p:txBody>
          <a:bodyPr>
            <a:normAutofit/>
          </a:bodyPr>
          <a:lstStyle>
            <a:lvl1pPr marL="0" indent="0" latinLnBrk="0">
              <a:spcBef>
                <a:spcPts val="675"/>
              </a:spcBef>
              <a:buNone/>
              <a:defRPr lang="es-ES" sz="1400"/>
            </a:lvl1pPr>
            <a:lvl2pPr marL="342892" indent="0" latinLnBrk="0">
              <a:buNone/>
              <a:defRPr lang="es-ES" sz="1100"/>
            </a:lvl2pPr>
            <a:lvl3pPr marL="685783" indent="0" latinLnBrk="0">
              <a:buNone/>
              <a:defRPr lang="es-ES" sz="900"/>
            </a:lvl3pPr>
            <a:lvl4pPr marL="1028675" indent="0" latinLnBrk="0">
              <a:buNone/>
              <a:defRPr lang="es-ES" sz="800"/>
            </a:lvl4pPr>
            <a:lvl5pPr marL="1371566" indent="0" latinLnBrk="0">
              <a:buNone/>
              <a:defRPr lang="es-ES" sz="800"/>
            </a:lvl5pPr>
            <a:lvl6pPr marL="1714457" indent="0" latinLnBrk="0">
              <a:buNone/>
              <a:defRPr lang="es-ES" sz="800"/>
            </a:lvl6pPr>
            <a:lvl7pPr marL="2057348" indent="0" latinLnBrk="0">
              <a:buNone/>
              <a:defRPr lang="es-ES" sz="800"/>
            </a:lvl7pPr>
            <a:lvl8pPr marL="2400240" indent="0" latinLnBrk="0">
              <a:buNone/>
              <a:defRPr lang="es-ES" sz="800"/>
            </a:lvl8pPr>
            <a:lvl9pPr marL="2743132" indent="0" latinLnBrk="0">
              <a:buNone/>
              <a:defRPr lang="es-ES" sz="800"/>
            </a:lvl9pPr>
          </a:lstStyle>
          <a:p>
            <a:pPr lvl="0"/>
            <a:r>
              <a:rPr lang="es-ES" smtClean="0"/>
              <a:t>Haga clic para modificar el estilo de texto del patrón</a:t>
            </a:r>
          </a:p>
        </p:txBody>
      </p:sp>
      <p:sp>
        <p:nvSpPr>
          <p:cNvPr id="8" name="3 Marcador de posición de imagen"/>
          <p:cNvSpPr>
            <a:spLocks noGrp="1"/>
          </p:cNvSpPr>
          <p:nvPr>
            <p:ph type="pic" sz="quarter" idx="13"/>
          </p:nvPr>
        </p:nvSpPr>
        <p:spPr>
          <a:xfrm>
            <a:off x="157163" y="2228850"/>
            <a:ext cx="842962" cy="1228725"/>
          </a:xfrm>
        </p:spPr>
        <p:txBody>
          <a:bodyPr rtlCol="0">
            <a:noAutofit/>
          </a:bodyPr>
          <a:lstStyle>
            <a:lvl1pPr>
              <a:defRPr sz="900" baseline="0"/>
            </a:lvl1pPr>
          </a:lstStyle>
          <a:p>
            <a:pPr lvl="0"/>
            <a:r>
              <a:rPr lang="es-ES" noProof="0" smtClean="0"/>
              <a:t>Haga clic en el icono para agregar una imagen</a:t>
            </a:r>
            <a:endParaRPr lang="es-ES" noProof="0" dirty="0"/>
          </a:p>
        </p:txBody>
      </p:sp>
      <p:sp>
        <p:nvSpPr>
          <p:cNvPr id="6" name="Marcador de posición de número de diapositiva 5"/>
          <p:cNvSpPr>
            <a:spLocks noGrp="1"/>
          </p:cNvSpPr>
          <p:nvPr>
            <p:ph type="sldNum" sz="quarter" idx="14"/>
          </p:nvPr>
        </p:nvSpPr>
        <p:spPr/>
        <p:txBody>
          <a:bodyPr/>
          <a:lstStyle>
            <a:lvl1pPr>
              <a:defRPr/>
            </a:lvl1pPr>
          </a:lstStyle>
          <a:p>
            <a:fld id="{77F8CE2A-30B6-4CAD-8025-E3C304DF1DC5}" type="slidenum">
              <a:rPr lang="es-ES" altLang="es-PE"/>
              <a:pPr/>
              <a:t>‹Nº›</a:t>
            </a:fld>
            <a:endParaRPr lang="es-ES" altLang="es-PE"/>
          </a:p>
        </p:txBody>
      </p:sp>
      <p:sp>
        <p:nvSpPr>
          <p:cNvPr id="7" name="Marcador de posición de fecha 3"/>
          <p:cNvSpPr>
            <a:spLocks noGrp="1"/>
          </p:cNvSpPr>
          <p:nvPr>
            <p:ph type="dt" sz="half" idx="15"/>
          </p:nvPr>
        </p:nvSpPr>
        <p:spPr/>
        <p:txBody>
          <a:bodyPr/>
          <a:lstStyle>
            <a:lvl1pPr>
              <a:defRPr/>
            </a:lvl1pPr>
          </a:lstStyle>
          <a:p>
            <a:pPr>
              <a:defRPr/>
            </a:pPr>
            <a:r>
              <a:rPr/>
              <a:t>31 de julio de 2013</a:t>
            </a:r>
          </a:p>
        </p:txBody>
      </p:sp>
      <p:sp>
        <p:nvSpPr>
          <p:cNvPr id="9" name="Marcador de posición de pie de página 4"/>
          <p:cNvSpPr>
            <a:spLocks noGrp="1"/>
          </p:cNvSpPr>
          <p:nvPr>
            <p:ph type="ftr" sz="quarter" idx="16"/>
          </p:nvPr>
        </p:nvSpPr>
        <p:spPr/>
        <p:txBody>
          <a:bodyPr/>
          <a:lstStyle>
            <a:lvl1pPr>
              <a:defRPr/>
            </a:lvl1pPr>
          </a:lstStyle>
          <a:p>
            <a:pPr>
              <a:defRPr/>
            </a:pPr>
            <a:r>
              <a:t>Texto del pie de página</a:t>
            </a:r>
          </a:p>
        </p:txBody>
      </p:sp>
    </p:spTree>
    <p:extLst>
      <p:ext uri="{BB962C8B-B14F-4D97-AF65-F5344CB8AC3E}">
        <p14:creationId xmlns:p14="http://schemas.microsoft.com/office/powerpoint/2010/main" val="3627223487"/>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n con leyenda">
    <p:spTree>
      <p:nvGrpSpPr>
        <p:cNvPr id="1" name=""/>
        <p:cNvGrpSpPr/>
        <p:nvPr/>
      </p:nvGrpSpPr>
      <p:grpSpPr>
        <a:xfrm>
          <a:off x="0" y="0"/>
          <a:ext cx="0" cy="0"/>
          <a:chOff x="0" y="0"/>
          <a:chExt cx="0" cy="0"/>
        </a:xfrm>
      </p:grpSpPr>
      <p:sp>
        <p:nvSpPr>
          <p:cNvPr id="2" name="Título 1"/>
          <p:cNvSpPr>
            <a:spLocks noGrp="1"/>
          </p:cNvSpPr>
          <p:nvPr>
            <p:ph type="title"/>
          </p:nvPr>
        </p:nvSpPr>
        <p:spPr>
          <a:xfrm>
            <a:off x="5036687" y="213462"/>
            <a:ext cx="3862838" cy="1899666"/>
          </a:xfrm>
        </p:spPr>
        <p:txBody>
          <a:bodyPr/>
          <a:lstStyle>
            <a:lvl1pPr latinLnBrk="0">
              <a:defRPr lang="es-ES" sz="2400"/>
            </a:lvl1pPr>
          </a:lstStyle>
          <a:p>
            <a:r>
              <a:rPr lang="es-ES" smtClean="0"/>
              <a:t>Haga clic para modificar el estilo de título del patrón</a:t>
            </a:r>
            <a:endParaRPr lang="es-ES" dirty="0"/>
          </a:p>
        </p:txBody>
      </p:sp>
      <p:sp>
        <p:nvSpPr>
          <p:cNvPr id="4" name="Marcador de posición de texto 3"/>
          <p:cNvSpPr>
            <a:spLocks noGrp="1"/>
          </p:cNvSpPr>
          <p:nvPr>
            <p:ph type="body" sz="half" idx="2"/>
          </p:nvPr>
        </p:nvSpPr>
        <p:spPr>
          <a:xfrm>
            <a:off x="5036687" y="2190750"/>
            <a:ext cx="3862838" cy="2557463"/>
          </a:xfrm>
        </p:spPr>
        <p:txBody>
          <a:bodyPr>
            <a:normAutofit/>
          </a:bodyPr>
          <a:lstStyle>
            <a:lvl1pPr marL="0" indent="0" latinLnBrk="0">
              <a:spcBef>
                <a:spcPts val="675"/>
              </a:spcBef>
              <a:buNone/>
              <a:defRPr lang="es-ES" sz="1400"/>
            </a:lvl1pPr>
            <a:lvl2pPr marL="342892" indent="0" latinLnBrk="0">
              <a:buNone/>
              <a:defRPr lang="es-ES" sz="1100"/>
            </a:lvl2pPr>
            <a:lvl3pPr marL="685783" indent="0" latinLnBrk="0">
              <a:buNone/>
              <a:defRPr lang="es-ES" sz="900"/>
            </a:lvl3pPr>
            <a:lvl4pPr marL="1028675" indent="0" latinLnBrk="0">
              <a:buNone/>
              <a:defRPr lang="es-ES" sz="800"/>
            </a:lvl4pPr>
            <a:lvl5pPr marL="1371566" indent="0" latinLnBrk="0">
              <a:buNone/>
              <a:defRPr lang="es-ES" sz="800"/>
            </a:lvl5pPr>
            <a:lvl6pPr marL="1714457" indent="0" latinLnBrk="0">
              <a:buNone/>
              <a:defRPr lang="es-ES" sz="800"/>
            </a:lvl6pPr>
            <a:lvl7pPr marL="2057348" indent="0" latinLnBrk="0">
              <a:buNone/>
              <a:defRPr lang="es-ES" sz="800"/>
            </a:lvl7pPr>
            <a:lvl8pPr marL="2400240" indent="0" latinLnBrk="0">
              <a:buNone/>
              <a:defRPr lang="es-ES" sz="800"/>
            </a:lvl8pPr>
            <a:lvl9pPr marL="2743132" indent="0" latinLnBrk="0">
              <a:buNone/>
              <a:defRPr lang="es-ES" sz="800"/>
            </a:lvl9pPr>
          </a:lstStyle>
          <a:p>
            <a:pPr lvl="0"/>
            <a:r>
              <a:rPr lang="es-ES" smtClean="0"/>
              <a:t>Haga clic para modificar el estilo de texto del patrón</a:t>
            </a:r>
          </a:p>
        </p:txBody>
      </p:sp>
      <p:sp>
        <p:nvSpPr>
          <p:cNvPr id="3" name="Marcador de posición de imagen 2"/>
          <p:cNvSpPr>
            <a:spLocks noGrp="1"/>
          </p:cNvSpPr>
          <p:nvPr>
            <p:ph type="pic" idx="1"/>
          </p:nvPr>
        </p:nvSpPr>
        <p:spPr>
          <a:xfrm>
            <a:off x="1114424" y="204788"/>
            <a:ext cx="3855583" cy="4543425"/>
          </a:xfrm>
        </p:spPr>
        <p:txBody>
          <a:bodyPr tIns="1028675" rtlCol="0">
            <a:normAutofit/>
          </a:bodyPr>
          <a:lstStyle>
            <a:lvl1pPr marL="0" indent="0" algn="ctr" latinLnBrk="0">
              <a:spcBef>
                <a:spcPts val="0"/>
              </a:spcBef>
              <a:buNone/>
              <a:defRPr lang="es-ES" sz="1700"/>
            </a:lvl1pPr>
            <a:lvl2pPr marL="342892" indent="0" latinLnBrk="0">
              <a:buNone/>
              <a:defRPr lang="es-ES" sz="2100"/>
            </a:lvl2pPr>
            <a:lvl3pPr marL="685783" indent="0" latinLnBrk="0">
              <a:buNone/>
              <a:defRPr lang="es-ES" sz="1800"/>
            </a:lvl3pPr>
            <a:lvl4pPr marL="1028675" indent="0" latinLnBrk="0">
              <a:buNone/>
              <a:defRPr lang="es-ES" sz="1500"/>
            </a:lvl4pPr>
            <a:lvl5pPr marL="1371566" indent="0" latinLnBrk="0">
              <a:buNone/>
              <a:defRPr lang="es-ES" sz="1500"/>
            </a:lvl5pPr>
            <a:lvl6pPr marL="1714457" indent="0" latinLnBrk="0">
              <a:buNone/>
              <a:defRPr lang="es-ES" sz="1500"/>
            </a:lvl6pPr>
            <a:lvl7pPr marL="2057348" indent="0" latinLnBrk="0">
              <a:buNone/>
              <a:defRPr lang="es-ES" sz="1500"/>
            </a:lvl7pPr>
            <a:lvl8pPr marL="2400240" indent="0" latinLnBrk="0">
              <a:buNone/>
              <a:defRPr lang="es-ES" sz="1500"/>
            </a:lvl8pPr>
            <a:lvl9pPr marL="2743132" indent="0" latinLnBrk="0">
              <a:buNone/>
              <a:defRPr lang="es-ES" sz="1500"/>
            </a:lvl9pPr>
          </a:lstStyle>
          <a:p>
            <a:pPr lvl="0"/>
            <a:r>
              <a:rPr lang="es-ES" noProof="0" smtClean="0"/>
              <a:t>Haga clic en el icono para agregar una imagen</a:t>
            </a:r>
            <a:endParaRPr lang="es-ES" noProof="0"/>
          </a:p>
        </p:txBody>
      </p:sp>
      <p:sp>
        <p:nvSpPr>
          <p:cNvPr id="8" name="3 Marcador de posición de imagen"/>
          <p:cNvSpPr>
            <a:spLocks noGrp="1"/>
          </p:cNvSpPr>
          <p:nvPr>
            <p:ph type="pic" sz="quarter" idx="13"/>
          </p:nvPr>
        </p:nvSpPr>
        <p:spPr>
          <a:xfrm>
            <a:off x="157163" y="2228850"/>
            <a:ext cx="842962" cy="1228725"/>
          </a:xfrm>
        </p:spPr>
        <p:txBody>
          <a:bodyPr rtlCol="0">
            <a:noAutofit/>
          </a:bodyPr>
          <a:lstStyle>
            <a:lvl1pPr>
              <a:defRPr sz="900" baseline="0"/>
            </a:lvl1pPr>
          </a:lstStyle>
          <a:p>
            <a:pPr lvl="0"/>
            <a:r>
              <a:rPr lang="es-ES" noProof="0" smtClean="0"/>
              <a:t>Haga clic en el icono para agregar una imagen</a:t>
            </a:r>
            <a:endParaRPr lang="es-ES" noProof="0" dirty="0"/>
          </a:p>
        </p:txBody>
      </p:sp>
      <p:sp>
        <p:nvSpPr>
          <p:cNvPr id="6" name="Marcador de posición de número de diapositiva 5"/>
          <p:cNvSpPr>
            <a:spLocks noGrp="1"/>
          </p:cNvSpPr>
          <p:nvPr>
            <p:ph type="sldNum" sz="quarter" idx="14"/>
          </p:nvPr>
        </p:nvSpPr>
        <p:spPr/>
        <p:txBody>
          <a:bodyPr/>
          <a:lstStyle>
            <a:lvl1pPr>
              <a:defRPr/>
            </a:lvl1pPr>
          </a:lstStyle>
          <a:p>
            <a:fld id="{811AE69B-697D-4CAC-9E61-097148A5F3E3}" type="slidenum">
              <a:rPr lang="es-ES" altLang="es-PE"/>
              <a:pPr/>
              <a:t>‹Nº›</a:t>
            </a:fld>
            <a:endParaRPr lang="es-ES" altLang="es-PE"/>
          </a:p>
        </p:txBody>
      </p:sp>
      <p:sp>
        <p:nvSpPr>
          <p:cNvPr id="7" name="Marcador de posición de fecha 3"/>
          <p:cNvSpPr>
            <a:spLocks noGrp="1"/>
          </p:cNvSpPr>
          <p:nvPr>
            <p:ph type="dt" sz="half" idx="15"/>
          </p:nvPr>
        </p:nvSpPr>
        <p:spPr/>
        <p:txBody>
          <a:bodyPr/>
          <a:lstStyle>
            <a:lvl1pPr>
              <a:defRPr/>
            </a:lvl1pPr>
          </a:lstStyle>
          <a:p>
            <a:pPr>
              <a:defRPr/>
            </a:pPr>
            <a:r>
              <a:rPr/>
              <a:t>31 de julio de 2013</a:t>
            </a:r>
          </a:p>
        </p:txBody>
      </p:sp>
      <p:sp>
        <p:nvSpPr>
          <p:cNvPr id="9" name="Marcador de posición de pie de página 4"/>
          <p:cNvSpPr>
            <a:spLocks noGrp="1"/>
          </p:cNvSpPr>
          <p:nvPr>
            <p:ph type="ftr" sz="quarter" idx="16"/>
          </p:nvPr>
        </p:nvSpPr>
        <p:spPr/>
        <p:txBody>
          <a:bodyPr/>
          <a:lstStyle>
            <a:lvl1pPr>
              <a:defRPr/>
            </a:lvl1pPr>
          </a:lstStyle>
          <a:p>
            <a:pPr>
              <a:defRPr/>
            </a:pPr>
            <a:r>
              <a:t>Texto del pie de página</a:t>
            </a:r>
          </a:p>
        </p:txBody>
      </p:sp>
    </p:spTree>
    <p:extLst>
      <p:ext uri="{BB962C8B-B14F-4D97-AF65-F5344CB8AC3E}">
        <p14:creationId xmlns:p14="http://schemas.microsoft.com/office/powerpoint/2010/main" val="2156661416"/>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ángulo 9"/>
          <p:cNvSpPr/>
          <p:nvPr/>
        </p:nvSpPr>
        <p:spPr>
          <a:xfrm>
            <a:off x="0" y="4972050"/>
            <a:ext cx="1123950" cy="171450"/>
          </a:xfrm>
          <a:prstGeom prst="rect">
            <a:avLst/>
          </a:prstGeom>
          <a:blipFill dpi="0" rotWithShape="1">
            <a:blip r:embed="rId15">
              <a:alphaModFix amt="81000"/>
            </a:blip>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anchor="ctr"/>
          <a:lstStyle/>
          <a:p>
            <a:pPr algn="ctr" defTabSz="685783" fontAlgn="auto">
              <a:spcBef>
                <a:spcPts val="0"/>
              </a:spcBef>
              <a:spcAft>
                <a:spcPts val="0"/>
              </a:spcAft>
              <a:defRPr/>
            </a:pPr>
            <a:endParaRPr lang="es-ES"/>
          </a:p>
        </p:txBody>
      </p:sp>
      <p:sp>
        <p:nvSpPr>
          <p:cNvPr id="11" name="Rectángulo 10"/>
          <p:cNvSpPr/>
          <p:nvPr/>
        </p:nvSpPr>
        <p:spPr>
          <a:xfrm>
            <a:off x="1206500" y="4972050"/>
            <a:ext cx="7937500" cy="171450"/>
          </a:xfrm>
          <a:prstGeom prst="rect">
            <a:avLst/>
          </a:prstGeom>
          <a:blipFill>
            <a:blip r:embed="rId1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anchor="ctr"/>
          <a:lstStyle/>
          <a:p>
            <a:pPr algn="ctr" defTabSz="685783" fontAlgn="auto">
              <a:spcBef>
                <a:spcPts val="0"/>
              </a:spcBef>
              <a:spcAft>
                <a:spcPts val="0"/>
              </a:spcAft>
              <a:defRPr/>
            </a:pPr>
            <a:endParaRPr lang="es-ES">
              <a:solidFill>
                <a:schemeClr val="accent1">
                  <a:lumMod val="75000"/>
                </a:schemeClr>
              </a:solidFill>
            </a:endParaRPr>
          </a:p>
        </p:txBody>
      </p:sp>
      <p:sp>
        <p:nvSpPr>
          <p:cNvPr id="1028" name="Marcador de posición de título 1"/>
          <p:cNvSpPr>
            <a:spLocks noGrp="1"/>
          </p:cNvSpPr>
          <p:nvPr>
            <p:ph type="title"/>
          </p:nvPr>
        </p:nvSpPr>
        <p:spPr bwMode="auto">
          <a:xfrm>
            <a:off x="1123950" y="206375"/>
            <a:ext cx="7775575"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b" anchorCtr="0" compatLnSpc="1">
            <a:prstTxWarp prst="textNoShape">
              <a:avLst/>
            </a:prstTxWarp>
          </a:bodyPr>
          <a:lstStyle/>
          <a:p>
            <a:pPr lvl="0"/>
            <a:r>
              <a:rPr lang="es-ES" altLang="es-PE" smtClean="0"/>
              <a:t>Haga clic para modificar el título</a:t>
            </a:r>
          </a:p>
        </p:txBody>
      </p:sp>
      <p:sp>
        <p:nvSpPr>
          <p:cNvPr id="1029" name="Marcador de posición de texto 2"/>
          <p:cNvSpPr>
            <a:spLocks noGrp="1"/>
          </p:cNvSpPr>
          <p:nvPr>
            <p:ph type="body" idx="1"/>
          </p:nvPr>
        </p:nvSpPr>
        <p:spPr bwMode="auto">
          <a:xfrm>
            <a:off x="1123950" y="1174750"/>
            <a:ext cx="7743825" cy="357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t" anchorCtr="0" compatLnSpc="1">
            <a:prstTxWarp prst="textNoShape">
              <a:avLst/>
            </a:prstTxWarp>
          </a:bodyPr>
          <a:lstStyle/>
          <a:p>
            <a:pPr lvl="0"/>
            <a:r>
              <a:rPr lang="es-ES" altLang="es-PE" smtClean="0"/>
              <a:t>Haga clic para modificar los estilos de texto del patrón</a:t>
            </a:r>
          </a:p>
          <a:p>
            <a:pPr lvl="1"/>
            <a:r>
              <a:rPr lang="es-ES" altLang="es-PE" smtClean="0"/>
              <a:t>Segundo nivel</a:t>
            </a:r>
          </a:p>
          <a:p>
            <a:pPr lvl="2"/>
            <a:r>
              <a:rPr lang="es-ES" altLang="es-PE" smtClean="0"/>
              <a:t>Tercer nivel</a:t>
            </a:r>
          </a:p>
          <a:p>
            <a:pPr lvl="3"/>
            <a:r>
              <a:rPr lang="es-ES" altLang="es-PE" smtClean="0"/>
              <a:t>Cuarto nivel</a:t>
            </a:r>
          </a:p>
          <a:p>
            <a:pPr lvl="4"/>
            <a:r>
              <a:rPr lang="es-ES" altLang="es-PE" smtClean="0"/>
              <a:t>Quinto nivel</a:t>
            </a:r>
          </a:p>
        </p:txBody>
      </p:sp>
      <p:sp>
        <p:nvSpPr>
          <p:cNvPr id="6" name="Marcador de posición de número de diapositiva 5"/>
          <p:cNvSpPr>
            <a:spLocks noGrp="1"/>
          </p:cNvSpPr>
          <p:nvPr>
            <p:ph type="sldNum" sz="quarter" idx="4"/>
          </p:nvPr>
        </p:nvSpPr>
        <p:spPr>
          <a:xfrm>
            <a:off x="0" y="4972050"/>
            <a:ext cx="307975" cy="171450"/>
          </a:xfrm>
          <a:prstGeom prst="rect">
            <a:avLst/>
          </a:prstGeom>
        </p:spPr>
        <p:txBody>
          <a:bodyPr vert="horz" wrap="square" lIns="68579" tIns="34289" rIns="68579" bIns="34289" numCol="1" anchor="ctr" anchorCtr="0" compatLnSpc="1">
            <a:prstTxWarp prst="textNoShape">
              <a:avLst/>
            </a:prstTxWarp>
          </a:bodyPr>
          <a:lstStyle>
            <a:lvl1pPr algn="r">
              <a:defRPr sz="600">
                <a:solidFill>
                  <a:srgbClr val="42568D"/>
                </a:solidFill>
              </a:defRPr>
            </a:lvl1pPr>
          </a:lstStyle>
          <a:p>
            <a:fld id="{A08AE785-1D16-4E91-A173-1466F971AFE1}" type="slidenum">
              <a:rPr lang="es-ES" altLang="es-PE"/>
              <a:pPr/>
              <a:t>‹Nº›</a:t>
            </a:fld>
            <a:endParaRPr lang="es-ES" altLang="es-PE"/>
          </a:p>
        </p:txBody>
      </p:sp>
      <p:sp>
        <p:nvSpPr>
          <p:cNvPr id="4" name="Marcador de posición de fecha 3"/>
          <p:cNvSpPr>
            <a:spLocks noGrp="1"/>
          </p:cNvSpPr>
          <p:nvPr>
            <p:ph type="dt" sz="half" idx="2"/>
          </p:nvPr>
        </p:nvSpPr>
        <p:spPr>
          <a:xfrm>
            <a:off x="323850" y="4972050"/>
            <a:ext cx="749300" cy="171450"/>
          </a:xfrm>
          <a:prstGeom prst="rect">
            <a:avLst/>
          </a:prstGeom>
        </p:spPr>
        <p:txBody>
          <a:bodyPr vert="horz" lIns="68579" tIns="34289" rIns="68579" bIns="34289" rtlCol="0" anchor="ctr"/>
          <a:lstStyle>
            <a:lvl1pPr algn="r" defTabSz="685783" fontAlgn="auto" latinLnBrk="0">
              <a:spcBef>
                <a:spcPts val="0"/>
              </a:spcBef>
              <a:spcAft>
                <a:spcPts val="0"/>
              </a:spcAft>
              <a:defRPr lang="es-ES" sz="600" dirty="0" smtClean="0">
                <a:solidFill>
                  <a:schemeClr val="accent1">
                    <a:lumMod val="75000"/>
                  </a:schemeClr>
                </a:solidFill>
                <a:latin typeface="+mn-lt"/>
                <a:cs typeface="+mn-cs"/>
              </a:defRPr>
            </a:lvl1pPr>
          </a:lstStyle>
          <a:p>
            <a:pPr>
              <a:defRPr/>
            </a:pPr>
            <a:r>
              <a:t>31 de julio de 2013</a:t>
            </a:r>
            <a:endParaRPr/>
          </a:p>
        </p:txBody>
      </p:sp>
      <p:sp>
        <p:nvSpPr>
          <p:cNvPr id="5" name="Marcador de posición de pie de página 4"/>
          <p:cNvSpPr>
            <a:spLocks noGrp="1"/>
          </p:cNvSpPr>
          <p:nvPr>
            <p:ph type="ftr" sz="quarter" idx="3"/>
          </p:nvPr>
        </p:nvSpPr>
        <p:spPr>
          <a:xfrm>
            <a:off x="1228725" y="4972050"/>
            <a:ext cx="6858000" cy="171450"/>
          </a:xfrm>
          <a:prstGeom prst="rect">
            <a:avLst/>
          </a:prstGeom>
        </p:spPr>
        <p:txBody>
          <a:bodyPr vert="horz" lIns="68579" tIns="34289" rIns="68579" bIns="34289" rtlCol="0" anchor="ctr"/>
          <a:lstStyle>
            <a:lvl1pPr algn="l" defTabSz="685783" fontAlgn="auto" latinLnBrk="0">
              <a:spcBef>
                <a:spcPts val="0"/>
              </a:spcBef>
              <a:spcAft>
                <a:spcPts val="0"/>
              </a:spcAft>
              <a:defRPr lang="es-ES" sz="600">
                <a:solidFill>
                  <a:schemeClr val="accent1">
                    <a:lumMod val="75000"/>
                  </a:schemeClr>
                </a:solidFill>
                <a:latin typeface="+mn-lt"/>
                <a:cs typeface="+mn-cs"/>
              </a:defRPr>
            </a:lvl1pPr>
          </a:lstStyle>
          <a:p>
            <a:pPr>
              <a:defRPr/>
            </a:pPr>
            <a:r>
              <a:t>Texto del pie de página</a:t>
            </a:r>
          </a:p>
        </p:txBody>
      </p:sp>
      <p:pic>
        <p:nvPicPr>
          <p:cNvPr id="1033" name="Picture 2"/>
          <p:cNvPicPr>
            <a:picLocks noChangeAspect="1" noChangeArrowheads="1"/>
          </p:cNvPicPr>
          <p:nvPr/>
        </p:nvPicPr>
        <p:blipFill>
          <a:blip r:embed="rId16">
            <a:extLst>
              <a:ext uri="{28A0092B-C50C-407E-A947-70E740481C1C}">
                <a14:useLocalDpi xmlns:a14="http://schemas.microsoft.com/office/drawing/2010/main" val="0"/>
              </a:ext>
            </a:extLst>
          </a:blip>
          <a:srcRect r="3355"/>
          <a:stretch>
            <a:fillRect/>
          </a:stretch>
        </p:blipFill>
        <p:spPr bwMode="auto">
          <a:xfrm>
            <a:off x="66675" y="3549650"/>
            <a:ext cx="950913" cy="1265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67" r:id="rId4"/>
    <p:sldLayoutId id="2147483668" r:id="rId5"/>
    <p:sldLayoutId id="2147483669" r:id="rId6"/>
    <p:sldLayoutId id="2147483670" r:id="rId7"/>
    <p:sldLayoutId id="2147483671" r:id="rId8"/>
    <p:sldLayoutId id="2147483672" r:id="rId9"/>
    <p:sldLayoutId id="2147483677" r:id="rId10"/>
    <p:sldLayoutId id="2147483678" r:id="rId11"/>
    <p:sldLayoutId id="2147483673" r:id="rId12"/>
    <p:sldLayoutId id="2147483680" r:id="rId13"/>
  </p:sldLayoutIdLst>
  <p:transition spd="med">
    <p:fade/>
  </p:transition>
  <p:timing>
    <p:tnLst>
      <p:par>
        <p:cTn id="1" dur="indefinite" restart="never" nodeType="tmRoot"/>
      </p:par>
    </p:tnLst>
  </p:timing>
  <p:hf sldNum="0" hdr="0" ftr="0" dt="0"/>
  <p:txStyles>
    <p:title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p:titleStyle>
    <p:bodyStyle>
      <a:lvl1pPr marL="157163" indent="-157163" algn="l" defTabSz="684213" rtl="0" eaLnBrk="1" fontAlgn="base" hangingPunct="1">
        <a:lnSpc>
          <a:spcPct val="90000"/>
        </a:lnSpc>
        <a:spcBef>
          <a:spcPts val="825"/>
        </a:spcBef>
        <a:spcAft>
          <a:spcPct val="0"/>
        </a:spcAft>
        <a:buFont typeface="Arial" panose="020B0604020202020204" pitchFamily="34" charset="0"/>
        <a:buChar char="•"/>
        <a:defRPr lang="es-ES" sz="1700" kern="1200">
          <a:solidFill>
            <a:schemeClr val="tx1"/>
          </a:solidFill>
          <a:latin typeface="+mn-lt"/>
          <a:ea typeface="+mn-ea"/>
          <a:cs typeface="+mn-cs"/>
        </a:defRPr>
      </a:lvl1pPr>
      <a:lvl2pPr marL="328613" indent="-115888" algn="l" defTabSz="684213" rtl="0" eaLnBrk="1" fontAlgn="base" hangingPunct="1">
        <a:lnSpc>
          <a:spcPct val="90000"/>
        </a:lnSpc>
        <a:spcBef>
          <a:spcPts val="300"/>
        </a:spcBef>
        <a:spcAft>
          <a:spcPct val="0"/>
        </a:spcAft>
        <a:buFont typeface="Arial" panose="020B0604020202020204" pitchFamily="34" charset="0"/>
        <a:buChar char="•"/>
        <a:defRPr lang="es-ES" sz="1400" kern="1200">
          <a:solidFill>
            <a:schemeClr val="tx1"/>
          </a:solidFill>
          <a:latin typeface="+mn-lt"/>
          <a:ea typeface="+mn-ea"/>
          <a:cs typeface="+mn-cs"/>
        </a:defRPr>
      </a:lvl2pPr>
      <a:lvl3pPr marL="506413" indent="-115888" algn="l" defTabSz="684213" rtl="0" eaLnBrk="1" fontAlgn="base"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3pPr>
      <a:lvl4pPr marL="677863" indent="-115888" algn="l" defTabSz="684213" rtl="0" eaLnBrk="1" fontAlgn="base"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4pPr>
      <a:lvl5pPr marL="849313" indent="-115888" algn="l" defTabSz="684213" rtl="0" eaLnBrk="1" fontAlgn="base"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5pPr>
      <a:lvl6pPr marL="1021817"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6pPr>
      <a:lvl7pPr marL="1193262"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7pPr>
      <a:lvl8pPr marL="1364708"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8pPr>
      <a:lvl9pPr marL="1536154"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9pPr>
    </p:bodyStyle>
    <p:otherStyle>
      <a:defPPr>
        <a:defRPr lang="es-ES"/>
      </a:defPPr>
      <a:lvl1pPr marL="0" algn="l" defTabSz="685783" rtl="0" eaLnBrk="1" latinLnBrk="0" hangingPunct="1">
        <a:defRPr lang="es-ES" sz="1400" kern="1200">
          <a:solidFill>
            <a:schemeClr val="tx1"/>
          </a:solidFill>
          <a:latin typeface="+mn-lt"/>
          <a:ea typeface="+mn-ea"/>
          <a:cs typeface="+mn-cs"/>
        </a:defRPr>
      </a:lvl1pPr>
      <a:lvl2pPr marL="342892" algn="l" defTabSz="685783" rtl="0" eaLnBrk="1" latinLnBrk="0" hangingPunct="1">
        <a:defRPr lang="es-ES" sz="1400" kern="1200">
          <a:solidFill>
            <a:schemeClr val="tx1"/>
          </a:solidFill>
          <a:latin typeface="+mn-lt"/>
          <a:ea typeface="+mn-ea"/>
          <a:cs typeface="+mn-cs"/>
        </a:defRPr>
      </a:lvl2pPr>
      <a:lvl3pPr marL="685783" algn="l" defTabSz="685783" rtl="0" eaLnBrk="1" latinLnBrk="0" hangingPunct="1">
        <a:defRPr lang="es-ES" sz="1400" kern="1200">
          <a:solidFill>
            <a:schemeClr val="tx1"/>
          </a:solidFill>
          <a:latin typeface="+mn-lt"/>
          <a:ea typeface="+mn-ea"/>
          <a:cs typeface="+mn-cs"/>
        </a:defRPr>
      </a:lvl3pPr>
      <a:lvl4pPr marL="1028675" algn="l" defTabSz="685783" rtl="0" eaLnBrk="1" latinLnBrk="0" hangingPunct="1">
        <a:defRPr lang="es-ES" sz="1400" kern="1200">
          <a:solidFill>
            <a:schemeClr val="tx1"/>
          </a:solidFill>
          <a:latin typeface="+mn-lt"/>
          <a:ea typeface="+mn-ea"/>
          <a:cs typeface="+mn-cs"/>
        </a:defRPr>
      </a:lvl4pPr>
      <a:lvl5pPr marL="1371566" algn="l" defTabSz="685783" rtl="0" eaLnBrk="1" latinLnBrk="0" hangingPunct="1">
        <a:defRPr lang="es-ES" sz="1400" kern="1200">
          <a:solidFill>
            <a:schemeClr val="tx1"/>
          </a:solidFill>
          <a:latin typeface="+mn-lt"/>
          <a:ea typeface="+mn-ea"/>
          <a:cs typeface="+mn-cs"/>
        </a:defRPr>
      </a:lvl5pPr>
      <a:lvl6pPr marL="1714457" algn="l" defTabSz="685783" rtl="0" eaLnBrk="1" latinLnBrk="0" hangingPunct="1">
        <a:defRPr lang="es-ES" sz="1400" kern="1200">
          <a:solidFill>
            <a:schemeClr val="tx1"/>
          </a:solidFill>
          <a:latin typeface="+mn-lt"/>
          <a:ea typeface="+mn-ea"/>
          <a:cs typeface="+mn-cs"/>
        </a:defRPr>
      </a:lvl6pPr>
      <a:lvl7pPr marL="2057348" algn="l" defTabSz="685783" rtl="0" eaLnBrk="1" latinLnBrk="0" hangingPunct="1">
        <a:defRPr lang="es-ES" sz="1400" kern="1200">
          <a:solidFill>
            <a:schemeClr val="tx1"/>
          </a:solidFill>
          <a:latin typeface="+mn-lt"/>
          <a:ea typeface="+mn-ea"/>
          <a:cs typeface="+mn-cs"/>
        </a:defRPr>
      </a:lvl7pPr>
      <a:lvl8pPr marL="2400240" algn="l" defTabSz="685783" rtl="0" eaLnBrk="1" latinLnBrk="0" hangingPunct="1">
        <a:defRPr lang="es-ES" sz="1400" kern="1200">
          <a:solidFill>
            <a:schemeClr val="tx1"/>
          </a:solidFill>
          <a:latin typeface="+mn-lt"/>
          <a:ea typeface="+mn-ea"/>
          <a:cs typeface="+mn-cs"/>
        </a:defRPr>
      </a:lvl8pPr>
      <a:lvl9pPr marL="2743132" algn="l" defTabSz="685783" rtl="0" eaLnBrk="1" latinLnBrk="0" hangingPunct="1">
        <a:defRPr lang="es-ES"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12.xml"/><Relationship Id="rId13" Type="http://schemas.openxmlformats.org/officeDocument/2006/relationships/diagramData" Target="../diagrams/data13.xml"/><Relationship Id="rId18" Type="http://schemas.openxmlformats.org/officeDocument/2006/relationships/diagramData" Target="../diagrams/data14.xml"/><Relationship Id="rId26" Type="http://schemas.openxmlformats.org/officeDocument/2006/relationships/diagramColors" Target="../diagrams/colors15.xml"/><Relationship Id="rId3" Type="http://schemas.openxmlformats.org/officeDocument/2006/relationships/diagramData" Target="../diagrams/data11.xml"/><Relationship Id="rId21" Type="http://schemas.openxmlformats.org/officeDocument/2006/relationships/diagramColors" Target="../diagrams/colors14.xml"/><Relationship Id="rId7" Type="http://schemas.microsoft.com/office/2007/relationships/diagramDrawing" Target="../diagrams/drawing11.xml"/><Relationship Id="rId12" Type="http://schemas.microsoft.com/office/2007/relationships/diagramDrawing" Target="../diagrams/drawing12.xml"/><Relationship Id="rId17" Type="http://schemas.microsoft.com/office/2007/relationships/diagramDrawing" Target="../diagrams/drawing13.xml"/><Relationship Id="rId25" Type="http://schemas.openxmlformats.org/officeDocument/2006/relationships/diagramQuickStyle" Target="../diagrams/quickStyle15.xml"/><Relationship Id="rId2" Type="http://schemas.openxmlformats.org/officeDocument/2006/relationships/image" Target="../media/image17.emf"/><Relationship Id="rId16" Type="http://schemas.openxmlformats.org/officeDocument/2006/relationships/diagramColors" Target="../diagrams/colors13.xml"/><Relationship Id="rId20" Type="http://schemas.openxmlformats.org/officeDocument/2006/relationships/diagramQuickStyle" Target="../diagrams/quickStyle14.xml"/><Relationship Id="rId1" Type="http://schemas.openxmlformats.org/officeDocument/2006/relationships/slideLayout" Target="../slideLayouts/slideLayout2.xml"/><Relationship Id="rId6" Type="http://schemas.openxmlformats.org/officeDocument/2006/relationships/diagramColors" Target="../diagrams/colors11.xml"/><Relationship Id="rId11" Type="http://schemas.openxmlformats.org/officeDocument/2006/relationships/diagramColors" Target="../diagrams/colors12.xml"/><Relationship Id="rId24" Type="http://schemas.openxmlformats.org/officeDocument/2006/relationships/diagramLayout" Target="../diagrams/layout15.xml"/><Relationship Id="rId5" Type="http://schemas.openxmlformats.org/officeDocument/2006/relationships/diagramQuickStyle" Target="../diagrams/quickStyle11.xml"/><Relationship Id="rId15" Type="http://schemas.openxmlformats.org/officeDocument/2006/relationships/diagramQuickStyle" Target="../diagrams/quickStyle13.xml"/><Relationship Id="rId23" Type="http://schemas.openxmlformats.org/officeDocument/2006/relationships/diagramData" Target="../diagrams/data15.xml"/><Relationship Id="rId10" Type="http://schemas.openxmlformats.org/officeDocument/2006/relationships/diagramQuickStyle" Target="../diagrams/quickStyle12.xml"/><Relationship Id="rId19" Type="http://schemas.openxmlformats.org/officeDocument/2006/relationships/diagramLayout" Target="../diagrams/layout14.xml"/><Relationship Id="rId4" Type="http://schemas.openxmlformats.org/officeDocument/2006/relationships/diagramLayout" Target="../diagrams/layout11.xml"/><Relationship Id="rId9" Type="http://schemas.openxmlformats.org/officeDocument/2006/relationships/diagramLayout" Target="../diagrams/layout12.xml"/><Relationship Id="rId14" Type="http://schemas.openxmlformats.org/officeDocument/2006/relationships/diagramLayout" Target="../diagrams/layout13.xml"/><Relationship Id="rId22" Type="http://schemas.microsoft.com/office/2007/relationships/diagramDrawing" Target="../diagrams/drawing14.xml"/><Relationship Id="rId27" Type="http://schemas.microsoft.com/office/2007/relationships/diagramDrawing" Target="../diagrams/drawing15.xml"/></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17.xml"/><Relationship Id="rId13" Type="http://schemas.openxmlformats.org/officeDocument/2006/relationships/diagramData" Target="../diagrams/data18.xml"/><Relationship Id="rId3" Type="http://schemas.openxmlformats.org/officeDocument/2006/relationships/diagramData" Target="../diagrams/data16.xml"/><Relationship Id="rId7" Type="http://schemas.microsoft.com/office/2007/relationships/diagramDrawing" Target="../diagrams/drawing16.xml"/><Relationship Id="rId12" Type="http://schemas.microsoft.com/office/2007/relationships/diagramDrawing" Target="../diagrams/drawing17.xml"/><Relationship Id="rId17" Type="http://schemas.microsoft.com/office/2007/relationships/diagramDrawing" Target="../diagrams/drawing18.xml"/><Relationship Id="rId2" Type="http://schemas.openxmlformats.org/officeDocument/2006/relationships/image" Target="../media/image17.emf"/><Relationship Id="rId16" Type="http://schemas.openxmlformats.org/officeDocument/2006/relationships/diagramColors" Target="../diagrams/colors18.xml"/><Relationship Id="rId1" Type="http://schemas.openxmlformats.org/officeDocument/2006/relationships/slideLayout" Target="../slideLayouts/slideLayout2.xml"/><Relationship Id="rId6" Type="http://schemas.openxmlformats.org/officeDocument/2006/relationships/diagramColors" Target="../diagrams/colors16.xml"/><Relationship Id="rId11" Type="http://schemas.openxmlformats.org/officeDocument/2006/relationships/diagramColors" Target="../diagrams/colors17.xml"/><Relationship Id="rId5" Type="http://schemas.openxmlformats.org/officeDocument/2006/relationships/diagramQuickStyle" Target="../diagrams/quickStyle16.xml"/><Relationship Id="rId15" Type="http://schemas.openxmlformats.org/officeDocument/2006/relationships/diagramQuickStyle" Target="../diagrams/quickStyle18.xml"/><Relationship Id="rId10" Type="http://schemas.openxmlformats.org/officeDocument/2006/relationships/diagramQuickStyle" Target="../diagrams/quickStyle17.xml"/><Relationship Id="rId4" Type="http://schemas.openxmlformats.org/officeDocument/2006/relationships/diagramLayout" Target="../diagrams/layout16.xml"/><Relationship Id="rId9" Type="http://schemas.openxmlformats.org/officeDocument/2006/relationships/diagramLayout" Target="../diagrams/layout17.xml"/><Relationship Id="rId14" Type="http://schemas.openxmlformats.org/officeDocument/2006/relationships/diagramLayout" Target="../diagrams/layout18.xml"/></Relationships>
</file>

<file path=ppt/slides/_rels/slide1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image" Target="../media/image14.gif"/><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image" Target="../media/image14.gif"/><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image" Target="../media/image14.gif"/><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13.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image" Target="../media/image25.gif"/><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18" Type="http://schemas.openxmlformats.org/officeDocument/2006/relationships/diagramLayout" Target="../diagrams/layout4.xml"/><Relationship Id="rId3" Type="http://schemas.openxmlformats.org/officeDocument/2006/relationships/diagramLayout" Target="../diagrams/layout1.xml"/><Relationship Id="rId21" Type="http://schemas.microsoft.com/office/2007/relationships/diagramDrawing" Target="../diagrams/drawing4.xml"/><Relationship Id="rId7" Type="http://schemas.openxmlformats.org/officeDocument/2006/relationships/diagramData" Target="../diagrams/data2.xml"/><Relationship Id="rId12" Type="http://schemas.openxmlformats.org/officeDocument/2006/relationships/diagramData" Target="../diagrams/data3.xml"/><Relationship Id="rId17" Type="http://schemas.openxmlformats.org/officeDocument/2006/relationships/diagramData" Target="../diagrams/data4.xml"/><Relationship Id="rId2" Type="http://schemas.openxmlformats.org/officeDocument/2006/relationships/diagramData" Target="../diagrams/data1.xml"/><Relationship Id="rId16" Type="http://schemas.microsoft.com/office/2007/relationships/diagramDrawing" Target="../diagrams/drawing3.xml"/><Relationship Id="rId20" Type="http://schemas.openxmlformats.org/officeDocument/2006/relationships/diagramColors" Target="../diagrams/colors4.xml"/><Relationship Id="rId1" Type="http://schemas.openxmlformats.org/officeDocument/2006/relationships/slideLayout" Target="../slideLayouts/slideLayout13.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19" Type="http://schemas.openxmlformats.org/officeDocument/2006/relationships/diagramQuickStyle" Target="../diagrams/quickStyle4.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 Id="rId22" Type="http://schemas.openxmlformats.org/officeDocument/2006/relationships/image" Target="../media/image11.emf"/></Relationships>
</file>

<file path=ppt/slides/_rels/slide20.xml.rels><?xml version="1.0" encoding="UTF-8" standalone="yes"?>
<Relationships xmlns="http://schemas.openxmlformats.org/package/2006/relationships"><Relationship Id="rId8" Type="http://schemas.microsoft.com/office/2007/relationships/diagramDrawing" Target="../diagrams/drawing24.xml"/><Relationship Id="rId3" Type="http://schemas.openxmlformats.org/officeDocument/2006/relationships/image" Target="../media/image15.gif"/><Relationship Id="rId7" Type="http://schemas.openxmlformats.org/officeDocument/2006/relationships/diagramColors" Target="../diagrams/colors2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24.xml"/><Relationship Id="rId5" Type="http://schemas.openxmlformats.org/officeDocument/2006/relationships/diagramLayout" Target="../diagrams/layout24.xml"/><Relationship Id="rId4" Type="http://schemas.openxmlformats.org/officeDocument/2006/relationships/diagramData" Target="../diagrams/data24.xml"/><Relationship Id="rId9" Type="http://schemas.openxmlformats.org/officeDocument/2006/relationships/image" Target="../media/image27.emf"/></Relationships>
</file>

<file path=ppt/slides/_rels/slide21.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0.gif"/><Relationship Id="rId5" Type="http://schemas.openxmlformats.org/officeDocument/2006/relationships/image" Target="../media/image29.png"/><Relationship Id="rId4" Type="http://schemas.openxmlformats.org/officeDocument/2006/relationships/image" Target="../media/image28.emf"/></Relationships>
</file>

<file path=ppt/slides/_rels/slide22.xml.rels><?xml version="1.0" encoding="UTF-8" standalone="yes"?>
<Relationships xmlns="http://schemas.openxmlformats.org/package/2006/relationships"><Relationship Id="rId8" Type="http://schemas.openxmlformats.org/officeDocument/2006/relationships/image" Target="../media/image31.gif"/><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23.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33.emf"/></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emf"/></Relationships>
</file>

<file path=ppt/slides/_rels/slide26.xml.rels><?xml version="1.0" encoding="UTF-8" standalone="yes"?>
<Relationships xmlns="http://schemas.openxmlformats.org/package/2006/relationships"><Relationship Id="rId8" Type="http://schemas.openxmlformats.org/officeDocument/2006/relationships/image" Target="../media/image38.jpg"/><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 Id="rId9" Type="http://schemas.openxmlformats.org/officeDocument/2006/relationships/image" Target="../media/image39.emf"/></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42.emf"/><Relationship Id="rId4" Type="http://schemas.openxmlformats.org/officeDocument/2006/relationships/image" Target="../media/image41.emf"/></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44.emf"/></Relationships>
</file>

<file path=ppt/slides/_rels/slide29.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chart" Target="../charts/chart1.xml"/><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7.xml"/><Relationship Id="rId13" Type="http://schemas.openxmlformats.org/officeDocument/2006/relationships/diagramLayout" Target="../diagrams/layout8.xml"/><Relationship Id="rId18" Type="http://schemas.openxmlformats.org/officeDocument/2006/relationships/diagramLayout" Target="../diagrams/layout9.xml"/><Relationship Id="rId3" Type="http://schemas.openxmlformats.org/officeDocument/2006/relationships/diagramLayout" Target="../diagrams/layout6.xml"/><Relationship Id="rId21" Type="http://schemas.microsoft.com/office/2007/relationships/diagramDrawing" Target="../diagrams/drawing9.xml"/><Relationship Id="rId7" Type="http://schemas.openxmlformats.org/officeDocument/2006/relationships/diagramData" Target="../diagrams/data7.xml"/><Relationship Id="rId12" Type="http://schemas.openxmlformats.org/officeDocument/2006/relationships/diagramData" Target="../diagrams/data8.xml"/><Relationship Id="rId17" Type="http://schemas.openxmlformats.org/officeDocument/2006/relationships/diagramData" Target="../diagrams/data9.xml"/><Relationship Id="rId2" Type="http://schemas.openxmlformats.org/officeDocument/2006/relationships/diagramData" Target="../diagrams/data6.xml"/><Relationship Id="rId16" Type="http://schemas.microsoft.com/office/2007/relationships/diagramDrawing" Target="../diagrams/drawing8.xml"/><Relationship Id="rId20" Type="http://schemas.openxmlformats.org/officeDocument/2006/relationships/diagramColors" Target="../diagrams/colors9.xml"/><Relationship Id="rId1" Type="http://schemas.openxmlformats.org/officeDocument/2006/relationships/slideLayout" Target="../slideLayouts/slideLayout13.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5" Type="http://schemas.openxmlformats.org/officeDocument/2006/relationships/diagramColors" Target="../diagrams/colors8.xml"/><Relationship Id="rId10" Type="http://schemas.openxmlformats.org/officeDocument/2006/relationships/diagramColors" Target="../diagrams/colors7.xml"/><Relationship Id="rId19" Type="http://schemas.openxmlformats.org/officeDocument/2006/relationships/diagramQuickStyle" Target="../diagrams/quickStyle9.xml"/><Relationship Id="rId4" Type="http://schemas.openxmlformats.org/officeDocument/2006/relationships/diagramQuickStyle" Target="../diagrams/quickStyle6.xml"/><Relationship Id="rId9" Type="http://schemas.openxmlformats.org/officeDocument/2006/relationships/diagramQuickStyle" Target="../diagrams/quickStyle7.xml"/><Relationship Id="rId14" Type="http://schemas.openxmlformats.org/officeDocument/2006/relationships/diagramQuickStyle" Target="../diagrams/quickStyle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4.gif"/><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a:xfrm>
            <a:off x="1314450" y="2139042"/>
            <a:ext cx="5211763" cy="1442197"/>
          </a:xfrm>
        </p:spPr>
        <p:txBody>
          <a:bodyPr rtlCol="0">
            <a:noAutofit/>
          </a:bodyPr>
          <a:lstStyle/>
          <a:p>
            <a:pPr algn="ctr" defTabSz="685783" fontAlgn="auto">
              <a:spcAft>
                <a:spcPts val="0"/>
              </a:spcAft>
              <a:defRPr/>
            </a:pPr>
            <a:r>
              <a:rPr sz="3200" cap="small" dirty="0" smtClean="0">
                <a:solidFill>
                  <a:schemeClr val="tx1"/>
                </a:solidFill>
              </a:rPr>
              <a:t>"</a:t>
            </a:r>
            <a:r>
              <a:rPr lang="es-PE" sz="3200" cap="small" dirty="0" err="1" smtClean="0">
                <a:solidFill>
                  <a:schemeClr val="tx1"/>
                </a:solidFill>
              </a:rPr>
              <a:t>Devengamiento</a:t>
            </a:r>
            <a:r>
              <a:rPr sz="3200" cap="small" dirty="0" smtClean="0">
                <a:solidFill>
                  <a:schemeClr val="tx1"/>
                </a:solidFill>
              </a:rPr>
              <a:t> de Impuestos y Sistemas de Información" </a:t>
            </a:r>
            <a:br>
              <a:rPr sz="3200" cap="small" dirty="0" smtClean="0">
                <a:solidFill>
                  <a:schemeClr val="tx1"/>
                </a:solidFill>
              </a:rPr>
            </a:br>
            <a:r>
              <a:rPr sz="3200" cap="small" dirty="0" smtClean="0">
                <a:solidFill>
                  <a:schemeClr val="tx1"/>
                </a:solidFill>
              </a:rPr>
              <a:t>Julio 2015</a:t>
            </a:r>
            <a:endParaRPr sz="3200" cap="small" dirty="0">
              <a:solidFill>
                <a:schemeClr val="tx1"/>
              </a:solidFill>
            </a:endParaRPr>
          </a:p>
        </p:txBody>
      </p:sp>
      <p:sp>
        <p:nvSpPr>
          <p:cNvPr id="6" name="5 Marcador de texto"/>
          <p:cNvSpPr>
            <a:spLocks noGrp="1"/>
          </p:cNvSpPr>
          <p:nvPr>
            <p:ph type="body" idx="1"/>
          </p:nvPr>
        </p:nvSpPr>
        <p:spPr>
          <a:xfrm>
            <a:off x="1314450" y="4025153"/>
            <a:ext cx="5211763" cy="348410"/>
          </a:xfrm>
        </p:spPr>
        <p:txBody>
          <a:bodyPr rtlCol="0">
            <a:normAutofit fontScale="47500" lnSpcReduction="20000"/>
          </a:bodyPr>
          <a:lstStyle/>
          <a:p>
            <a:pPr defTabSz="685783" fontAlgn="auto">
              <a:spcBef>
                <a:spcPts val="600"/>
              </a:spcBef>
              <a:spcAft>
                <a:spcPts val="0"/>
              </a:spcAft>
              <a:defRPr/>
            </a:pPr>
            <a:r>
              <a:rPr b="1" dirty="0" smtClean="0">
                <a:solidFill>
                  <a:schemeClr val="tx1"/>
                </a:solidFill>
              </a:rPr>
              <a:t>CPC. OSCAR ARTURO PAJUELO RAMÍREZ</a:t>
            </a:r>
          </a:p>
          <a:p>
            <a:pPr defTabSz="685783" fontAlgn="auto">
              <a:spcBef>
                <a:spcPts val="600"/>
              </a:spcBef>
              <a:spcAft>
                <a:spcPts val="0"/>
              </a:spcAft>
              <a:defRPr/>
            </a:pPr>
            <a:r>
              <a:rPr lang="es-ES" b="1" dirty="0" smtClean="0">
                <a:solidFill>
                  <a:schemeClr val="tx1"/>
                </a:solidFill>
              </a:rPr>
              <a:t>Contador General de la Nación - PERÚ</a:t>
            </a:r>
            <a:endParaRPr b="1" dirty="0">
              <a:solidFill>
                <a:schemeClr val="tx1"/>
              </a:solidFill>
            </a:endParaRPr>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a:xfrm>
            <a:off x="991961" y="849727"/>
            <a:ext cx="7812000" cy="3910047"/>
          </a:xfrm>
        </p:spPr>
        <p:txBody>
          <a:bodyPr/>
          <a:lstStyle/>
          <a:p>
            <a:pPr marL="0" indent="0" algn="just">
              <a:lnSpc>
                <a:spcPct val="100000"/>
              </a:lnSpc>
              <a:spcBef>
                <a:spcPts val="600"/>
              </a:spcBef>
              <a:buNone/>
            </a:pPr>
            <a:r>
              <a:rPr lang="es-PE" sz="1500" b="1" dirty="0" smtClean="0"/>
              <a:t>Activos </a:t>
            </a:r>
            <a:r>
              <a:rPr lang="es-PE" sz="1500" b="1" dirty="0"/>
              <a:t>por impuestos</a:t>
            </a:r>
          </a:p>
          <a:p>
            <a:pPr algn="just">
              <a:lnSpc>
                <a:spcPct val="100000"/>
              </a:lnSpc>
              <a:spcBef>
                <a:spcPts val="600"/>
              </a:spcBef>
            </a:pPr>
            <a:r>
              <a:rPr lang="es-PE" sz="1500" dirty="0"/>
              <a:t>Se medirán inicialmente por el importe nominal del derecho adquirido, que es igual al costo o valor razonable, de acuerdo con las leyes y regulaciones fiscales o convenio o resoluciones de determinación giradas. </a:t>
            </a:r>
            <a:endParaRPr lang="es-PE" sz="1500" dirty="0" smtClean="0"/>
          </a:p>
          <a:p>
            <a:pPr marL="0" indent="0" algn="just">
              <a:lnSpc>
                <a:spcPct val="100000"/>
              </a:lnSpc>
              <a:spcBef>
                <a:spcPts val="600"/>
              </a:spcBef>
              <a:buNone/>
            </a:pPr>
            <a:r>
              <a:rPr lang="es-PE" sz="1500" b="1" dirty="0"/>
              <a:t>Se </a:t>
            </a:r>
            <a:r>
              <a:rPr lang="es-PE" sz="1500" b="1" dirty="0" smtClean="0"/>
              <a:t>revelará: </a:t>
            </a:r>
            <a:r>
              <a:rPr lang="es-PE" sz="1500" dirty="0"/>
              <a:t>el importe de cuentas por cobrar reconocidas con respecto a los ingresos </a:t>
            </a:r>
            <a:r>
              <a:rPr lang="es-PE" sz="1500" dirty="0" smtClean="0"/>
              <a:t>sin contraprestación </a:t>
            </a:r>
            <a:r>
              <a:rPr lang="es-PE" sz="1500" dirty="0"/>
              <a:t>por concepto de impuestos, contribuciones, tasas y derechos; </a:t>
            </a:r>
            <a:r>
              <a:rPr lang="es-PE" sz="1500" dirty="0" smtClean="0"/>
              <a:t>la </a:t>
            </a:r>
            <a:r>
              <a:rPr lang="es-PE" sz="1500" dirty="0"/>
              <a:t>política de reconocimiento y medición de los activos por impuestos;</a:t>
            </a:r>
          </a:p>
          <a:p>
            <a:pPr algn="just">
              <a:lnSpc>
                <a:spcPct val="100000"/>
              </a:lnSpc>
              <a:spcBef>
                <a:spcPts val="600"/>
              </a:spcBef>
            </a:pPr>
            <a:r>
              <a:rPr lang="es-PE" sz="1500" dirty="0"/>
              <a:t>la clasificación de las cuentas por cobrar por impuestos, de acuerdo con los términos de convenios y resoluciones de determinación, antigüedad (por vencimientos) y situación de cobranzas judiciales.  La porción no corriente debe ser reclasificada a cuentas por cobrar a largo plazo; </a:t>
            </a:r>
          </a:p>
          <a:p>
            <a:pPr algn="just">
              <a:lnSpc>
                <a:spcPct val="100000"/>
              </a:lnSpc>
              <a:spcBef>
                <a:spcPts val="600"/>
              </a:spcBef>
            </a:pPr>
            <a:r>
              <a:rPr lang="es-PE" sz="1500" dirty="0"/>
              <a:t>la naturaleza de las principales clases de impuestos que no pueden medirse con fiabilidad ni reconocerse durante el periodo contable en el que ocurre el hecho imponible.</a:t>
            </a:r>
          </a:p>
          <a:p>
            <a:pPr algn="just">
              <a:lnSpc>
                <a:spcPct val="100000"/>
              </a:lnSpc>
              <a:spcBef>
                <a:spcPts val="600"/>
              </a:spcBef>
            </a:pPr>
            <a:r>
              <a:rPr lang="es-PE" sz="1500" dirty="0"/>
              <a:t>el importe de los activos reconocidos </a:t>
            </a:r>
            <a:r>
              <a:rPr lang="es-PE" sz="1500" dirty="0" smtClean="0"/>
              <a:t>sujetos </a:t>
            </a:r>
            <a:r>
              <a:rPr lang="es-PE" sz="1500" dirty="0"/>
              <a:t>a restricciones y la naturaleza de dichas </a:t>
            </a:r>
            <a:r>
              <a:rPr lang="es-PE" sz="1500" dirty="0" smtClean="0"/>
              <a:t>restricciones y las </a:t>
            </a:r>
            <a:r>
              <a:rPr lang="es-PE" sz="1500" dirty="0"/>
              <a:t>garantías recibidas y tasas de interés promedio de rendimiento en el periodo</a:t>
            </a:r>
            <a:r>
              <a:rPr lang="es-PE" sz="1500" dirty="0" smtClean="0"/>
              <a:t>.</a:t>
            </a:r>
          </a:p>
        </p:txBody>
      </p:sp>
      <p:pic>
        <p:nvPicPr>
          <p:cNvPr id="6" name="Marcador de posición de imagen 5"/>
          <p:cNvPicPr>
            <a:picLocks noGrp="1" noChangeAspect="1"/>
          </p:cNvPicPr>
          <p:nvPr>
            <p:ph type="pic" sz="quarter" idx="10"/>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30705" r="30705"/>
          <a:stretch>
            <a:fillRect/>
          </a:stretch>
        </p:blipFill>
        <p:spPr/>
      </p:pic>
      <p:sp>
        <p:nvSpPr>
          <p:cNvPr id="5" name="Título 2"/>
          <p:cNvSpPr>
            <a:spLocks noGrp="1"/>
          </p:cNvSpPr>
          <p:nvPr>
            <p:ph type="title"/>
          </p:nvPr>
        </p:nvSpPr>
        <p:spPr>
          <a:xfrm>
            <a:off x="1000125" y="409778"/>
            <a:ext cx="7812000" cy="429746"/>
          </a:xfrm>
          <a:solidFill>
            <a:schemeClr val="accent1"/>
          </a:solidFill>
          <a:ln w="57150" cmpd="thickThin">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p:spPr>
        <p:txBody>
          <a:bodyPr vert="horz" wrap="square" lIns="68579" tIns="34289" rIns="68579" bIns="34289" numCol="1" anchor="ctr" anchorCtr="0" compatLnSpc="1">
            <a:prstTxWarp prst="textNoShape">
              <a:avLst/>
            </a:prstTxWarp>
          </a:bodyPr>
          <a:lstStyle/>
          <a:p>
            <a:pPr eaLnBrk="0" hangingPunct="0"/>
            <a:r>
              <a:rPr lang="es-PE" altLang="es-PE" b="1" kern="0" spc="-100" dirty="0" smtClean="0">
                <a:solidFill>
                  <a:schemeClr val="bg1"/>
                </a:solidFill>
                <a:effectLst>
                  <a:outerShdw blurRad="38100" dist="38100" dir="2700000" algn="tl">
                    <a:srgbClr val="000000"/>
                  </a:outerShdw>
                </a:effectLst>
              </a:rPr>
              <a:t>Políticas de Medición y Presentación– Cuentas por Cobrar</a:t>
            </a:r>
            <a:endParaRPr lang="es-PE" b="1" kern="0" spc="-100" dirty="0">
              <a:solidFill>
                <a:schemeClr val="bg1"/>
              </a:solidFill>
              <a:effectLst>
                <a:outerShdw blurRad="38100" dist="38100" dir="2700000" algn="tl">
                  <a:srgbClr val="000000"/>
                </a:outerShdw>
              </a:effectLst>
            </a:endParaRPr>
          </a:p>
        </p:txBody>
      </p:sp>
    </p:spTree>
    <p:extLst>
      <p:ext uri="{BB962C8B-B14F-4D97-AF65-F5344CB8AC3E}">
        <p14:creationId xmlns:p14="http://schemas.microsoft.com/office/powerpoint/2010/main" val="242316530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
                                        <p:tgtEl>
                                          <p:spTgt spid="5"/>
                                        </p:tgtEl>
                                      </p:cBhvr>
                                    </p:animEffect>
                                    <p:anim calcmode="lin" valueType="num">
                                      <p:cBhvr>
                                        <p:cTn id="8" dur="400" fill="hold"/>
                                        <p:tgtEl>
                                          <p:spTgt spid="5"/>
                                        </p:tgtEl>
                                        <p:attrNameLst>
                                          <p:attrName>ppt_x</p:attrName>
                                        </p:attrNameLst>
                                      </p:cBhvr>
                                      <p:tavLst>
                                        <p:tav tm="0">
                                          <p:val>
                                            <p:strVal val="#ppt_x"/>
                                          </p:val>
                                        </p:tav>
                                        <p:tav tm="100000">
                                          <p:val>
                                            <p:strVal val="#ppt_x"/>
                                          </p:val>
                                        </p:tav>
                                      </p:tavLst>
                                    </p:anim>
                                    <p:anim calcmode="lin" valueType="num">
                                      <p:cBhvr>
                                        <p:cTn id="9" dur="400" fill="hold"/>
                                        <p:tgtEl>
                                          <p:spTgt spid="5"/>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a:xfrm>
            <a:off x="957263" y="1283987"/>
            <a:ext cx="7812000" cy="1674835"/>
          </a:xfrm>
        </p:spPr>
        <p:txBody>
          <a:bodyPr/>
          <a:lstStyle/>
          <a:p>
            <a:pPr marL="0" lvl="1" indent="0" algn="just">
              <a:spcBef>
                <a:spcPts val="825"/>
              </a:spcBef>
              <a:buNone/>
            </a:pPr>
            <a:r>
              <a:rPr lang="es-PE" altLang="es-PE" sz="1700" dirty="0" smtClean="0"/>
              <a:t>Tratamiento </a:t>
            </a:r>
            <a:r>
              <a:rPr lang="es-PE" altLang="es-PE" sz="1700" dirty="0"/>
              <a:t>contable para todos los ingresos </a:t>
            </a:r>
            <a:r>
              <a:rPr lang="es-PE" altLang="es-PE" sz="1700" dirty="0" smtClean="0"/>
              <a:t>tributarios </a:t>
            </a:r>
            <a:r>
              <a:rPr lang="es-PE" altLang="es-PE" sz="1700" dirty="0"/>
              <a:t>por impuestos directos e indirectos y contribuciones sociales; así como los </a:t>
            </a:r>
            <a:r>
              <a:rPr lang="es-PE" altLang="es-PE" sz="1700" dirty="0" smtClean="0"/>
              <a:t>derechos, tasas, </a:t>
            </a:r>
            <a:r>
              <a:rPr lang="es-PE" altLang="es-PE" sz="1700" dirty="0"/>
              <a:t>denominados ingresos no </a:t>
            </a:r>
            <a:r>
              <a:rPr lang="es-PE" altLang="es-PE" sz="1700" dirty="0" smtClean="0"/>
              <a:t>tributarios, </a:t>
            </a:r>
            <a:r>
              <a:rPr lang="es-PE" altLang="es-PE" sz="1700" dirty="0"/>
              <a:t>para fines presupuestales</a:t>
            </a:r>
            <a:r>
              <a:rPr lang="es-PE" altLang="es-PE" sz="1700" dirty="0" smtClean="0"/>
              <a:t>.</a:t>
            </a:r>
          </a:p>
          <a:p>
            <a:pPr marL="0" indent="0" algn="just">
              <a:buNone/>
            </a:pPr>
            <a:r>
              <a:rPr lang="es-PE" dirty="0" smtClean="0"/>
              <a:t>Además</a:t>
            </a:r>
            <a:r>
              <a:rPr lang="es-PE" dirty="0"/>
              <a:t>, se revisa el tratamiento de </a:t>
            </a:r>
            <a:r>
              <a:rPr lang="es-PE" dirty="0" smtClean="0"/>
              <a:t>los intereses.</a:t>
            </a:r>
          </a:p>
          <a:p>
            <a:pPr marL="0" indent="0" algn="just">
              <a:buNone/>
            </a:pPr>
            <a:r>
              <a:rPr lang="es-PE" dirty="0" smtClean="0"/>
              <a:t>Todos </a:t>
            </a:r>
            <a:r>
              <a:rPr lang="es-PE" dirty="0"/>
              <a:t>estos ingresos </a:t>
            </a:r>
            <a:r>
              <a:rPr lang="es-PE" dirty="0" smtClean="0"/>
              <a:t>pueden haber </a:t>
            </a:r>
            <a:r>
              <a:rPr lang="es-PE" dirty="0"/>
              <a:t>sido auto-liquidados por los contribuyentes, o </a:t>
            </a:r>
            <a:r>
              <a:rPr lang="es-PE" dirty="0" smtClean="0"/>
              <a:t>determinados por </a:t>
            </a:r>
            <a:r>
              <a:rPr lang="es-PE" dirty="0"/>
              <a:t>la Administración Tributaria</a:t>
            </a:r>
            <a:r>
              <a:rPr lang="es-PE" dirty="0" smtClean="0"/>
              <a:t>. </a:t>
            </a:r>
            <a:endParaRPr lang="es-PE" dirty="0"/>
          </a:p>
        </p:txBody>
      </p:sp>
      <p:sp>
        <p:nvSpPr>
          <p:cNvPr id="3" name="Título 2"/>
          <p:cNvSpPr>
            <a:spLocks noGrp="1"/>
          </p:cNvSpPr>
          <p:nvPr>
            <p:ph type="title"/>
          </p:nvPr>
        </p:nvSpPr>
        <p:spPr>
          <a:xfrm>
            <a:off x="957263" y="528028"/>
            <a:ext cx="7812000" cy="396000"/>
          </a:xfrm>
          <a:solidFill>
            <a:schemeClr val="accent1"/>
          </a:solidFill>
          <a:ln w="57150" cmpd="thickThin">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p:spPr>
        <p:txBody>
          <a:bodyPr vert="horz" wrap="square" lIns="68579" tIns="34289" rIns="68579" bIns="34289" numCol="1" anchor="ctr" anchorCtr="0" compatLnSpc="1">
            <a:prstTxWarp prst="textNoShape">
              <a:avLst/>
            </a:prstTxWarp>
          </a:bodyPr>
          <a:lstStyle/>
          <a:p>
            <a:pPr algn="ctr" eaLnBrk="0" hangingPunct="0"/>
            <a:r>
              <a:rPr lang="es-PE" altLang="es-PE" sz="2400" b="1" kern="0" spc="-100" dirty="0" smtClean="0">
                <a:solidFill>
                  <a:schemeClr val="bg1"/>
                </a:solidFill>
                <a:effectLst>
                  <a:outerShdw blurRad="38100" dist="38100" dir="2700000" algn="tl">
                    <a:srgbClr val="000000"/>
                  </a:outerShdw>
                </a:effectLst>
              </a:rPr>
              <a:t>POC200: Ingresos Tributarios, Derechos, Tasas y Contribuciones</a:t>
            </a:r>
            <a:endParaRPr lang="es-PE" sz="2400" b="1" kern="0" spc="-100" dirty="0">
              <a:solidFill>
                <a:schemeClr val="bg1"/>
              </a:solidFill>
              <a:effectLst>
                <a:outerShdw blurRad="38100" dist="38100" dir="2700000" algn="tl">
                  <a:srgbClr val="000000"/>
                </a:outerShdw>
              </a:effectLst>
            </a:endParaRPr>
          </a:p>
        </p:txBody>
      </p:sp>
      <p:pic>
        <p:nvPicPr>
          <p:cNvPr id="5" name="Marcador de posición de imagen 4"/>
          <p:cNvPicPr>
            <a:picLocks noGrp="1" noChangeAspect="1"/>
          </p:cNvPicPr>
          <p:nvPr>
            <p:ph type="pic" sz="quarter" idx="10"/>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9004" b="9004"/>
          <a:stretch>
            <a:fillRect/>
          </a:stretch>
        </p:blipFill>
        <p:spPr>
          <a:xfrm>
            <a:off x="157163" y="2237014"/>
            <a:ext cx="928932" cy="1228725"/>
          </a:xfrm>
        </p:spPr>
      </p:pic>
      <p:sp>
        <p:nvSpPr>
          <p:cNvPr id="6" name="Forma libre 5"/>
          <p:cNvSpPr/>
          <p:nvPr/>
        </p:nvSpPr>
        <p:spPr>
          <a:xfrm>
            <a:off x="1851378" y="3318782"/>
            <a:ext cx="6023769" cy="719138"/>
          </a:xfrm>
          <a:custGeom>
            <a:avLst/>
            <a:gdLst>
              <a:gd name="connsiteX0" fmla="*/ 0 w 6096000"/>
              <a:gd name="connsiteY0" fmla="*/ 128867 h 773188"/>
              <a:gd name="connsiteX1" fmla="*/ 128867 w 6096000"/>
              <a:gd name="connsiteY1" fmla="*/ 0 h 773188"/>
              <a:gd name="connsiteX2" fmla="*/ 5967133 w 6096000"/>
              <a:gd name="connsiteY2" fmla="*/ 0 h 773188"/>
              <a:gd name="connsiteX3" fmla="*/ 6096000 w 6096000"/>
              <a:gd name="connsiteY3" fmla="*/ 128867 h 773188"/>
              <a:gd name="connsiteX4" fmla="*/ 6096000 w 6096000"/>
              <a:gd name="connsiteY4" fmla="*/ 644321 h 773188"/>
              <a:gd name="connsiteX5" fmla="*/ 5967133 w 6096000"/>
              <a:gd name="connsiteY5" fmla="*/ 773188 h 773188"/>
              <a:gd name="connsiteX6" fmla="*/ 128867 w 6096000"/>
              <a:gd name="connsiteY6" fmla="*/ 773188 h 773188"/>
              <a:gd name="connsiteX7" fmla="*/ 0 w 6096000"/>
              <a:gd name="connsiteY7" fmla="*/ 644321 h 773188"/>
              <a:gd name="connsiteX8" fmla="*/ 0 w 6096000"/>
              <a:gd name="connsiteY8" fmla="*/ 128867 h 773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773188">
                <a:moveTo>
                  <a:pt x="0" y="128867"/>
                </a:moveTo>
                <a:cubicBezTo>
                  <a:pt x="0" y="57696"/>
                  <a:pt x="57696" y="0"/>
                  <a:pt x="128867" y="0"/>
                </a:cubicBezTo>
                <a:lnTo>
                  <a:pt x="5967133" y="0"/>
                </a:lnTo>
                <a:cubicBezTo>
                  <a:pt x="6038304" y="0"/>
                  <a:pt x="6096000" y="57696"/>
                  <a:pt x="6096000" y="128867"/>
                </a:cubicBezTo>
                <a:lnTo>
                  <a:pt x="6096000" y="644321"/>
                </a:lnTo>
                <a:cubicBezTo>
                  <a:pt x="6096000" y="715492"/>
                  <a:pt x="6038304" y="773188"/>
                  <a:pt x="5967133" y="773188"/>
                </a:cubicBezTo>
                <a:lnTo>
                  <a:pt x="128867" y="773188"/>
                </a:lnTo>
                <a:cubicBezTo>
                  <a:pt x="57696" y="773188"/>
                  <a:pt x="0" y="715492"/>
                  <a:pt x="0" y="644321"/>
                </a:cubicBezTo>
                <a:lnTo>
                  <a:pt x="0" y="128867"/>
                </a:lnTo>
                <a:close/>
              </a:path>
            </a:pathLst>
          </a:custGeom>
          <a:solidFill>
            <a:schemeClr val="tx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13944" tIns="113944" rIns="113944" bIns="113944" numCol="1" spcCol="1270" anchor="ctr" anchorCtr="0">
            <a:noAutofit/>
          </a:bodyPr>
          <a:lstStyle/>
          <a:p>
            <a:pPr lvl="0" algn="ctr" defTabSz="889000">
              <a:lnSpc>
                <a:spcPct val="90000"/>
              </a:lnSpc>
              <a:spcBef>
                <a:spcPct val="0"/>
              </a:spcBef>
              <a:spcAft>
                <a:spcPct val="35000"/>
              </a:spcAft>
            </a:pPr>
            <a:r>
              <a:rPr lang="es-PE" sz="2000" b="1" kern="1200" dirty="0" smtClean="0">
                <a:latin typeface="Arial" panose="020B0604020202020204" pitchFamily="34" charset="0"/>
                <a:ea typeface="Calibri" panose="020F0502020204030204" pitchFamily="34" charset="0"/>
              </a:rPr>
              <a:t>“Manual de políticas contables </a:t>
            </a:r>
          </a:p>
          <a:p>
            <a:pPr lvl="0" algn="ctr" defTabSz="889000">
              <a:lnSpc>
                <a:spcPct val="90000"/>
              </a:lnSpc>
              <a:spcBef>
                <a:spcPct val="0"/>
              </a:spcBef>
              <a:spcAft>
                <a:spcPct val="35000"/>
              </a:spcAft>
            </a:pPr>
            <a:r>
              <a:rPr lang="es-PE" sz="2000" b="1" kern="1200" dirty="0" smtClean="0">
                <a:latin typeface="Arial" panose="020B0604020202020204" pitchFamily="34" charset="0"/>
                <a:ea typeface="Calibri" panose="020F0502020204030204" pitchFamily="34" charset="0"/>
              </a:rPr>
              <a:t>para el sector gubernamental en el Perú”</a:t>
            </a:r>
            <a:endParaRPr lang="es-PE" sz="2000" kern="1200" dirty="0"/>
          </a:p>
        </p:txBody>
      </p:sp>
    </p:spTree>
    <p:extLst>
      <p:ext uri="{BB962C8B-B14F-4D97-AF65-F5344CB8AC3E}">
        <p14:creationId xmlns:p14="http://schemas.microsoft.com/office/powerpoint/2010/main" val="40237254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6"/>
                                        </p:tgtEl>
                                      </p:cBhvr>
                                      <p:by x="150000" y="150000"/>
                                    </p:animScale>
                                  </p:childTnLst>
                                </p:cTn>
                              </p:par>
                              <p:par>
                                <p:cTn id="7" presetID="6" presetClass="emph" presetSubtype="0" fill="hold" nodeType="withEffect">
                                  <p:stCondLst>
                                    <p:cond delay="0"/>
                                  </p:stCondLst>
                                  <p:childTnLst>
                                    <p:animScale>
                                      <p:cBhvr>
                                        <p:cTn id="8"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931327" y="238331"/>
            <a:ext cx="7812000" cy="429746"/>
          </a:xfrm>
          <a:solidFill>
            <a:schemeClr val="accent1"/>
          </a:solidFill>
          <a:ln w="57150" cmpd="thickThin">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p:spPr>
        <p:txBody>
          <a:bodyPr vert="horz" wrap="square" lIns="68579" tIns="34289" rIns="68579" bIns="34289" numCol="1" anchor="ctr" anchorCtr="0" compatLnSpc="1">
            <a:prstTxWarp prst="textNoShape">
              <a:avLst/>
            </a:prstTxWarp>
          </a:bodyPr>
          <a:lstStyle/>
          <a:p>
            <a:pPr algn="ctr" eaLnBrk="0" hangingPunct="0"/>
            <a:r>
              <a:rPr lang="es-PE" altLang="es-PE" b="1" dirty="0" smtClean="0">
                <a:solidFill>
                  <a:schemeClr val="bg1"/>
                </a:solidFill>
                <a:effectLst>
                  <a:outerShdw blurRad="38100" dist="38100" dir="2700000" algn="tl">
                    <a:srgbClr val="000000"/>
                  </a:outerShdw>
                </a:effectLst>
              </a:rPr>
              <a:t>Políticas de Reconocimiento - Ingresos Tributarios</a:t>
            </a:r>
            <a:endParaRPr lang="es-PE" b="1" dirty="0">
              <a:solidFill>
                <a:schemeClr val="bg1"/>
              </a:solidFill>
              <a:effectLst>
                <a:outerShdw blurRad="38100" dist="38100" dir="2700000" algn="tl">
                  <a:srgbClr val="000000"/>
                </a:outerShdw>
              </a:effectLst>
            </a:endParaRPr>
          </a:p>
        </p:txBody>
      </p:sp>
      <p:pic>
        <p:nvPicPr>
          <p:cNvPr id="4" name="Imagen 3"/>
          <p:cNvPicPr>
            <a:picLocks noChangeAspect="1"/>
          </p:cNvPicPr>
          <p:nvPr/>
        </p:nvPicPr>
        <p:blipFill>
          <a:blip r:embed="rId2"/>
          <a:stretch>
            <a:fillRect/>
          </a:stretch>
        </p:blipFill>
        <p:spPr>
          <a:xfrm>
            <a:off x="92364" y="1782618"/>
            <a:ext cx="1810328" cy="1681018"/>
          </a:xfrm>
          <a:prstGeom prst="rect">
            <a:avLst/>
          </a:prstGeom>
        </p:spPr>
      </p:pic>
      <p:graphicFrame>
        <p:nvGraphicFramePr>
          <p:cNvPr id="7" name="Diagrama 6"/>
          <p:cNvGraphicFramePr/>
          <p:nvPr>
            <p:extLst>
              <p:ext uri="{D42A27DB-BD31-4B8C-83A1-F6EECF244321}">
                <p14:modId xmlns:p14="http://schemas.microsoft.com/office/powerpoint/2010/main" val="4292647743"/>
              </p:ext>
            </p:extLst>
          </p:nvPr>
        </p:nvGraphicFramePr>
        <p:xfrm>
          <a:off x="2279986" y="1123548"/>
          <a:ext cx="6777618" cy="32678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 name="Grupo 4"/>
          <p:cNvGrpSpPr/>
          <p:nvPr/>
        </p:nvGrpSpPr>
        <p:grpSpPr>
          <a:xfrm>
            <a:off x="1825158" y="828087"/>
            <a:ext cx="6842187" cy="4064000"/>
            <a:chOff x="4223680" y="3652392"/>
            <a:chExt cx="6842187" cy="4064000"/>
          </a:xfrm>
        </p:grpSpPr>
        <p:graphicFrame>
          <p:nvGraphicFramePr>
            <p:cNvPr id="6" name="Diagrama 5"/>
            <p:cNvGraphicFramePr/>
            <p:nvPr>
              <p:extLst>
                <p:ext uri="{D42A27DB-BD31-4B8C-83A1-F6EECF244321}">
                  <p14:modId xmlns:p14="http://schemas.microsoft.com/office/powerpoint/2010/main" val="1837210843"/>
                </p:ext>
              </p:extLst>
            </p:nvPr>
          </p:nvGraphicFramePr>
          <p:xfrm>
            <a:off x="4223680" y="3652392"/>
            <a:ext cx="6842187" cy="4064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 name="CuadroTexto 1"/>
            <p:cNvSpPr txBox="1"/>
            <p:nvPr/>
          </p:nvSpPr>
          <p:spPr>
            <a:xfrm>
              <a:off x="4522866" y="4890539"/>
              <a:ext cx="1864293" cy="954107"/>
            </a:xfrm>
            <a:prstGeom prst="rect">
              <a:avLst/>
            </a:prstGeom>
            <a:noFill/>
          </p:spPr>
          <p:txBody>
            <a:bodyPr wrap="none" rtlCol="0">
              <a:spAutoFit/>
            </a:bodyPr>
            <a:lstStyle/>
            <a:p>
              <a:pPr algn="ctr"/>
              <a:r>
                <a:rPr lang="es-PE" sz="2800" b="1" dirty="0" smtClean="0"/>
                <a:t>Ingresos </a:t>
              </a:r>
            </a:p>
            <a:p>
              <a:pPr algn="ctr"/>
              <a:r>
                <a:rPr lang="es-PE" sz="2800" b="1" dirty="0" smtClean="0"/>
                <a:t>Tributarios</a:t>
              </a:r>
              <a:endParaRPr lang="es-PE" sz="2800" b="1" dirty="0"/>
            </a:p>
          </p:txBody>
        </p:sp>
      </p:grpSp>
      <p:graphicFrame>
        <p:nvGraphicFramePr>
          <p:cNvPr id="12" name="Diagrama 11"/>
          <p:cNvGraphicFramePr/>
          <p:nvPr>
            <p:extLst>
              <p:ext uri="{D42A27DB-BD31-4B8C-83A1-F6EECF244321}">
                <p14:modId xmlns:p14="http://schemas.microsoft.com/office/powerpoint/2010/main" val="1735965024"/>
              </p:ext>
            </p:extLst>
          </p:nvPr>
        </p:nvGraphicFramePr>
        <p:xfrm>
          <a:off x="2259377" y="1150637"/>
          <a:ext cx="6777618" cy="3267861"/>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13" name="Diagrama 12"/>
          <p:cNvGraphicFramePr/>
          <p:nvPr>
            <p:extLst>
              <p:ext uri="{D42A27DB-BD31-4B8C-83A1-F6EECF244321}">
                <p14:modId xmlns:p14="http://schemas.microsoft.com/office/powerpoint/2010/main" val="3039318038"/>
              </p:ext>
            </p:extLst>
          </p:nvPr>
        </p:nvGraphicFramePr>
        <p:xfrm>
          <a:off x="2259378" y="1150637"/>
          <a:ext cx="6777618" cy="3267861"/>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aphicFrame>
        <p:nvGraphicFramePr>
          <p:cNvPr id="14" name="Diagrama 13"/>
          <p:cNvGraphicFramePr/>
          <p:nvPr>
            <p:extLst>
              <p:ext uri="{D42A27DB-BD31-4B8C-83A1-F6EECF244321}">
                <p14:modId xmlns:p14="http://schemas.microsoft.com/office/powerpoint/2010/main" val="3742205198"/>
              </p:ext>
            </p:extLst>
          </p:nvPr>
        </p:nvGraphicFramePr>
        <p:xfrm>
          <a:off x="1813058" y="1135259"/>
          <a:ext cx="6777618" cy="3283239"/>
        </p:xfrm>
        <a:graphic>
          <a:graphicData uri="http://schemas.openxmlformats.org/drawingml/2006/diagram">
            <dgm:relIds xmlns:dgm="http://schemas.openxmlformats.org/drawingml/2006/diagram" xmlns:r="http://schemas.openxmlformats.org/officeDocument/2006/relationships" r:dm="rId23" r:lo="rId24" r:qs="rId25" r:cs="rId26"/>
          </a:graphicData>
        </a:graphic>
      </p:graphicFrame>
    </p:spTree>
    <p:extLst>
      <p:ext uri="{BB962C8B-B14F-4D97-AF65-F5344CB8AC3E}">
        <p14:creationId xmlns:p14="http://schemas.microsoft.com/office/powerpoint/2010/main" val="417550361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
                                        <p:tgtEl>
                                          <p:spTgt spid="3"/>
                                        </p:tgtEl>
                                      </p:cBhvr>
                                    </p:animEffect>
                                    <p:anim calcmode="lin" valueType="num">
                                      <p:cBhvr>
                                        <p:cTn id="8" dur="400" fill="hold"/>
                                        <p:tgtEl>
                                          <p:spTgt spid="3"/>
                                        </p:tgtEl>
                                        <p:attrNameLst>
                                          <p:attrName>ppt_x</p:attrName>
                                        </p:attrNameLst>
                                      </p:cBhvr>
                                      <p:tavLst>
                                        <p:tav tm="0">
                                          <p:val>
                                            <p:strVal val="#ppt_x"/>
                                          </p:val>
                                        </p:tav>
                                        <p:tav tm="100000">
                                          <p:val>
                                            <p:strVal val="#ppt_x"/>
                                          </p:val>
                                        </p:tav>
                                      </p:tavLst>
                                    </p:anim>
                                    <p:anim calcmode="lin" valueType="num">
                                      <p:cBhvr>
                                        <p:cTn id="9" dur="400" fill="hold"/>
                                        <p:tgtEl>
                                          <p:spTgt spid="3"/>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31" presetClass="entr" presetSubtype="0" fill="hold" nodeType="clickEffect">
                                  <p:stCondLst>
                                    <p:cond delay="10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31" presetClass="exit" presetSubtype="0" fill="hold" nodeType="clickEffect">
                                  <p:stCondLst>
                                    <p:cond delay="0"/>
                                  </p:stCondLst>
                                  <p:childTnLst>
                                    <p:anim calcmode="lin" valueType="num">
                                      <p:cBhvr>
                                        <p:cTn id="23" dur="1000"/>
                                        <p:tgtEl>
                                          <p:spTgt spid="5"/>
                                        </p:tgtEl>
                                        <p:attrNameLst>
                                          <p:attrName>ppt_w</p:attrName>
                                        </p:attrNameLst>
                                      </p:cBhvr>
                                      <p:tavLst>
                                        <p:tav tm="0">
                                          <p:val>
                                            <p:strVal val="ppt_w"/>
                                          </p:val>
                                        </p:tav>
                                        <p:tav tm="100000">
                                          <p:val>
                                            <p:fltVal val="0"/>
                                          </p:val>
                                        </p:tav>
                                      </p:tavLst>
                                    </p:anim>
                                    <p:anim calcmode="lin" valueType="num">
                                      <p:cBhvr>
                                        <p:cTn id="24" dur="1000"/>
                                        <p:tgtEl>
                                          <p:spTgt spid="5"/>
                                        </p:tgtEl>
                                        <p:attrNameLst>
                                          <p:attrName>ppt_h</p:attrName>
                                        </p:attrNameLst>
                                      </p:cBhvr>
                                      <p:tavLst>
                                        <p:tav tm="0">
                                          <p:val>
                                            <p:strVal val="ppt_h"/>
                                          </p:val>
                                        </p:tav>
                                        <p:tav tm="100000">
                                          <p:val>
                                            <p:fltVal val="0"/>
                                          </p:val>
                                        </p:tav>
                                      </p:tavLst>
                                    </p:anim>
                                    <p:anim calcmode="lin" valueType="num">
                                      <p:cBhvr>
                                        <p:cTn id="25" dur="1000"/>
                                        <p:tgtEl>
                                          <p:spTgt spid="5"/>
                                        </p:tgtEl>
                                        <p:attrNameLst>
                                          <p:attrName>style.rotation</p:attrName>
                                        </p:attrNameLst>
                                      </p:cBhvr>
                                      <p:tavLst>
                                        <p:tav tm="0">
                                          <p:val>
                                            <p:fltVal val="0"/>
                                          </p:val>
                                        </p:tav>
                                        <p:tav tm="100000">
                                          <p:val>
                                            <p:fltVal val="90"/>
                                          </p:val>
                                        </p:tav>
                                      </p:tavLst>
                                    </p:anim>
                                    <p:animEffect transition="out" filter="fade">
                                      <p:cBhvr>
                                        <p:cTn id="26" dur="1000"/>
                                        <p:tgtEl>
                                          <p:spTgt spid="5"/>
                                        </p:tgtEl>
                                      </p:cBhvr>
                                    </p:animEffect>
                                    <p:set>
                                      <p:cBhvr>
                                        <p:cTn id="27" dur="1" fill="hold">
                                          <p:stCondLst>
                                            <p:cond delay="999"/>
                                          </p:stCondLst>
                                        </p:cTn>
                                        <p:tgtEl>
                                          <p:spTgt spid="5"/>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47"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1000"/>
                                        <p:tgtEl>
                                          <p:spTgt spid="12"/>
                                        </p:tgtEl>
                                      </p:cBhvr>
                                    </p:animEffect>
                                    <p:anim calcmode="lin" valueType="num">
                                      <p:cBhvr>
                                        <p:cTn id="40" dur="1000" fill="hold"/>
                                        <p:tgtEl>
                                          <p:spTgt spid="12"/>
                                        </p:tgtEl>
                                        <p:attrNameLst>
                                          <p:attrName>ppt_x</p:attrName>
                                        </p:attrNameLst>
                                      </p:cBhvr>
                                      <p:tavLst>
                                        <p:tav tm="0">
                                          <p:val>
                                            <p:strVal val="#ppt_x"/>
                                          </p:val>
                                        </p:tav>
                                        <p:tav tm="100000">
                                          <p:val>
                                            <p:strVal val="#ppt_x"/>
                                          </p:val>
                                        </p:tav>
                                      </p:tavLst>
                                    </p:anim>
                                    <p:anim calcmode="lin" valueType="num">
                                      <p:cBhvr>
                                        <p:cTn id="4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7" presetClass="entr" presetSubtype="0"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1000"/>
                                        <p:tgtEl>
                                          <p:spTgt spid="13"/>
                                        </p:tgtEl>
                                      </p:cBhvr>
                                    </p:animEffect>
                                    <p:anim calcmode="lin" valueType="num">
                                      <p:cBhvr>
                                        <p:cTn id="47" dur="1000" fill="hold"/>
                                        <p:tgtEl>
                                          <p:spTgt spid="13"/>
                                        </p:tgtEl>
                                        <p:attrNameLst>
                                          <p:attrName>ppt_x</p:attrName>
                                        </p:attrNameLst>
                                      </p:cBhvr>
                                      <p:tavLst>
                                        <p:tav tm="0">
                                          <p:val>
                                            <p:strVal val="#ppt_x"/>
                                          </p:val>
                                        </p:tav>
                                        <p:tav tm="100000">
                                          <p:val>
                                            <p:strVal val="#ppt_x"/>
                                          </p:val>
                                        </p:tav>
                                      </p:tavLst>
                                    </p:anim>
                                    <p:anim calcmode="lin" valueType="num">
                                      <p:cBhvr>
                                        <p:cTn id="4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Graphic spid="7" grpId="0">
        <p:bldAsOne/>
      </p:bldGraphic>
      <p:bldGraphic spid="12" grpId="0">
        <p:bldAsOne/>
      </p:bldGraphic>
      <p:bldGraphic spid="13" grpId="0">
        <p:bldAsOne/>
      </p:bldGraphic>
      <p:bldGraphic spid="14"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997528" y="270988"/>
            <a:ext cx="7812000" cy="429746"/>
          </a:xfrm>
          <a:solidFill>
            <a:schemeClr val="accent1"/>
          </a:solidFill>
          <a:ln w="57150" cmpd="thickThin">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p:spPr>
        <p:txBody>
          <a:bodyPr vert="horz" wrap="square" lIns="68579" tIns="34289" rIns="68579" bIns="34289" numCol="1" anchor="ctr" anchorCtr="0" compatLnSpc="1">
            <a:prstTxWarp prst="textNoShape">
              <a:avLst/>
            </a:prstTxWarp>
          </a:bodyPr>
          <a:lstStyle/>
          <a:p>
            <a:pPr algn="ctr" eaLnBrk="0" hangingPunct="0"/>
            <a:r>
              <a:rPr lang="es-PE" altLang="es-PE" b="1" dirty="0" smtClean="0">
                <a:solidFill>
                  <a:schemeClr val="bg1"/>
                </a:solidFill>
                <a:effectLst>
                  <a:outerShdw blurRad="38100" dist="38100" dir="2700000" algn="tl">
                    <a:srgbClr val="000000"/>
                  </a:outerShdw>
                </a:effectLst>
              </a:rPr>
              <a:t>Políticas de Reconocimiento - </a:t>
            </a:r>
            <a:r>
              <a:rPr lang="es-PE" altLang="es-PE" b="1" dirty="0">
                <a:solidFill>
                  <a:schemeClr val="bg1"/>
                </a:solidFill>
                <a:effectLst>
                  <a:outerShdw blurRad="38100" dist="38100" dir="2700000" algn="tl">
                    <a:srgbClr val="000000"/>
                  </a:outerShdw>
                </a:effectLst>
              </a:rPr>
              <a:t>I</a:t>
            </a:r>
            <a:r>
              <a:rPr lang="es-PE" altLang="es-PE" b="1" dirty="0" smtClean="0">
                <a:solidFill>
                  <a:schemeClr val="bg1"/>
                </a:solidFill>
                <a:effectLst>
                  <a:outerShdw blurRad="38100" dist="38100" dir="2700000" algn="tl">
                    <a:srgbClr val="000000"/>
                  </a:outerShdw>
                </a:effectLst>
              </a:rPr>
              <a:t>ngresos No Tributarios</a:t>
            </a:r>
            <a:endParaRPr lang="es-PE" b="1" dirty="0">
              <a:solidFill>
                <a:schemeClr val="bg1"/>
              </a:solidFill>
              <a:effectLst>
                <a:outerShdw blurRad="38100" dist="38100" dir="2700000" algn="tl">
                  <a:srgbClr val="000000"/>
                </a:outerShdw>
              </a:effectLst>
            </a:endParaRPr>
          </a:p>
        </p:txBody>
      </p:sp>
      <p:pic>
        <p:nvPicPr>
          <p:cNvPr id="4" name="Imagen 3"/>
          <p:cNvPicPr>
            <a:picLocks noChangeAspect="1"/>
          </p:cNvPicPr>
          <p:nvPr/>
        </p:nvPicPr>
        <p:blipFill>
          <a:blip r:embed="rId2"/>
          <a:stretch>
            <a:fillRect/>
          </a:stretch>
        </p:blipFill>
        <p:spPr>
          <a:xfrm>
            <a:off x="92364" y="1782618"/>
            <a:ext cx="1810328" cy="1681018"/>
          </a:xfrm>
          <a:prstGeom prst="rect">
            <a:avLst/>
          </a:prstGeom>
        </p:spPr>
      </p:pic>
      <p:graphicFrame>
        <p:nvGraphicFramePr>
          <p:cNvPr id="10" name="Diagrama 9"/>
          <p:cNvGraphicFramePr/>
          <p:nvPr>
            <p:extLst>
              <p:ext uri="{D42A27DB-BD31-4B8C-83A1-F6EECF244321}">
                <p14:modId xmlns:p14="http://schemas.microsoft.com/office/powerpoint/2010/main" val="3474029408"/>
              </p:ext>
            </p:extLst>
          </p:nvPr>
        </p:nvGraphicFramePr>
        <p:xfrm>
          <a:off x="1902692" y="1210702"/>
          <a:ext cx="6777618" cy="32832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 name="Grupo 4"/>
          <p:cNvGrpSpPr/>
          <p:nvPr/>
        </p:nvGrpSpPr>
        <p:grpSpPr>
          <a:xfrm>
            <a:off x="1967341" y="591127"/>
            <a:ext cx="6842187" cy="4064000"/>
            <a:chOff x="-314365" y="2500291"/>
            <a:chExt cx="6842187" cy="4064000"/>
          </a:xfrm>
        </p:grpSpPr>
        <p:graphicFrame>
          <p:nvGraphicFramePr>
            <p:cNvPr id="6" name="Diagrama 5"/>
            <p:cNvGraphicFramePr/>
            <p:nvPr>
              <p:extLst>
                <p:ext uri="{D42A27DB-BD31-4B8C-83A1-F6EECF244321}">
                  <p14:modId xmlns:p14="http://schemas.microsoft.com/office/powerpoint/2010/main" val="1594644995"/>
                </p:ext>
              </p:extLst>
            </p:nvPr>
          </p:nvGraphicFramePr>
          <p:xfrm>
            <a:off x="-314365" y="2500291"/>
            <a:ext cx="6842187" cy="4064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 name="CuadroTexto 1"/>
            <p:cNvSpPr txBox="1"/>
            <p:nvPr/>
          </p:nvSpPr>
          <p:spPr>
            <a:xfrm>
              <a:off x="-24067" y="3927738"/>
              <a:ext cx="2026517" cy="954107"/>
            </a:xfrm>
            <a:prstGeom prst="rect">
              <a:avLst/>
            </a:prstGeom>
            <a:noFill/>
          </p:spPr>
          <p:txBody>
            <a:bodyPr wrap="none" rtlCol="0">
              <a:spAutoFit/>
            </a:bodyPr>
            <a:lstStyle/>
            <a:p>
              <a:pPr algn="ctr"/>
              <a:r>
                <a:rPr lang="es-PE" sz="2800" b="1" dirty="0" smtClean="0"/>
                <a:t>Ingresos No</a:t>
              </a:r>
            </a:p>
            <a:p>
              <a:pPr algn="ctr"/>
              <a:r>
                <a:rPr lang="es-PE" sz="2800" b="1" dirty="0" smtClean="0"/>
                <a:t>Tributarios</a:t>
              </a:r>
              <a:endParaRPr lang="es-PE" sz="2800" b="1" dirty="0"/>
            </a:p>
          </p:txBody>
        </p:sp>
      </p:grpSp>
      <p:graphicFrame>
        <p:nvGraphicFramePr>
          <p:cNvPr id="18" name="Diagrama 17"/>
          <p:cNvGraphicFramePr/>
          <p:nvPr>
            <p:extLst>
              <p:ext uri="{D42A27DB-BD31-4B8C-83A1-F6EECF244321}">
                <p14:modId xmlns:p14="http://schemas.microsoft.com/office/powerpoint/2010/main" val="2506846902"/>
              </p:ext>
            </p:extLst>
          </p:nvPr>
        </p:nvGraphicFramePr>
        <p:xfrm>
          <a:off x="2366382" y="1198738"/>
          <a:ext cx="6777618" cy="3267861"/>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354757826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
                                        <p:tgtEl>
                                          <p:spTgt spid="3"/>
                                        </p:tgtEl>
                                      </p:cBhvr>
                                    </p:animEffect>
                                    <p:anim calcmode="lin" valueType="num">
                                      <p:cBhvr>
                                        <p:cTn id="8" dur="400" fill="hold"/>
                                        <p:tgtEl>
                                          <p:spTgt spid="3"/>
                                        </p:tgtEl>
                                        <p:attrNameLst>
                                          <p:attrName>ppt_x</p:attrName>
                                        </p:attrNameLst>
                                      </p:cBhvr>
                                      <p:tavLst>
                                        <p:tav tm="0">
                                          <p:val>
                                            <p:strVal val="#ppt_x"/>
                                          </p:val>
                                        </p:tav>
                                        <p:tav tm="100000">
                                          <p:val>
                                            <p:strVal val="#ppt_x"/>
                                          </p:val>
                                        </p:tav>
                                      </p:tavLst>
                                    </p:anim>
                                    <p:anim calcmode="lin" valueType="num">
                                      <p:cBhvr>
                                        <p:cTn id="9" dur="400" fill="hold"/>
                                        <p:tgtEl>
                                          <p:spTgt spid="3"/>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31" presetClass="entr" presetSubtype="0" fill="hold" nodeType="clickEffect">
                                  <p:stCondLst>
                                    <p:cond delay="10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31" presetClass="exit" presetSubtype="0" fill="hold" nodeType="clickEffect">
                                  <p:stCondLst>
                                    <p:cond delay="0"/>
                                  </p:stCondLst>
                                  <p:childTnLst>
                                    <p:anim calcmode="lin" valueType="num">
                                      <p:cBhvr>
                                        <p:cTn id="23" dur="1000"/>
                                        <p:tgtEl>
                                          <p:spTgt spid="5"/>
                                        </p:tgtEl>
                                        <p:attrNameLst>
                                          <p:attrName>ppt_w</p:attrName>
                                        </p:attrNameLst>
                                      </p:cBhvr>
                                      <p:tavLst>
                                        <p:tav tm="0">
                                          <p:val>
                                            <p:strVal val="ppt_w"/>
                                          </p:val>
                                        </p:tav>
                                        <p:tav tm="100000">
                                          <p:val>
                                            <p:fltVal val="0"/>
                                          </p:val>
                                        </p:tav>
                                      </p:tavLst>
                                    </p:anim>
                                    <p:anim calcmode="lin" valueType="num">
                                      <p:cBhvr>
                                        <p:cTn id="24" dur="1000"/>
                                        <p:tgtEl>
                                          <p:spTgt spid="5"/>
                                        </p:tgtEl>
                                        <p:attrNameLst>
                                          <p:attrName>ppt_h</p:attrName>
                                        </p:attrNameLst>
                                      </p:cBhvr>
                                      <p:tavLst>
                                        <p:tav tm="0">
                                          <p:val>
                                            <p:strVal val="ppt_h"/>
                                          </p:val>
                                        </p:tav>
                                        <p:tav tm="100000">
                                          <p:val>
                                            <p:fltVal val="0"/>
                                          </p:val>
                                        </p:tav>
                                      </p:tavLst>
                                    </p:anim>
                                    <p:anim calcmode="lin" valueType="num">
                                      <p:cBhvr>
                                        <p:cTn id="25" dur="1000"/>
                                        <p:tgtEl>
                                          <p:spTgt spid="5"/>
                                        </p:tgtEl>
                                        <p:attrNameLst>
                                          <p:attrName>style.rotation</p:attrName>
                                        </p:attrNameLst>
                                      </p:cBhvr>
                                      <p:tavLst>
                                        <p:tav tm="0">
                                          <p:val>
                                            <p:fltVal val="0"/>
                                          </p:val>
                                        </p:tav>
                                        <p:tav tm="100000">
                                          <p:val>
                                            <p:fltVal val="90"/>
                                          </p:val>
                                        </p:tav>
                                      </p:tavLst>
                                    </p:anim>
                                    <p:animEffect transition="out" filter="fade">
                                      <p:cBhvr>
                                        <p:cTn id="26" dur="1000"/>
                                        <p:tgtEl>
                                          <p:spTgt spid="5"/>
                                        </p:tgtEl>
                                      </p:cBhvr>
                                    </p:animEffect>
                                    <p:set>
                                      <p:cBhvr>
                                        <p:cTn id="27" dur="1" fill="hold">
                                          <p:stCondLst>
                                            <p:cond delay="999"/>
                                          </p:stCondLst>
                                        </p:cTn>
                                        <p:tgtEl>
                                          <p:spTgt spid="5"/>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1000"/>
                                        <p:tgtEl>
                                          <p:spTgt spid="18"/>
                                        </p:tgtEl>
                                      </p:cBhvr>
                                    </p:animEffect>
                                    <p:anim calcmode="lin" valueType="num">
                                      <p:cBhvr>
                                        <p:cTn id="33" dur="1000" fill="hold"/>
                                        <p:tgtEl>
                                          <p:spTgt spid="18"/>
                                        </p:tgtEl>
                                        <p:attrNameLst>
                                          <p:attrName>ppt_x</p:attrName>
                                        </p:attrNameLst>
                                      </p:cBhvr>
                                      <p:tavLst>
                                        <p:tav tm="0">
                                          <p:val>
                                            <p:strVal val="#ppt_x"/>
                                          </p:val>
                                        </p:tav>
                                        <p:tav tm="100000">
                                          <p:val>
                                            <p:strVal val="#ppt_x"/>
                                          </p:val>
                                        </p:tav>
                                      </p:tavLst>
                                    </p:anim>
                                    <p:anim calcmode="lin" valueType="num">
                                      <p:cBhvr>
                                        <p:cTn id="3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Graphic spid="18"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Marcador de posición de imagen 7"/>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30705" r="30705"/>
          <a:stretch>
            <a:fillRect/>
          </a:stretch>
        </p:blipFill>
        <p:spPr>
          <a:xfrm>
            <a:off x="140834" y="2204357"/>
            <a:ext cx="935657" cy="1228725"/>
          </a:xfrm>
        </p:spPr>
      </p:pic>
      <p:graphicFrame>
        <p:nvGraphicFramePr>
          <p:cNvPr id="2" name="Diagrama 1"/>
          <p:cNvGraphicFramePr/>
          <p:nvPr>
            <p:extLst>
              <p:ext uri="{D42A27DB-BD31-4B8C-83A1-F6EECF244321}">
                <p14:modId xmlns:p14="http://schemas.microsoft.com/office/powerpoint/2010/main" val="448229624"/>
              </p:ext>
            </p:extLst>
          </p:nvPr>
        </p:nvGraphicFramePr>
        <p:xfrm>
          <a:off x="1008002" y="610857"/>
          <a:ext cx="7809426" cy="44157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ítulo 2"/>
          <p:cNvSpPr>
            <a:spLocks noGrp="1"/>
          </p:cNvSpPr>
          <p:nvPr>
            <p:ph type="title"/>
          </p:nvPr>
        </p:nvSpPr>
        <p:spPr>
          <a:xfrm>
            <a:off x="969161" y="203882"/>
            <a:ext cx="7812000" cy="429746"/>
          </a:xfrm>
          <a:solidFill>
            <a:schemeClr val="accent1"/>
          </a:solidFill>
          <a:ln w="57150" cmpd="thickThin">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p:spPr>
        <p:txBody>
          <a:bodyPr vert="horz" wrap="square" lIns="68579" tIns="34289" rIns="68579" bIns="34289" numCol="1" anchor="ctr" anchorCtr="0" compatLnSpc="1">
            <a:prstTxWarp prst="textNoShape">
              <a:avLst/>
            </a:prstTxWarp>
          </a:bodyPr>
          <a:lstStyle/>
          <a:p>
            <a:pPr lvl="0"/>
            <a:r>
              <a:rPr lang="es-PE" altLang="es-PE" b="1" dirty="0">
                <a:solidFill>
                  <a:schemeClr val="bg1"/>
                </a:solidFill>
                <a:effectLst>
                  <a:outerShdw blurRad="38100" dist="38100" dir="2700000" algn="tl">
                    <a:srgbClr val="000000"/>
                  </a:outerShdw>
                </a:effectLst>
              </a:rPr>
              <a:t>Políticas de Reconocimiento de la Incobrabilidad  </a:t>
            </a:r>
            <a:endParaRPr lang="es-PE" b="1" dirty="0">
              <a:solidFill>
                <a:schemeClr val="bg1"/>
              </a:solidFill>
            </a:endParaRPr>
          </a:p>
        </p:txBody>
      </p:sp>
      <p:pic>
        <p:nvPicPr>
          <p:cNvPr id="7" name="Marcador de contenido 5"/>
          <p:cNvPicPr>
            <a:picLocks noGrp="1" noChangeAspect="1"/>
          </p:cNvPicPr>
          <p:nvPr>
            <p:ph sz="half" idx="4294967295"/>
          </p:nvPr>
        </p:nvPicPr>
        <p:blipFill>
          <a:blip r:embed="rId8" cstate="print">
            <a:extLst>
              <a:ext uri="{28A0092B-C50C-407E-A947-70E740481C1C}">
                <a14:useLocalDpi xmlns:a14="http://schemas.microsoft.com/office/drawing/2010/main" val="0"/>
              </a:ext>
            </a:extLst>
          </a:blip>
          <a:stretch>
            <a:fillRect/>
          </a:stretch>
        </p:blipFill>
        <p:spPr>
          <a:xfrm rot="11932427">
            <a:off x="7777155" y="4244916"/>
            <a:ext cx="1123431" cy="861029"/>
          </a:xfrm>
          <a:prstGeom prst="rect">
            <a:avLst/>
          </a:prstGeom>
        </p:spPr>
      </p:pic>
    </p:spTree>
    <p:extLst>
      <p:ext uri="{BB962C8B-B14F-4D97-AF65-F5344CB8AC3E}">
        <p14:creationId xmlns:p14="http://schemas.microsoft.com/office/powerpoint/2010/main" val="402150774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Marcador de posición de imagen 7"/>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30705" r="30705"/>
          <a:stretch>
            <a:fillRect/>
          </a:stretch>
        </p:blipFill>
        <p:spPr>
          <a:xfrm>
            <a:off x="157162" y="1858780"/>
            <a:ext cx="1184457" cy="1598795"/>
          </a:xfrm>
        </p:spPr>
      </p:pic>
      <p:graphicFrame>
        <p:nvGraphicFramePr>
          <p:cNvPr id="2" name="Diagrama 1"/>
          <p:cNvGraphicFramePr/>
          <p:nvPr>
            <p:extLst>
              <p:ext uri="{D42A27DB-BD31-4B8C-83A1-F6EECF244321}">
                <p14:modId xmlns:p14="http://schemas.microsoft.com/office/powerpoint/2010/main" val="1828493791"/>
              </p:ext>
            </p:extLst>
          </p:nvPr>
        </p:nvGraphicFramePr>
        <p:xfrm>
          <a:off x="1524000" y="539749"/>
          <a:ext cx="6862618" cy="43739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09411863"/>
      </p:ext>
    </p:extLst>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Marcador de posición de imagen 7"/>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30705" r="30705"/>
          <a:stretch>
            <a:fillRect/>
          </a:stretch>
        </p:blipFill>
        <p:spPr>
          <a:xfrm>
            <a:off x="157162" y="1858780"/>
            <a:ext cx="1184457" cy="1598795"/>
          </a:xfrm>
        </p:spPr>
      </p:pic>
      <p:graphicFrame>
        <p:nvGraphicFramePr>
          <p:cNvPr id="2" name="Diagrama 1"/>
          <p:cNvGraphicFramePr/>
          <p:nvPr>
            <p:extLst>
              <p:ext uri="{D42A27DB-BD31-4B8C-83A1-F6EECF244321}">
                <p14:modId xmlns:p14="http://schemas.microsoft.com/office/powerpoint/2010/main" val="1075222955"/>
              </p:ext>
            </p:extLst>
          </p:nvPr>
        </p:nvGraphicFramePr>
        <p:xfrm>
          <a:off x="1524000" y="539749"/>
          <a:ext cx="6862618" cy="43739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92622480"/>
      </p:ext>
    </p:extLst>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Marcador de número de diapositiva 1"/>
          <p:cNvSpPr>
            <a:spLocks noGrp="1"/>
          </p:cNvSpPr>
          <p:nvPr>
            <p:ph type="sldNum" sz="quarter" idx="12"/>
          </p:nvPr>
        </p:nvSpPr>
        <p:spPr>
          <a:xfrm>
            <a:off x="0" y="4972050"/>
            <a:ext cx="307975" cy="171450"/>
          </a:xfrm>
        </p:spPr>
        <p:txBody>
          <a:bodyPr/>
          <a:lstStyle/>
          <a:p>
            <a:pPr>
              <a:defRPr/>
            </a:pPr>
            <a:fld id="{72418300-5A5A-42EF-A92F-44C9370FFEDC}" type="slidenum">
              <a:rPr lang="es-ES" smtClean="0"/>
              <a:pPr>
                <a:defRPr/>
              </a:pPr>
              <a:t>17</a:t>
            </a:fld>
            <a:endParaRPr lang="es-ES"/>
          </a:p>
        </p:txBody>
      </p:sp>
      <p:sp>
        <p:nvSpPr>
          <p:cNvPr id="13" name="Rectangle 2"/>
          <p:cNvSpPr txBox="1">
            <a:spLocks noChangeArrowheads="1"/>
          </p:cNvSpPr>
          <p:nvPr/>
        </p:nvSpPr>
        <p:spPr>
          <a:xfrm>
            <a:off x="1185709" y="182580"/>
            <a:ext cx="7812000" cy="396000"/>
          </a:xfrm>
          <a:prstGeom prst="rect">
            <a:avLst/>
          </a:prstGeom>
          <a:solidFill>
            <a:schemeClr val="accent1"/>
          </a:solidFill>
          <a:ln w="57150" cmpd="thickThin">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lvl1pPr algn="ctr" eaLnBrk="0" hangingPunct="0">
              <a:defRPr sz="4400">
                <a:solidFill>
                  <a:schemeClr val="hlink"/>
                </a:solidFill>
                <a:effectLst>
                  <a:outerShdw blurRad="38100" dist="38100" dir="2700000" algn="tl">
                    <a:srgbClr val="000000"/>
                  </a:outerShdw>
                </a:effectLst>
                <a:latin typeface="+mj-lt"/>
                <a:ea typeface="+mj-ea"/>
                <a:cs typeface="+mj-cs"/>
              </a:defRPr>
            </a:lvl1pPr>
            <a:lvl2pPr algn="ctr" eaLnBrk="0" hangingPunct="0">
              <a:defRPr sz="4400">
                <a:solidFill>
                  <a:schemeClr val="hlink"/>
                </a:solidFill>
                <a:effectLst>
                  <a:outerShdw blurRad="38100" dist="38100" dir="2700000" algn="tl">
                    <a:srgbClr val="000000"/>
                  </a:outerShdw>
                </a:effectLst>
              </a:defRPr>
            </a:lvl2pPr>
            <a:lvl3pPr algn="ctr" eaLnBrk="0" hangingPunct="0">
              <a:defRPr sz="4400">
                <a:solidFill>
                  <a:schemeClr val="hlink"/>
                </a:solidFill>
                <a:effectLst>
                  <a:outerShdw blurRad="38100" dist="38100" dir="2700000" algn="tl">
                    <a:srgbClr val="000000"/>
                  </a:outerShdw>
                </a:effectLst>
              </a:defRPr>
            </a:lvl3pPr>
            <a:lvl4pPr algn="ctr" eaLnBrk="0" hangingPunct="0">
              <a:defRPr sz="4400">
                <a:solidFill>
                  <a:schemeClr val="hlink"/>
                </a:solidFill>
                <a:effectLst>
                  <a:outerShdw blurRad="38100" dist="38100" dir="2700000" algn="tl">
                    <a:srgbClr val="000000"/>
                  </a:outerShdw>
                </a:effectLst>
              </a:defRPr>
            </a:lvl4pPr>
            <a:lvl5pPr algn="ctr" eaLnBrk="0" hangingPunct="0">
              <a:defRPr sz="4400">
                <a:solidFill>
                  <a:schemeClr val="hlink"/>
                </a:solidFill>
                <a:effectLst>
                  <a:outerShdw blurRad="38100" dist="38100" dir="2700000" algn="tl">
                    <a:srgbClr val="000000"/>
                  </a:outerShdw>
                </a:effectLst>
              </a:defRPr>
            </a:lvl5pPr>
            <a:lvl6pPr marL="457200" algn="ctr" fontAlgn="base">
              <a:spcBef>
                <a:spcPct val="0"/>
              </a:spcBef>
              <a:spcAft>
                <a:spcPct val="0"/>
              </a:spcAft>
              <a:defRPr sz="4400">
                <a:solidFill>
                  <a:schemeClr val="hlink"/>
                </a:solidFill>
                <a:effectLst>
                  <a:outerShdw blurRad="38100" dist="38100" dir="2700000" algn="tl">
                    <a:srgbClr val="000000"/>
                  </a:outerShdw>
                </a:effectLst>
              </a:defRPr>
            </a:lvl6pPr>
            <a:lvl7pPr marL="914400" algn="ctr" fontAlgn="base">
              <a:spcBef>
                <a:spcPct val="0"/>
              </a:spcBef>
              <a:spcAft>
                <a:spcPct val="0"/>
              </a:spcAft>
              <a:defRPr sz="4400">
                <a:solidFill>
                  <a:schemeClr val="hlink"/>
                </a:solidFill>
                <a:effectLst>
                  <a:outerShdw blurRad="38100" dist="38100" dir="2700000" algn="tl">
                    <a:srgbClr val="000000"/>
                  </a:outerShdw>
                </a:effectLst>
              </a:defRPr>
            </a:lvl7pPr>
            <a:lvl8pPr marL="1371600" algn="ctr" fontAlgn="base">
              <a:spcBef>
                <a:spcPct val="0"/>
              </a:spcBef>
              <a:spcAft>
                <a:spcPct val="0"/>
              </a:spcAft>
              <a:defRPr sz="4400">
                <a:solidFill>
                  <a:schemeClr val="hlink"/>
                </a:solidFill>
                <a:effectLst>
                  <a:outerShdw blurRad="38100" dist="38100" dir="2700000" algn="tl">
                    <a:srgbClr val="000000"/>
                  </a:outerShdw>
                </a:effectLst>
              </a:defRPr>
            </a:lvl8pPr>
            <a:lvl9pPr marL="1828800" algn="ctr" fontAlgn="base">
              <a:spcBef>
                <a:spcPct val="0"/>
              </a:spcBef>
              <a:spcAft>
                <a:spcPct val="0"/>
              </a:spcAft>
              <a:defRPr sz="4400">
                <a:solidFill>
                  <a:schemeClr val="hlink"/>
                </a:solidFill>
                <a:effectLst>
                  <a:outerShdw blurRad="38100" dist="38100" dir="2700000" algn="tl">
                    <a:srgbClr val="000000"/>
                  </a:outerShdw>
                </a:effectLst>
              </a:defRPr>
            </a:lvl9pPr>
          </a:lstStyle>
          <a:p>
            <a:pPr>
              <a:defRPr/>
            </a:pPr>
            <a:r>
              <a:rPr lang="es-PE" sz="2800" b="1" dirty="0" smtClean="0">
                <a:solidFill>
                  <a:schemeClr val="bg1"/>
                </a:solidFill>
              </a:rPr>
              <a:t>Políticas de Reconocimiento - POC</a:t>
            </a:r>
            <a:endParaRPr lang="en-US" sz="2800" b="1" dirty="0">
              <a:solidFill>
                <a:schemeClr val="bg1"/>
              </a:solidFill>
            </a:endParaRPr>
          </a:p>
        </p:txBody>
      </p:sp>
      <p:graphicFrame>
        <p:nvGraphicFramePr>
          <p:cNvPr id="14" name="Diagrama 13"/>
          <p:cNvGraphicFramePr/>
          <p:nvPr>
            <p:extLst>
              <p:ext uri="{D42A27DB-BD31-4B8C-83A1-F6EECF244321}">
                <p14:modId xmlns:p14="http://schemas.microsoft.com/office/powerpoint/2010/main" val="1491317878"/>
              </p:ext>
            </p:extLst>
          </p:nvPr>
        </p:nvGraphicFramePr>
        <p:xfrm>
          <a:off x="1523831" y="734389"/>
          <a:ext cx="7508657" cy="41367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Rectángulo 14"/>
          <p:cNvSpPr/>
          <p:nvPr/>
        </p:nvSpPr>
        <p:spPr>
          <a:xfrm>
            <a:off x="407386" y="905256"/>
            <a:ext cx="450118" cy="2613890"/>
          </a:xfrm>
          <a:prstGeom prst="rect">
            <a:avLst/>
          </a:prstGeom>
          <a:solidFill>
            <a:schemeClr val="tx2"/>
          </a:solidFill>
          <a:effectLst>
            <a:outerShdw blurRad="76200" dir="18900000" sy="23000" kx="-1200000" algn="bl" rotWithShape="0">
              <a:prstClr val="black">
                <a:alpha val="20000"/>
              </a:prstClr>
            </a:outerShdw>
          </a:effectLst>
          <a:scene3d>
            <a:camera prst="orthographicFront"/>
            <a:lightRig rig="threePt" dir="t"/>
          </a:scene3d>
          <a:sp3d prstMaterial="plastic">
            <a:bevelT/>
          </a:sp3d>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es-PE" b="1" dirty="0" smtClean="0"/>
              <a:t>TRIBUTOS</a:t>
            </a:r>
            <a:endParaRPr lang="es-PE" b="1" dirty="0"/>
          </a:p>
        </p:txBody>
      </p:sp>
      <p:grpSp>
        <p:nvGrpSpPr>
          <p:cNvPr id="16" name="23 Grupo"/>
          <p:cNvGrpSpPr/>
          <p:nvPr/>
        </p:nvGrpSpPr>
        <p:grpSpPr>
          <a:xfrm>
            <a:off x="4445120" y="1988854"/>
            <a:ext cx="4085562" cy="787799"/>
            <a:chOff x="2492502" y="1796288"/>
            <a:chExt cx="1583517" cy="475488"/>
          </a:xfrm>
          <a:scene3d>
            <a:camera prst="orthographicFront">
              <a:rot lat="0" lon="0" rev="0"/>
            </a:camera>
            <a:lightRig rig="contrasting" dir="t">
              <a:rot lat="0" lon="0" rev="1200000"/>
            </a:lightRig>
          </a:scene3d>
        </p:grpSpPr>
        <p:sp>
          <p:nvSpPr>
            <p:cNvPr id="17" name="24 Rectángulo redondeado"/>
            <p:cNvSpPr/>
            <p:nvPr/>
          </p:nvSpPr>
          <p:spPr>
            <a:xfrm>
              <a:off x="2492502" y="1796288"/>
              <a:ext cx="1583517" cy="475488"/>
            </a:xfrm>
            <a:prstGeom prst="roundRect">
              <a:avLst>
                <a:gd name="adj" fmla="val 10500"/>
              </a:avLst>
            </a:prstGeom>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8" name="25 Rectángulo"/>
            <p:cNvSpPr/>
            <p:nvPr/>
          </p:nvSpPr>
          <p:spPr>
            <a:xfrm>
              <a:off x="2492502" y="1810912"/>
              <a:ext cx="1568895" cy="446242"/>
            </a:xfrm>
            <a:prstGeom prst="rect">
              <a:avLst/>
            </a:prstGeom>
            <a:sp3d z="30000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_tradnl" sz="1600" dirty="0" smtClean="0"/>
                <a:t>Se reconoce como ingreso dentro de los doce (12) días del mes siguiente cuando el obligado cumple con declarar y pagar al fisco</a:t>
              </a:r>
              <a:endParaRPr lang="es-PE" sz="1600" kern="1200" dirty="0"/>
            </a:p>
          </p:txBody>
        </p:sp>
      </p:grpSp>
      <p:grpSp>
        <p:nvGrpSpPr>
          <p:cNvPr id="19" name="26 Grupo"/>
          <p:cNvGrpSpPr/>
          <p:nvPr/>
        </p:nvGrpSpPr>
        <p:grpSpPr>
          <a:xfrm>
            <a:off x="4404732" y="1005617"/>
            <a:ext cx="4373605" cy="667066"/>
            <a:chOff x="2492502" y="1796288"/>
            <a:chExt cx="1583517" cy="475488"/>
          </a:xfrm>
          <a:scene3d>
            <a:camera prst="orthographicFront">
              <a:rot lat="0" lon="0" rev="0"/>
            </a:camera>
            <a:lightRig rig="contrasting" dir="t">
              <a:rot lat="0" lon="0" rev="1200000"/>
            </a:lightRig>
          </a:scene3d>
        </p:grpSpPr>
        <p:sp>
          <p:nvSpPr>
            <p:cNvPr id="20" name="27 Rectángulo redondeado"/>
            <p:cNvSpPr/>
            <p:nvPr/>
          </p:nvSpPr>
          <p:spPr>
            <a:xfrm>
              <a:off x="2492502" y="1796288"/>
              <a:ext cx="1583517" cy="475488"/>
            </a:xfrm>
            <a:prstGeom prst="roundRect">
              <a:avLst>
                <a:gd name="adj" fmla="val 10500"/>
              </a:avLst>
            </a:prstGeom>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1" name="28 Rectángulo"/>
            <p:cNvSpPr/>
            <p:nvPr/>
          </p:nvSpPr>
          <p:spPr>
            <a:xfrm>
              <a:off x="2507125" y="1810911"/>
              <a:ext cx="1554271" cy="446242"/>
            </a:xfrm>
            <a:prstGeom prst="rect">
              <a:avLst/>
            </a:prstGeom>
            <a:sp3d z="30000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_tradnl" dirty="0" smtClean="0"/>
                <a:t>Se reconoce como ingreso cuando es exigible al 31MAR dentro del periodo de regularización y liquidación del impuesto: el vencimiento es en el siguiente año fiscal</a:t>
              </a:r>
              <a:endParaRPr lang="es-PE" kern="1200" dirty="0"/>
            </a:p>
          </p:txBody>
        </p:sp>
      </p:grpSp>
    </p:spTree>
    <p:extLst>
      <p:ext uri="{BB962C8B-B14F-4D97-AF65-F5344CB8AC3E}">
        <p14:creationId xmlns:p14="http://schemas.microsoft.com/office/powerpoint/2010/main" val="4142579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mph" presetSubtype="0" fill="hold" grpId="1" nodeType="clickEffect">
                                  <p:stCondLst>
                                    <p:cond delay="0"/>
                                  </p:stCondLst>
                                  <p:childTnLst>
                                    <p:animScale>
                                      <p:cBhvr>
                                        <p:cTn id="13" dur="2000" fill="hold"/>
                                        <p:tgtEl>
                                          <p:spTgt spid="15"/>
                                        </p:tgtEl>
                                      </p:cBhvr>
                                      <p:by x="150000" y="150000"/>
                                    </p:animScale>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additive="base">
                                        <p:cTn id="18" dur="500" fill="hold"/>
                                        <p:tgtEl>
                                          <p:spTgt spid="14"/>
                                        </p:tgtEl>
                                        <p:attrNameLst>
                                          <p:attrName>ppt_x</p:attrName>
                                        </p:attrNameLst>
                                      </p:cBhvr>
                                      <p:tavLst>
                                        <p:tav tm="0">
                                          <p:val>
                                            <p:strVal val="#ppt_x"/>
                                          </p:val>
                                        </p:tav>
                                        <p:tav tm="100000">
                                          <p:val>
                                            <p:strVal val="#ppt_x"/>
                                          </p:val>
                                        </p:tav>
                                      </p:tavLst>
                                    </p:anim>
                                    <p:anim calcmode="lin" valueType="num">
                                      <p:cBhvr additive="base">
                                        <p:cTn id="1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000"/>
                                        <p:tgtEl>
                                          <p:spTgt spid="19"/>
                                        </p:tgtEl>
                                      </p:cBhvr>
                                    </p:animEffect>
                                    <p:anim calcmode="lin" valueType="num">
                                      <p:cBhvr>
                                        <p:cTn id="25" dur="1000" fill="hold"/>
                                        <p:tgtEl>
                                          <p:spTgt spid="19"/>
                                        </p:tgtEl>
                                        <p:attrNameLst>
                                          <p:attrName>ppt_x</p:attrName>
                                        </p:attrNameLst>
                                      </p:cBhvr>
                                      <p:tavLst>
                                        <p:tav tm="0">
                                          <p:val>
                                            <p:strVal val="#ppt_x"/>
                                          </p:val>
                                        </p:tav>
                                        <p:tav tm="100000">
                                          <p:val>
                                            <p:strVal val="#ppt_x"/>
                                          </p:val>
                                        </p:tav>
                                      </p:tavLst>
                                    </p:anim>
                                    <p:anim calcmode="lin" valueType="num">
                                      <p:cBhvr>
                                        <p:cTn id="2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1000"/>
                                        <p:tgtEl>
                                          <p:spTgt spid="16"/>
                                        </p:tgtEl>
                                      </p:cBhvr>
                                    </p:animEffect>
                                    <p:anim calcmode="lin" valueType="num">
                                      <p:cBhvr>
                                        <p:cTn id="32" dur="1000" fill="hold"/>
                                        <p:tgtEl>
                                          <p:spTgt spid="16"/>
                                        </p:tgtEl>
                                        <p:attrNameLst>
                                          <p:attrName>ppt_x</p:attrName>
                                        </p:attrNameLst>
                                      </p:cBhvr>
                                      <p:tavLst>
                                        <p:tav tm="0">
                                          <p:val>
                                            <p:strVal val="#ppt_x"/>
                                          </p:val>
                                        </p:tav>
                                        <p:tav tm="100000">
                                          <p:val>
                                            <p:strVal val="#ppt_x"/>
                                          </p:val>
                                        </p:tav>
                                      </p:tavLst>
                                    </p:anim>
                                    <p:anim calcmode="lin" valueType="num">
                                      <p:cBhvr>
                                        <p:cTn id="3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AsOne/>
      </p:bldGraphic>
      <p:bldP spid="15" grpId="0" animBg="1"/>
      <p:bldP spid="15"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72418300-5A5A-42EF-A92F-44C9370FFEDC}" type="slidenum">
              <a:rPr lang="es-ES" smtClean="0"/>
              <a:pPr>
                <a:defRPr/>
              </a:pPr>
              <a:t>18</a:t>
            </a:fld>
            <a:endParaRPr lang="es-ES"/>
          </a:p>
        </p:txBody>
      </p:sp>
      <p:grpSp>
        <p:nvGrpSpPr>
          <p:cNvPr id="7" name="Grupo 6"/>
          <p:cNvGrpSpPr/>
          <p:nvPr/>
        </p:nvGrpSpPr>
        <p:grpSpPr>
          <a:xfrm>
            <a:off x="1667194" y="1517817"/>
            <a:ext cx="6595860" cy="1292560"/>
            <a:chOff x="0" y="0"/>
            <a:chExt cx="6096000" cy="2641600"/>
          </a:xfrm>
          <a:solidFill>
            <a:schemeClr val="accent1"/>
          </a:solidFill>
          <a:scene3d>
            <a:camera prst="orthographicFront">
              <a:rot lat="0" lon="0" rev="0"/>
            </a:camera>
            <a:lightRig rig="contrasting" dir="t">
              <a:rot lat="0" lon="0" rev="1200000"/>
            </a:lightRig>
          </a:scene3d>
        </p:grpSpPr>
        <p:sp>
          <p:nvSpPr>
            <p:cNvPr id="9" name="Rectángulo redondeado 8"/>
            <p:cNvSpPr/>
            <p:nvPr/>
          </p:nvSpPr>
          <p:spPr>
            <a:xfrm>
              <a:off x="0" y="0"/>
              <a:ext cx="6096000" cy="2641600"/>
            </a:xfrm>
            <a:prstGeom prst="roundRect">
              <a:avLst>
                <a:gd name="adj" fmla="val 8500"/>
              </a:avLst>
            </a:prstGeom>
            <a:grpFill/>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s-PE" sz="2400" b="1" dirty="0" smtClean="0"/>
            </a:p>
            <a:p>
              <a:r>
                <a:rPr lang="es-PE" sz="2400" b="1" dirty="0" smtClean="0"/>
                <a:t>Multas</a:t>
              </a:r>
              <a:endParaRPr lang="es-PE" sz="2400" b="1" dirty="0"/>
            </a:p>
          </p:txBody>
        </p:sp>
        <p:sp>
          <p:nvSpPr>
            <p:cNvPr id="10" name="Rectángulo 9"/>
            <p:cNvSpPr/>
            <p:nvPr/>
          </p:nvSpPr>
          <p:spPr>
            <a:xfrm>
              <a:off x="65764" y="65764"/>
              <a:ext cx="5964472" cy="2510072"/>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2050175" numCol="1" spcCol="1270" anchor="t" anchorCtr="0">
              <a:noAutofit/>
            </a:bodyPr>
            <a:lstStyle/>
            <a:p>
              <a:pPr lvl="0" algn="l" defTabSz="977900">
                <a:lnSpc>
                  <a:spcPct val="90000"/>
                </a:lnSpc>
                <a:spcBef>
                  <a:spcPct val="0"/>
                </a:spcBef>
                <a:spcAft>
                  <a:spcPct val="35000"/>
                </a:spcAft>
              </a:pPr>
              <a:endParaRPr lang="es-PE" sz="2200" kern="1200" dirty="0"/>
            </a:p>
          </p:txBody>
        </p:sp>
      </p:grpSp>
      <p:grpSp>
        <p:nvGrpSpPr>
          <p:cNvPr id="11" name="Grupo 10"/>
          <p:cNvGrpSpPr/>
          <p:nvPr/>
        </p:nvGrpSpPr>
        <p:grpSpPr>
          <a:xfrm>
            <a:off x="3051762" y="3012347"/>
            <a:ext cx="5225484" cy="1195695"/>
            <a:chOff x="1219200" y="660400"/>
            <a:chExt cx="4724400" cy="1849120"/>
          </a:xfrm>
          <a:solidFill>
            <a:schemeClr val="accent1"/>
          </a:solidFill>
          <a:scene3d>
            <a:camera prst="orthographicFront">
              <a:rot lat="0" lon="0" rev="0"/>
            </a:camera>
            <a:lightRig rig="contrasting" dir="t">
              <a:rot lat="0" lon="0" rev="1200000"/>
            </a:lightRig>
          </a:scene3d>
        </p:grpSpPr>
        <p:sp>
          <p:nvSpPr>
            <p:cNvPr id="12" name="Rectángulo redondeado 11"/>
            <p:cNvSpPr/>
            <p:nvPr/>
          </p:nvSpPr>
          <p:spPr>
            <a:xfrm>
              <a:off x="1219200" y="660400"/>
              <a:ext cx="4724400" cy="1849120"/>
            </a:xfrm>
            <a:prstGeom prst="roundRect">
              <a:avLst>
                <a:gd name="adj" fmla="val 10500"/>
              </a:avLst>
            </a:prstGeom>
            <a:grpFill/>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pPr algn="ctr"/>
              <a:r>
                <a:rPr lang="es-PE" sz="1800" b="1" dirty="0" smtClean="0"/>
                <a:t>Fraccionamiento</a:t>
              </a:r>
              <a:endParaRPr lang="es-PE" sz="1800" b="1" dirty="0"/>
            </a:p>
          </p:txBody>
        </p:sp>
        <p:sp>
          <p:nvSpPr>
            <p:cNvPr id="13" name="Rectángulo 12"/>
            <p:cNvSpPr/>
            <p:nvPr/>
          </p:nvSpPr>
          <p:spPr>
            <a:xfrm>
              <a:off x="1276067" y="717267"/>
              <a:ext cx="4610666" cy="173538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1174191" numCol="1" spcCol="1270" anchor="t" anchorCtr="0">
              <a:noAutofit/>
            </a:bodyPr>
            <a:lstStyle/>
            <a:p>
              <a:pPr lvl="0" algn="l" defTabSz="977900">
                <a:lnSpc>
                  <a:spcPct val="90000"/>
                </a:lnSpc>
                <a:spcBef>
                  <a:spcPct val="0"/>
                </a:spcBef>
                <a:spcAft>
                  <a:spcPct val="35000"/>
                </a:spcAft>
              </a:pPr>
              <a:endParaRPr lang="es-PE" sz="2200" kern="1200" dirty="0"/>
            </a:p>
          </p:txBody>
        </p:sp>
      </p:grpSp>
      <p:grpSp>
        <p:nvGrpSpPr>
          <p:cNvPr id="14" name="Grupo 13"/>
          <p:cNvGrpSpPr/>
          <p:nvPr/>
        </p:nvGrpSpPr>
        <p:grpSpPr>
          <a:xfrm>
            <a:off x="1362974" y="3105893"/>
            <a:ext cx="1526425" cy="989802"/>
            <a:chOff x="-2550549" y="3534999"/>
            <a:chExt cx="1142004" cy="685022"/>
          </a:xfrm>
          <a:solidFill>
            <a:schemeClr val="accent1"/>
          </a:solidFill>
          <a:scene3d>
            <a:camera prst="orthographicFront">
              <a:rot lat="0" lon="0" rev="0"/>
            </a:camera>
            <a:lightRig rig="contrasting" dir="t">
              <a:rot lat="0" lon="0" rev="1200000"/>
            </a:lightRig>
          </a:scene3d>
        </p:grpSpPr>
        <p:sp>
          <p:nvSpPr>
            <p:cNvPr id="15" name="Rectángulo redondeado 14"/>
            <p:cNvSpPr/>
            <p:nvPr/>
          </p:nvSpPr>
          <p:spPr>
            <a:xfrm>
              <a:off x="-2550549" y="3553837"/>
              <a:ext cx="1142004" cy="666184"/>
            </a:xfrm>
            <a:prstGeom prst="roundRect">
              <a:avLst>
                <a:gd name="adj" fmla="val 10500"/>
              </a:avLst>
            </a:prstGeom>
            <a:grpFill/>
            <a:sp3d z="300000" contourW="19050" prstMaterial="metal">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6" name="Rectángulo 15"/>
            <p:cNvSpPr/>
            <p:nvPr/>
          </p:nvSpPr>
          <p:spPr>
            <a:xfrm>
              <a:off x="-2550549" y="3534999"/>
              <a:ext cx="1114266" cy="685022"/>
            </a:xfrm>
            <a:prstGeom prst="rect">
              <a:avLst/>
            </a:prstGeom>
            <a:grpFill/>
            <a:sp3d z="300000" prstMaterial="flat">
              <a:bevelT/>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PE" b="1" dirty="0" smtClean="0"/>
                <a:t>RESOLUCIÓN DE DETERMINACIÓN o RESOLUCIÓN DE MULTA</a:t>
              </a:r>
              <a:endParaRPr lang="es-PE" b="1" kern="1200" dirty="0"/>
            </a:p>
          </p:txBody>
        </p:sp>
      </p:grpSp>
      <p:grpSp>
        <p:nvGrpSpPr>
          <p:cNvPr id="17" name="Grupo 16"/>
          <p:cNvGrpSpPr/>
          <p:nvPr/>
        </p:nvGrpSpPr>
        <p:grpSpPr>
          <a:xfrm>
            <a:off x="3100468" y="237860"/>
            <a:ext cx="5225484" cy="820445"/>
            <a:chOff x="2492502" y="1756387"/>
            <a:chExt cx="1583517" cy="515389"/>
          </a:xfrm>
          <a:scene3d>
            <a:camera prst="orthographicFront">
              <a:rot lat="0" lon="0" rev="0"/>
            </a:camera>
            <a:lightRig rig="contrasting" dir="t">
              <a:rot lat="0" lon="0" rev="1200000"/>
            </a:lightRig>
          </a:scene3d>
        </p:grpSpPr>
        <p:sp>
          <p:nvSpPr>
            <p:cNvPr id="18" name="Rectángulo redondeado 17"/>
            <p:cNvSpPr/>
            <p:nvPr/>
          </p:nvSpPr>
          <p:spPr>
            <a:xfrm>
              <a:off x="2492502" y="1796288"/>
              <a:ext cx="1583517" cy="475488"/>
            </a:xfrm>
            <a:prstGeom prst="roundRect">
              <a:avLst>
                <a:gd name="adj" fmla="val 10500"/>
              </a:avLst>
            </a:prstGeom>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9" name="Rectángulo 18"/>
            <p:cNvSpPr/>
            <p:nvPr/>
          </p:nvSpPr>
          <p:spPr>
            <a:xfrm>
              <a:off x="2499574" y="1756387"/>
              <a:ext cx="1539854" cy="515388"/>
            </a:xfrm>
            <a:prstGeom prst="rect">
              <a:avLst/>
            </a:prstGeom>
            <a:sp3d z="30000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PE" b="1" dirty="0" smtClean="0"/>
                <a:t>Se reconoce como Ingreso cuando la cuenta por cobrar cumple con la definición de Activo y cumple con la probabilidad que fluyan beneficios económicos futuros o potencial de servicio y pueda ser medido con fiabilidad</a:t>
              </a:r>
              <a:endParaRPr lang="es-PE" b="1" kern="1200" dirty="0"/>
            </a:p>
          </p:txBody>
        </p:sp>
      </p:grpSp>
      <p:grpSp>
        <p:nvGrpSpPr>
          <p:cNvPr id="20" name="Grupo 19"/>
          <p:cNvGrpSpPr/>
          <p:nvPr/>
        </p:nvGrpSpPr>
        <p:grpSpPr>
          <a:xfrm>
            <a:off x="3114660" y="4559644"/>
            <a:ext cx="5133661" cy="824811"/>
            <a:chOff x="2492502" y="1796288"/>
            <a:chExt cx="1592490" cy="475488"/>
          </a:xfrm>
          <a:scene3d>
            <a:camera prst="orthographicFront">
              <a:rot lat="0" lon="0" rev="0"/>
            </a:camera>
            <a:lightRig rig="contrasting" dir="t">
              <a:rot lat="0" lon="0" rev="1200000"/>
            </a:lightRig>
          </a:scene3d>
        </p:grpSpPr>
        <p:sp>
          <p:nvSpPr>
            <p:cNvPr id="21" name="Rectángulo redondeado 20"/>
            <p:cNvSpPr/>
            <p:nvPr/>
          </p:nvSpPr>
          <p:spPr>
            <a:xfrm>
              <a:off x="2492502" y="1796288"/>
              <a:ext cx="1583517" cy="475488"/>
            </a:xfrm>
            <a:prstGeom prst="roundRect">
              <a:avLst>
                <a:gd name="adj" fmla="val 10500"/>
              </a:avLst>
            </a:prstGeom>
            <a:solidFill>
              <a:schemeClr val="accent1">
                <a:alpha val="90000"/>
              </a:schemeClr>
            </a:solidFill>
            <a:sp3d z="300000" contourW="19050" prstMaterial="metal">
              <a:bevelT w="88900" h="203200"/>
              <a:bevelB w="165100" h="254000"/>
            </a:sp3d>
          </p:spPr>
          <p:style>
            <a:lnRef idx="0">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2" name="Rectángulo 21"/>
            <p:cNvSpPr/>
            <p:nvPr/>
          </p:nvSpPr>
          <p:spPr>
            <a:xfrm>
              <a:off x="2530721" y="1810910"/>
              <a:ext cx="1554271" cy="446242"/>
            </a:xfrm>
            <a:prstGeom prst="rect">
              <a:avLst/>
            </a:prstGeom>
            <a:sp3d z="30000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PE" sz="1200" b="1" dirty="0" smtClean="0"/>
                <a:t>Se reconoce como Ingreso cuando se firma el convenio y, cuando incluye multas e intereses devengados, éstos serán reconocidos con los tributos fraccionados pero en cuentas específicas, separadas de resultados. Cuando es probable que la Administración Tributaria reciba los beneficios económicos derivados del fraccionamiento</a:t>
              </a:r>
              <a:endParaRPr lang="es-PE" sz="1200" b="1" kern="1200" dirty="0"/>
            </a:p>
          </p:txBody>
        </p:sp>
      </p:grpSp>
      <p:sp>
        <p:nvSpPr>
          <p:cNvPr id="23" name="Rectángulo 22"/>
          <p:cNvSpPr/>
          <p:nvPr/>
        </p:nvSpPr>
        <p:spPr>
          <a:xfrm>
            <a:off x="153987" y="1464541"/>
            <a:ext cx="1438896" cy="1250950"/>
          </a:xfrm>
          <a:prstGeom prst="rect">
            <a:avLst/>
          </a:prstGeom>
          <a:solidFill>
            <a:schemeClr val="accent1"/>
          </a:solidFill>
          <a:effectLst>
            <a:reflection blurRad="6350" stA="50000" endA="300" endPos="38500" dist="50800" dir="5400000" sy="-100000" algn="bl" rotWithShape="0"/>
          </a:effectLst>
          <a:scene3d>
            <a:camera prst="perspectiveAbove"/>
            <a:lightRig rig="threePt" dir="t"/>
          </a:scene3d>
          <a:sp3d prstMaterial="plastic">
            <a:bevelT/>
          </a:sp3d>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s-PE" sz="1000" b="1" dirty="0" smtClean="0"/>
              <a:t>OTROS INGRESOS SIN CONTRAPRESTACIÓN</a:t>
            </a:r>
            <a:endParaRPr lang="es-PE" sz="1000" b="1" dirty="0"/>
          </a:p>
        </p:txBody>
      </p:sp>
      <p:sp>
        <p:nvSpPr>
          <p:cNvPr id="8" name="Rectangle 2"/>
          <p:cNvSpPr txBox="1">
            <a:spLocks noChangeArrowheads="1"/>
          </p:cNvSpPr>
          <p:nvPr/>
        </p:nvSpPr>
        <p:spPr>
          <a:xfrm>
            <a:off x="1523831" y="170770"/>
            <a:ext cx="6449615" cy="396000"/>
          </a:xfrm>
          <a:prstGeom prst="rect">
            <a:avLst/>
          </a:prstGeom>
          <a:solidFill>
            <a:schemeClr val="accent1"/>
          </a:solidFill>
          <a:ln w="57150" cmpd="thickThin">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lvl1pPr algn="ctr" eaLnBrk="0" hangingPunct="0">
              <a:defRPr sz="4400">
                <a:solidFill>
                  <a:schemeClr val="hlink"/>
                </a:solidFill>
                <a:effectLst>
                  <a:outerShdw blurRad="38100" dist="38100" dir="2700000" algn="tl">
                    <a:srgbClr val="000000"/>
                  </a:outerShdw>
                </a:effectLst>
                <a:latin typeface="+mj-lt"/>
                <a:ea typeface="+mj-ea"/>
                <a:cs typeface="+mj-cs"/>
              </a:defRPr>
            </a:lvl1pPr>
            <a:lvl2pPr algn="ctr" eaLnBrk="0" hangingPunct="0">
              <a:defRPr sz="4400">
                <a:solidFill>
                  <a:schemeClr val="hlink"/>
                </a:solidFill>
                <a:effectLst>
                  <a:outerShdw blurRad="38100" dist="38100" dir="2700000" algn="tl">
                    <a:srgbClr val="000000"/>
                  </a:outerShdw>
                </a:effectLst>
              </a:defRPr>
            </a:lvl2pPr>
            <a:lvl3pPr algn="ctr" eaLnBrk="0" hangingPunct="0">
              <a:defRPr sz="4400">
                <a:solidFill>
                  <a:schemeClr val="hlink"/>
                </a:solidFill>
                <a:effectLst>
                  <a:outerShdw blurRad="38100" dist="38100" dir="2700000" algn="tl">
                    <a:srgbClr val="000000"/>
                  </a:outerShdw>
                </a:effectLst>
              </a:defRPr>
            </a:lvl3pPr>
            <a:lvl4pPr algn="ctr" eaLnBrk="0" hangingPunct="0">
              <a:defRPr sz="4400">
                <a:solidFill>
                  <a:schemeClr val="hlink"/>
                </a:solidFill>
                <a:effectLst>
                  <a:outerShdw blurRad="38100" dist="38100" dir="2700000" algn="tl">
                    <a:srgbClr val="000000"/>
                  </a:outerShdw>
                </a:effectLst>
              </a:defRPr>
            </a:lvl4pPr>
            <a:lvl5pPr algn="ctr" eaLnBrk="0" hangingPunct="0">
              <a:defRPr sz="4400">
                <a:solidFill>
                  <a:schemeClr val="hlink"/>
                </a:solidFill>
                <a:effectLst>
                  <a:outerShdw blurRad="38100" dist="38100" dir="2700000" algn="tl">
                    <a:srgbClr val="000000"/>
                  </a:outerShdw>
                </a:effectLst>
              </a:defRPr>
            </a:lvl5pPr>
            <a:lvl6pPr marL="457200" algn="ctr" fontAlgn="base">
              <a:spcBef>
                <a:spcPct val="0"/>
              </a:spcBef>
              <a:spcAft>
                <a:spcPct val="0"/>
              </a:spcAft>
              <a:defRPr sz="4400">
                <a:solidFill>
                  <a:schemeClr val="hlink"/>
                </a:solidFill>
                <a:effectLst>
                  <a:outerShdw blurRad="38100" dist="38100" dir="2700000" algn="tl">
                    <a:srgbClr val="000000"/>
                  </a:outerShdw>
                </a:effectLst>
              </a:defRPr>
            </a:lvl6pPr>
            <a:lvl7pPr marL="914400" algn="ctr" fontAlgn="base">
              <a:spcBef>
                <a:spcPct val="0"/>
              </a:spcBef>
              <a:spcAft>
                <a:spcPct val="0"/>
              </a:spcAft>
              <a:defRPr sz="4400">
                <a:solidFill>
                  <a:schemeClr val="hlink"/>
                </a:solidFill>
                <a:effectLst>
                  <a:outerShdw blurRad="38100" dist="38100" dir="2700000" algn="tl">
                    <a:srgbClr val="000000"/>
                  </a:outerShdw>
                </a:effectLst>
              </a:defRPr>
            </a:lvl7pPr>
            <a:lvl8pPr marL="1371600" algn="ctr" fontAlgn="base">
              <a:spcBef>
                <a:spcPct val="0"/>
              </a:spcBef>
              <a:spcAft>
                <a:spcPct val="0"/>
              </a:spcAft>
              <a:defRPr sz="4400">
                <a:solidFill>
                  <a:schemeClr val="hlink"/>
                </a:solidFill>
                <a:effectLst>
                  <a:outerShdw blurRad="38100" dist="38100" dir="2700000" algn="tl">
                    <a:srgbClr val="000000"/>
                  </a:outerShdw>
                </a:effectLst>
              </a:defRPr>
            </a:lvl8pPr>
            <a:lvl9pPr marL="1828800" algn="ctr" fontAlgn="base">
              <a:spcBef>
                <a:spcPct val="0"/>
              </a:spcBef>
              <a:spcAft>
                <a:spcPct val="0"/>
              </a:spcAft>
              <a:defRPr sz="4400">
                <a:solidFill>
                  <a:schemeClr val="hlink"/>
                </a:solidFill>
                <a:effectLst>
                  <a:outerShdw blurRad="38100" dist="38100" dir="2700000" algn="tl">
                    <a:srgbClr val="000000"/>
                  </a:outerShdw>
                </a:effectLst>
              </a:defRPr>
            </a:lvl9pPr>
          </a:lstStyle>
          <a:p>
            <a:pPr>
              <a:defRPr/>
            </a:pPr>
            <a:r>
              <a:rPr lang="es-PE" sz="2600" dirty="0" smtClean="0">
                <a:solidFill>
                  <a:schemeClr val="bg1"/>
                </a:solidFill>
              </a:rPr>
              <a:t>Política de Reconocimiento - POC</a:t>
            </a:r>
            <a:endParaRPr lang="en-US" sz="2600" dirty="0">
              <a:solidFill>
                <a:schemeClr val="bg1"/>
              </a:solidFill>
            </a:endParaRPr>
          </a:p>
        </p:txBody>
      </p:sp>
    </p:spTree>
    <p:extLst>
      <p:ext uri="{BB962C8B-B14F-4D97-AF65-F5344CB8AC3E}">
        <p14:creationId xmlns:p14="http://schemas.microsoft.com/office/powerpoint/2010/main" val="1274798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50" presetClass="entr" presetSubtype="0" decel="100000" fill="hold" nodeType="clickEffect">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cBhvr>
                                        <p:cTn id="18" dur="750" fill="hold"/>
                                        <p:tgtEl>
                                          <p:spTgt spid="17"/>
                                        </p:tgtEl>
                                        <p:attrNameLst>
                                          <p:attrName>ppt_w</p:attrName>
                                        </p:attrNameLst>
                                      </p:cBhvr>
                                      <p:tavLst>
                                        <p:tav tm="0">
                                          <p:val>
                                            <p:strVal val="#ppt_w+.3"/>
                                          </p:val>
                                        </p:tav>
                                        <p:tav tm="100000">
                                          <p:val>
                                            <p:strVal val="#ppt_w"/>
                                          </p:val>
                                        </p:tav>
                                      </p:tavLst>
                                    </p:anim>
                                    <p:anim calcmode="lin" valueType="num">
                                      <p:cBhvr>
                                        <p:cTn id="19" dur="750" fill="hold"/>
                                        <p:tgtEl>
                                          <p:spTgt spid="17"/>
                                        </p:tgtEl>
                                        <p:attrNameLst>
                                          <p:attrName>ppt_h</p:attrName>
                                        </p:attrNameLst>
                                      </p:cBhvr>
                                      <p:tavLst>
                                        <p:tav tm="0">
                                          <p:val>
                                            <p:strVal val="#ppt_h"/>
                                          </p:val>
                                        </p:tav>
                                        <p:tav tm="100000">
                                          <p:val>
                                            <p:strVal val="#ppt_h"/>
                                          </p:val>
                                        </p:tav>
                                      </p:tavLst>
                                    </p:anim>
                                    <p:animEffect transition="in" filter="fade">
                                      <p:cBhvr>
                                        <p:cTn id="20" dur="750"/>
                                        <p:tgtEl>
                                          <p:spTgt spid="17"/>
                                        </p:tgtEl>
                                      </p:cBhvr>
                                    </p:animEffect>
                                  </p:childTnLst>
                                </p:cTn>
                              </p:par>
                              <p:par>
                                <p:cTn id="21" presetID="42" presetClass="path" presetSubtype="0" accel="50000" decel="50000" fill="hold" nodeType="withEffect">
                                  <p:stCondLst>
                                    <p:cond delay="0"/>
                                  </p:stCondLst>
                                  <p:childTnLst>
                                    <p:animMotion origin="layout" path="M 3.61111E-6 4.07407E-6 L -0.02118 0.26203 " pathEditMode="relative" rAng="0" ptsTypes="AA">
                                      <p:cBhvr>
                                        <p:cTn id="22" dur="750" fill="hold"/>
                                        <p:tgtEl>
                                          <p:spTgt spid="17"/>
                                        </p:tgtEl>
                                        <p:attrNameLst>
                                          <p:attrName>ppt_x</p:attrName>
                                          <p:attrName>ppt_y</p:attrName>
                                        </p:attrNameLst>
                                      </p:cBhvr>
                                      <p:rCtr x="-1059" y="13086"/>
                                    </p:animMotion>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1000" fill="hold"/>
                                        <p:tgtEl>
                                          <p:spTgt spid="14"/>
                                        </p:tgtEl>
                                        <p:attrNameLst>
                                          <p:attrName>ppt_w</p:attrName>
                                        </p:attrNameLst>
                                      </p:cBhvr>
                                      <p:tavLst>
                                        <p:tav tm="0">
                                          <p:val>
                                            <p:fltVal val="0"/>
                                          </p:val>
                                        </p:tav>
                                        <p:tav tm="100000">
                                          <p:val>
                                            <p:strVal val="#ppt_w"/>
                                          </p:val>
                                        </p:tav>
                                      </p:tavLst>
                                    </p:anim>
                                    <p:anim calcmode="lin" valueType="num">
                                      <p:cBhvr>
                                        <p:cTn id="28" dur="1000" fill="hold"/>
                                        <p:tgtEl>
                                          <p:spTgt spid="14"/>
                                        </p:tgtEl>
                                        <p:attrNameLst>
                                          <p:attrName>ppt_h</p:attrName>
                                        </p:attrNameLst>
                                      </p:cBhvr>
                                      <p:tavLst>
                                        <p:tav tm="0">
                                          <p:val>
                                            <p:fltVal val="0"/>
                                          </p:val>
                                        </p:tav>
                                        <p:tav tm="100000">
                                          <p:val>
                                            <p:strVal val="#ppt_h"/>
                                          </p:val>
                                        </p:tav>
                                      </p:tavLst>
                                    </p:anim>
                                    <p:anim calcmode="lin" valueType="num">
                                      <p:cBhvr>
                                        <p:cTn id="29" dur="1000" fill="hold"/>
                                        <p:tgtEl>
                                          <p:spTgt spid="14"/>
                                        </p:tgtEl>
                                        <p:attrNameLst>
                                          <p:attrName>style.rotation</p:attrName>
                                        </p:attrNameLst>
                                      </p:cBhvr>
                                      <p:tavLst>
                                        <p:tav tm="0">
                                          <p:val>
                                            <p:fltVal val="90"/>
                                          </p:val>
                                        </p:tav>
                                        <p:tav tm="100000">
                                          <p:val>
                                            <p:fltVal val="0"/>
                                          </p:val>
                                        </p:tav>
                                      </p:tavLst>
                                    </p:anim>
                                    <p:animEffect transition="in" filter="fade">
                                      <p:cBhvr>
                                        <p:cTn id="30" dur="10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additive="base">
                                        <p:cTn id="35" dur="500" fill="hold"/>
                                        <p:tgtEl>
                                          <p:spTgt spid="11"/>
                                        </p:tgtEl>
                                        <p:attrNameLst>
                                          <p:attrName>ppt_x</p:attrName>
                                        </p:attrNameLst>
                                      </p:cBhvr>
                                      <p:tavLst>
                                        <p:tav tm="0">
                                          <p:val>
                                            <p:strVal val="#ppt_x"/>
                                          </p:val>
                                        </p:tav>
                                        <p:tav tm="100000">
                                          <p:val>
                                            <p:strVal val="#ppt_x"/>
                                          </p:val>
                                        </p:tav>
                                      </p:tavLst>
                                    </p:anim>
                                    <p:anim calcmode="lin" valueType="num">
                                      <p:cBhvr additive="base">
                                        <p:cTn id="3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64" presetClass="path" presetSubtype="0" accel="50000" decel="50000" fill="hold" nodeType="clickEffect">
                                  <p:stCondLst>
                                    <p:cond delay="0"/>
                                  </p:stCondLst>
                                  <p:childTnLst>
                                    <p:animMotion origin="layout" path="M -1.66667E-6 -3.58025E-6 L 0.00156 -0.23827 " pathEditMode="relative" rAng="0" ptsTypes="AA">
                                      <p:cBhvr>
                                        <p:cTn id="40" dur="750" fill="hold"/>
                                        <p:tgtEl>
                                          <p:spTgt spid="20"/>
                                        </p:tgtEl>
                                        <p:attrNameLst>
                                          <p:attrName>ppt_x</p:attrName>
                                          <p:attrName>ppt_y</p:attrName>
                                        </p:attrNameLst>
                                      </p:cBhvr>
                                      <p:rCtr x="69" y="-1191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Marcador de posición de imagen 9"/>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30705" r="30705"/>
          <a:stretch>
            <a:fillRect/>
          </a:stretch>
        </p:blipFill>
        <p:spPr/>
      </p:pic>
      <p:sp>
        <p:nvSpPr>
          <p:cNvPr id="8" name="1 Título"/>
          <p:cNvSpPr>
            <a:spLocks noGrp="1"/>
          </p:cNvSpPr>
          <p:nvPr>
            <p:ph type="title"/>
          </p:nvPr>
        </p:nvSpPr>
        <p:spPr>
          <a:xfrm>
            <a:off x="1074965" y="403010"/>
            <a:ext cx="7832726" cy="540000"/>
          </a:xfrm>
          <a:solidFill>
            <a:schemeClr val="accent1"/>
          </a:solidFill>
          <a:ln w="57150" cmpd="thickThin">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eaLnBrk="0" hangingPunct="0"/>
            <a:r>
              <a:rPr lang="es-PE" altLang="es-PE" b="1" dirty="0" smtClean="0">
                <a:solidFill>
                  <a:schemeClr val="bg1"/>
                </a:solidFill>
                <a:effectLst>
                  <a:outerShdw blurRad="38100" dist="38100" dir="2700000" algn="tl">
                    <a:srgbClr val="000000"/>
                  </a:outerShdw>
                </a:effectLst>
              </a:rPr>
              <a:t>Puntos </a:t>
            </a:r>
            <a:r>
              <a:rPr lang="es-PE" altLang="es-PE" b="1" dirty="0">
                <a:solidFill>
                  <a:schemeClr val="bg1"/>
                </a:solidFill>
                <a:effectLst>
                  <a:outerShdw blurRad="38100" dist="38100" dir="2700000" algn="tl">
                    <a:srgbClr val="000000"/>
                  </a:outerShdw>
                </a:effectLst>
              </a:rPr>
              <a:t>de reconocimiento </a:t>
            </a:r>
            <a:r>
              <a:rPr lang="es-PE" altLang="es-PE" b="1" dirty="0" smtClean="0">
                <a:solidFill>
                  <a:schemeClr val="bg1"/>
                </a:solidFill>
                <a:effectLst>
                  <a:outerShdw blurRad="38100" dist="38100" dir="2700000" algn="tl">
                    <a:srgbClr val="000000"/>
                  </a:outerShdw>
                </a:effectLst>
              </a:rPr>
              <a:t>alternativos </a:t>
            </a:r>
            <a:endParaRPr lang="es-PE" b="1" dirty="0">
              <a:solidFill>
                <a:schemeClr val="bg1"/>
              </a:solidFill>
              <a:effectLst>
                <a:outerShdw blurRad="38100" dist="38100" dir="2700000" algn="tl">
                  <a:srgbClr val="000000"/>
                </a:outerShdw>
              </a:effectLst>
            </a:endParaRPr>
          </a:p>
        </p:txBody>
      </p:sp>
      <p:graphicFrame>
        <p:nvGraphicFramePr>
          <p:cNvPr id="9" name="2 Diagrama"/>
          <p:cNvGraphicFramePr>
            <a:graphicFrameLocks noGrp="1"/>
          </p:cNvGraphicFramePr>
          <p:nvPr>
            <p:ph idx="1"/>
            <p:extLst>
              <p:ext uri="{D42A27DB-BD31-4B8C-83A1-F6EECF244321}">
                <p14:modId xmlns:p14="http://schemas.microsoft.com/office/powerpoint/2010/main" val="1198162563"/>
              </p:ext>
            </p:extLst>
          </p:nvPr>
        </p:nvGraphicFramePr>
        <p:xfrm>
          <a:off x="1085850" y="1174750"/>
          <a:ext cx="7813675" cy="35734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6151343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900" decel="100000" fill="hold"/>
                                        <p:tgtEl>
                                          <p:spTgt spid="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72418300-5A5A-42EF-A92F-44C9370FFEDC}" type="slidenum">
              <a:rPr lang="es-ES" smtClean="0"/>
              <a:pPr>
                <a:defRPr/>
              </a:pPr>
              <a:t>2</a:t>
            </a:fld>
            <a:endParaRPr lang="es-ES"/>
          </a:p>
        </p:txBody>
      </p:sp>
      <p:sp>
        <p:nvSpPr>
          <p:cNvPr id="8" name="Rectangle 2"/>
          <p:cNvSpPr txBox="1">
            <a:spLocks noChangeArrowheads="1"/>
          </p:cNvSpPr>
          <p:nvPr/>
        </p:nvSpPr>
        <p:spPr>
          <a:xfrm>
            <a:off x="944166" y="173298"/>
            <a:ext cx="7812000" cy="547688"/>
          </a:xfrm>
          <a:prstGeom prst="rect">
            <a:avLst/>
          </a:prstGeom>
          <a:solidFill>
            <a:schemeClr val="accent1"/>
          </a:solidFill>
          <a:ln w="57150" cmpd="thickThin">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lvl1pPr algn="ctr" eaLnBrk="0" hangingPunct="0">
              <a:defRPr sz="4400">
                <a:solidFill>
                  <a:schemeClr val="hlink"/>
                </a:solidFill>
                <a:effectLst>
                  <a:outerShdw blurRad="38100" dist="38100" dir="2700000" algn="tl">
                    <a:srgbClr val="000000"/>
                  </a:outerShdw>
                </a:effectLst>
                <a:latin typeface="+mj-lt"/>
                <a:ea typeface="+mj-ea"/>
                <a:cs typeface="+mj-cs"/>
              </a:defRPr>
            </a:lvl1pPr>
            <a:lvl2pPr algn="ctr" eaLnBrk="0" hangingPunct="0">
              <a:defRPr sz="4400">
                <a:solidFill>
                  <a:schemeClr val="hlink"/>
                </a:solidFill>
                <a:effectLst>
                  <a:outerShdw blurRad="38100" dist="38100" dir="2700000" algn="tl">
                    <a:srgbClr val="000000"/>
                  </a:outerShdw>
                </a:effectLst>
              </a:defRPr>
            </a:lvl2pPr>
            <a:lvl3pPr algn="ctr" eaLnBrk="0" hangingPunct="0">
              <a:defRPr sz="4400">
                <a:solidFill>
                  <a:schemeClr val="hlink"/>
                </a:solidFill>
                <a:effectLst>
                  <a:outerShdw blurRad="38100" dist="38100" dir="2700000" algn="tl">
                    <a:srgbClr val="000000"/>
                  </a:outerShdw>
                </a:effectLst>
              </a:defRPr>
            </a:lvl3pPr>
            <a:lvl4pPr algn="ctr" eaLnBrk="0" hangingPunct="0">
              <a:defRPr sz="4400">
                <a:solidFill>
                  <a:schemeClr val="hlink"/>
                </a:solidFill>
                <a:effectLst>
                  <a:outerShdw blurRad="38100" dist="38100" dir="2700000" algn="tl">
                    <a:srgbClr val="000000"/>
                  </a:outerShdw>
                </a:effectLst>
              </a:defRPr>
            </a:lvl4pPr>
            <a:lvl5pPr algn="ctr" eaLnBrk="0" hangingPunct="0">
              <a:defRPr sz="4400">
                <a:solidFill>
                  <a:schemeClr val="hlink"/>
                </a:solidFill>
                <a:effectLst>
                  <a:outerShdw blurRad="38100" dist="38100" dir="2700000" algn="tl">
                    <a:srgbClr val="000000"/>
                  </a:outerShdw>
                </a:effectLst>
              </a:defRPr>
            </a:lvl5pPr>
            <a:lvl6pPr marL="457200" algn="ctr" fontAlgn="base">
              <a:spcBef>
                <a:spcPct val="0"/>
              </a:spcBef>
              <a:spcAft>
                <a:spcPct val="0"/>
              </a:spcAft>
              <a:defRPr sz="4400">
                <a:solidFill>
                  <a:schemeClr val="hlink"/>
                </a:solidFill>
                <a:effectLst>
                  <a:outerShdw blurRad="38100" dist="38100" dir="2700000" algn="tl">
                    <a:srgbClr val="000000"/>
                  </a:outerShdw>
                </a:effectLst>
              </a:defRPr>
            </a:lvl6pPr>
            <a:lvl7pPr marL="914400" algn="ctr" fontAlgn="base">
              <a:spcBef>
                <a:spcPct val="0"/>
              </a:spcBef>
              <a:spcAft>
                <a:spcPct val="0"/>
              </a:spcAft>
              <a:defRPr sz="4400">
                <a:solidFill>
                  <a:schemeClr val="hlink"/>
                </a:solidFill>
                <a:effectLst>
                  <a:outerShdw blurRad="38100" dist="38100" dir="2700000" algn="tl">
                    <a:srgbClr val="000000"/>
                  </a:outerShdw>
                </a:effectLst>
              </a:defRPr>
            </a:lvl7pPr>
            <a:lvl8pPr marL="1371600" algn="ctr" fontAlgn="base">
              <a:spcBef>
                <a:spcPct val="0"/>
              </a:spcBef>
              <a:spcAft>
                <a:spcPct val="0"/>
              </a:spcAft>
              <a:defRPr sz="4400">
                <a:solidFill>
                  <a:schemeClr val="hlink"/>
                </a:solidFill>
                <a:effectLst>
                  <a:outerShdw blurRad="38100" dist="38100" dir="2700000" algn="tl">
                    <a:srgbClr val="000000"/>
                  </a:outerShdw>
                </a:effectLst>
              </a:defRPr>
            </a:lvl8pPr>
            <a:lvl9pPr marL="1828800" algn="ctr" fontAlgn="base">
              <a:spcBef>
                <a:spcPct val="0"/>
              </a:spcBef>
              <a:spcAft>
                <a:spcPct val="0"/>
              </a:spcAft>
              <a:defRPr sz="4400">
                <a:solidFill>
                  <a:schemeClr val="hlink"/>
                </a:solidFill>
                <a:effectLst>
                  <a:outerShdw blurRad="38100" dist="38100" dir="2700000" algn="tl">
                    <a:srgbClr val="000000"/>
                  </a:outerShdw>
                </a:effectLst>
              </a:defRPr>
            </a:lvl9pPr>
          </a:lstStyle>
          <a:p>
            <a:pPr>
              <a:defRPr/>
            </a:pPr>
            <a:r>
              <a:rPr lang="es-PE" sz="2600" b="1" dirty="0" smtClean="0">
                <a:solidFill>
                  <a:schemeClr val="bg1"/>
                </a:solidFill>
              </a:rPr>
              <a:t>La Paradoja de Jano</a:t>
            </a:r>
            <a:endParaRPr lang="en-US" sz="2600" b="1" dirty="0">
              <a:solidFill>
                <a:schemeClr val="bg1"/>
              </a:solidFill>
            </a:endParaRPr>
          </a:p>
        </p:txBody>
      </p:sp>
      <p:graphicFrame>
        <p:nvGraphicFramePr>
          <p:cNvPr id="6" name="Diagrama 5"/>
          <p:cNvGraphicFramePr/>
          <p:nvPr>
            <p:extLst>
              <p:ext uri="{D42A27DB-BD31-4B8C-83A1-F6EECF244321}">
                <p14:modId xmlns:p14="http://schemas.microsoft.com/office/powerpoint/2010/main" val="1386444806"/>
              </p:ext>
            </p:extLst>
          </p:nvPr>
        </p:nvGraphicFramePr>
        <p:xfrm>
          <a:off x="1344217" y="908050"/>
          <a:ext cx="1811382"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a 4"/>
          <p:cNvGraphicFramePr/>
          <p:nvPr>
            <p:extLst>
              <p:ext uri="{D42A27DB-BD31-4B8C-83A1-F6EECF244321}">
                <p14:modId xmlns:p14="http://schemas.microsoft.com/office/powerpoint/2010/main" val="1710121637"/>
              </p:ext>
            </p:extLst>
          </p:nvPr>
        </p:nvGraphicFramePr>
        <p:xfrm>
          <a:off x="3229622" y="811859"/>
          <a:ext cx="2004229" cy="4064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7" name="Diagrama 6"/>
          <p:cNvGraphicFramePr/>
          <p:nvPr>
            <p:extLst>
              <p:ext uri="{D42A27DB-BD31-4B8C-83A1-F6EECF244321}">
                <p14:modId xmlns:p14="http://schemas.microsoft.com/office/powerpoint/2010/main" val="1386783207"/>
              </p:ext>
            </p:extLst>
          </p:nvPr>
        </p:nvGraphicFramePr>
        <p:xfrm>
          <a:off x="5306617" y="908050"/>
          <a:ext cx="1828969" cy="40640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0" name="Diagrama 9"/>
          <p:cNvGraphicFramePr/>
          <p:nvPr>
            <p:extLst>
              <p:ext uri="{D42A27DB-BD31-4B8C-83A1-F6EECF244321}">
                <p14:modId xmlns:p14="http://schemas.microsoft.com/office/powerpoint/2010/main" val="2278438969"/>
              </p:ext>
            </p:extLst>
          </p:nvPr>
        </p:nvGraphicFramePr>
        <p:xfrm>
          <a:off x="1344217" y="908050"/>
          <a:ext cx="7620169" cy="4064000"/>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cxnSp>
        <p:nvCxnSpPr>
          <p:cNvPr id="12" name="Conector recto de flecha 11"/>
          <p:cNvCxnSpPr/>
          <p:nvPr/>
        </p:nvCxnSpPr>
        <p:spPr>
          <a:xfrm>
            <a:off x="6684509" y="2696828"/>
            <a:ext cx="468351" cy="0"/>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14" name="Conector recto de flecha 13"/>
          <p:cNvCxnSpPr/>
          <p:nvPr/>
        </p:nvCxnSpPr>
        <p:spPr>
          <a:xfrm>
            <a:off x="6684509" y="2968348"/>
            <a:ext cx="468351" cy="0"/>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sp>
        <p:nvSpPr>
          <p:cNvPr id="15" name="CuadroTexto 14"/>
          <p:cNvSpPr txBox="1"/>
          <p:nvPr/>
        </p:nvSpPr>
        <p:spPr>
          <a:xfrm>
            <a:off x="3645446" y="4955721"/>
            <a:ext cx="5193504" cy="1431161"/>
          </a:xfrm>
          <a:prstGeom prst="rect">
            <a:avLst/>
          </a:prstGeom>
          <a:solidFill>
            <a:schemeClr val="tx2">
              <a:lumMod val="60000"/>
              <a:lumOff val="40000"/>
            </a:schemeClr>
          </a:solidFill>
          <a:effectLst/>
          <a:scene3d>
            <a:camera prst="orthographicFront"/>
            <a:lightRig rig="threePt" dir="t"/>
          </a:scene3d>
          <a:sp3d>
            <a:bevelT/>
          </a:sp3d>
        </p:spPr>
        <p:txBody>
          <a:bodyPr wrap="square" rtlCol="0">
            <a:spAutoFit/>
          </a:bodyPr>
          <a:lstStyle/>
          <a:p>
            <a:pPr algn="just"/>
            <a:r>
              <a:rPr lang="es-PE" sz="1450" b="1" dirty="0"/>
              <a:t>La obligación tributaria o </a:t>
            </a:r>
            <a:r>
              <a:rPr lang="es-PE" sz="1450" b="1" dirty="0" smtClean="0"/>
              <a:t>devengo deviene así en anterior </a:t>
            </a:r>
            <a:r>
              <a:rPr lang="es-PE" sz="1450" b="1" dirty="0"/>
              <a:t>a </a:t>
            </a:r>
            <a:r>
              <a:rPr lang="es-PE" sz="1450" b="1" dirty="0" smtClean="0"/>
              <a:t>la exigibilidad de la acreencia</a:t>
            </a:r>
            <a:r>
              <a:rPr lang="es-PE" sz="1450" b="1" dirty="0"/>
              <a:t>, siendo reconocida, valuada y registrada por el deudor tributario en la oportunidad </a:t>
            </a:r>
            <a:r>
              <a:rPr lang="es-PE" sz="1450" b="1" dirty="0" smtClean="0"/>
              <a:t>debida, </a:t>
            </a:r>
            <a:r>
              <a:rPr lang="es-PE" sz="1450" b="1" dirty="0"/>
              <a:t>“contrario sensu”, </a:t>
            </a:r>
            <a:r>
              <a:rPr lang="es-PE" sz="1450" b="1" dirty="0" smtClean="0"/>
              <a:t>la </a:t>
            </a:r>
            <a:r>
              <a:rPr lang="es-PE" sz="1450" b="1" dirty="0"/>
              <a:t>administración </a:t>
            </a:r>
            <a:r>
              <a:rPr lang="es-PE" sz="1450" b="1" dirty="0" smtClean="0"/>
              <a:t>tributaria toma conocimiento del “quantum</a:t>
            </a:r>
            <a:r>
              <a:rPr lang="es-PE" sz="1450" b="1" dirty="0"/>
              <a:t>” de la </a:t>
            </a:r>
            <a:r>
              <a:rPr lang="es-PE" sz="1450" b="1" dirty="0" smtClean="0"/>
              <a:t>acreencia a partir del cumplimiento de la liquidación del deudor tributario.</a:t>
            </a:r>
            <a:endParaRPr lang="es-PE" sz="1450" b="1" dirty="0"/>
          </a:p>
        </p:txBody>
      </p:sp>
      <p:sp>
        <p:nvSpPr>
          <p:cNvPr id="16" name="CuadroTexto 15"/>
          <p:cNvSpPr txBox="1"/>
          <p:nvPr/>
        </p:nvSpPr>
        <p:spPr>
          <a:xfrm>
            <a:off x="3562662" y="4672671"/>
            <a:ext cx="5193504" cy="2862322"/>
          </a:xfrm>
          <a:prstGeom prst="rect">
            <a:avLst/>
          </a:prstGeom>
          <a:solidFill>
            <a:schemeClr val="tx2">
              <a:lumMod val="60000"/>
              <a:lumOff val="40000"/>
            </a:schemeClr>
          </a:solidFill>
          <a:effectLst/>
          <a:scene3d>
            <a:camera prst="orthographicFront"/>
            <a:lightRig rig="threePt" dir="t"/>
          </a:scene3d>
          <a:sp3d>
            <a:bevelT/>
          </a:sp3d>
        </p:spPr>
        <p:txBody>
          <a:bodyPr wrap="square" rtlCol="0">
            <a:spAutoFit/>
          </a:bodyPr>
          <a:lstStyle/>
          <a:p>
            <a:pPr lvl="0" algn="just"/>
            <a:r>
              <a:rPr lang="es-ES" sz="1500" b="1" dirty="0" smtClean="0"/>
              <a:t>Los hechos económicos de la Administración Tributaria implican tratamientos contables para los pasivos por la obligación tributaria y para los activos por la acreencia tributaria. </a:t>
            </a:r>
          </a:p>
          <a:p>
            <a:pPr lvl="0" algn="just"/>
            <a:r>
              <a:rPr lang="es-ES" sz="1500" b="1" dirty="0" smtClean="0"/>
              <a:t>Están supeditados al criterio contable del devengo y al criterio tributario de la exigibilidad, empañando la claridad de los hechos económicos. </a:t>
            </a:r>
          </a:p>
          <a:p>
            <a:pPr lvl="0" algn="just"/>
            <a:r>
              <a:rPr lang="es-ES" sz="1500" b="1" dirty="0" smtClean="0"/>
              <a:t>La </a:t>
            </a:r>
            <a:r>
              <a:rPr lang="es-ES" sz="1500" b="1" dirty="0"/>
              <a:t>administración tributaria no tiene conocimiento del </a:t>
            </a:r>
            <a:r>
              <a:rPr lang="es-ES" sz="1500" b="1" dirty="0" smtClean="0"/>
              <a:t>“quantum</a:t>
            </a:r>
            <a:r>
              <a:rPr lang="es-ES" sz="1500" b="1" dirty="0"/>
              <a:t>,” </a:t>
            </a:r>
            <a:r>
              <a:rPr lang="es-ES" sz="1500" b="1" dirty="0" smtClean="0"/>
              <a:t>del </a:t>
            </a:r>
            <a:r>
              <a:rPr lang="es-ES" sz="1500" b="1" dirty="0"/>
              <a:t>devengo de la  obligación tributaria y, en consecuencia, no puede reconocer, medir, registrar y presentar la transacción que representa a la acreencia tributaria, cuando ésta </a:t>
            </a:r>
            <a:r>
              <a:rPr lang="es-ES" sz="1500" b="1" dirty="0" smtClean="0"/>
              <a:t>devenga.</a:t>
            </a:r>
            <a:endParaRPr lang="es-PE" sz="1500" b="1" dirty="0"/>
          </a:p>
        </p:txBody>
      </p:sp>
      <p:pic>
        <p:nvPicPr>
          <p:cNvPr id="11" name="Imagen 10"/>
          <p:cNvPicPr>
            <a:picLocks noChangeAspect="1"/>
          </p:cNvPicPr>
          <p:nvPr/>
        </p:nvPicPr>
        <p:blipFill>
          <a:blip r:embed="rId22"/>
          <a:stretch>
            <a:fillRect/>
          </a:stretch>
        </p:blipFill>
        <p:spPr>
          <a:xfrm>
            <a:off x="307975" y="1303160"/>
            <a:ext cx="3337471" cy="2531280"/>
          </a:xfrm>
          <a:prstGeom prst="roundRect">
            <a:avLst>
              <a:gd name="adj" fmla="val 5369"/>
            </a:avLst>
          </a:prstGeom>
          <a:solidFill>
            <a:srgbClr val="FFFFFF">
              <a:shade val="85000"/>
            </a:srgbClr>
          </a:solidFill>
          <a:ln>
            <a:noFill/>
          </a:ln>
          <a:effectLst>
            <a:reflection blurRad="12700" stA="38000" endPos="28000" dist="5000" dir="5400000" sy="-100000" algn="bl" rotWithShape="0"/>
          </a:effectLst>
          <a:scene3d>
            <a:camera prst="perspectiveContrastingLeftFacing"/>
            <a:lightRig rig="threePt" dir="t"/>
          </a:scene3d>
        </p:spPr>
      </p:pic>
    </p:spTree>
    <p:extLst>
      <p:ext uri="{BB962C8B-B14F-4D97-AF65-F5344CB8AC3E}">
        <p14:creationId xmlns:p14="http://schemas.microsoft.com/office/powerpoint/2010/main" val="1713348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50" presetClass="entr" presetSubtype="0" decel="10000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1000" fill="hold"/>
                                        <p:tgtEl>
                                          <p:spTgt spid="10"/>
                                        </p:tgtEl>
                                        <p:attrNameLst>
                                          <p:attrName>ppt_w</p:attrName>
                                        </p:attrNameLst>
                                      </p:cBhvr>
                                      <p:tavLst>
                                        <p:tav tm="0">
                                          <p:val>
                                            <p:strVal val="#ppt_w+.3"/>
                                          </p:val>
                                        </p:tav>
                                        <p:tav tm="100000">
                                          <p:val>
                                            <p:strVal val="#ppt_w"/>
                                          </p:val>
                                        </p:tav>
                                      </p:tavLst>
                                    </p:anim>
                                    <p:anim calcmode="lin" valueType="num">
                                      <p:cBhvr>
                                        <p:cTn id="16" dur="1000" fill="hold"/>
                                        <p:tgtEl>
                                          <p:spTgt spid="10"/>
                                        </p:tgtEl>
                                        <p:attrNameLst>
                                          <p:attrName>ppt_h</p:attrName>
                                        </p:attrNameLst>
                                      </p:cBhvr>
                                      <p:tavLst>
                                        <p:tav tm="0">
                                          <p:val>
                                            <p:strVal val="#ppt_h"/>
                                          </p:val>
                                        </p:tav>
                                        <p:tav tm="100000">
                                          <p:val>
                                            <p:strVal val="#ppt_h"/>
                                          </p:val>
                                        </p:tav>
                                      </p:tavLst>
                                    </p:anim>
                                    <p:animEffect transition="in" filter="fade">
                                      <p:cBhvr>
                                        <p:cTn id="17" dur="1000"/>
                                        <p:tgtEl>
                                          <p:spTgt spid="10"/>
                                        </p:tgtEl>
                                      </p:cBhvr>
                                    </p:animEffect>
                                  </p:childTnLst>
                                </p:cTn>
                              </p:par>
                              <p:par>
                                <p:cTn id="18" presetID="26"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down)">
                                      <p:cBhvr>
                                        <p:cTn id="20" dur="580">
                                          <p:stCondLst>
                                            <p:cond delay="0"/>
                                          </p:stCondLst>
                                        </p:cTn>
                                        <p:tgtEl>
                                          <p:spTgt spid="12"/>
                                        </p:tgtEl>
                                      </p:cBhvr>
                                    </p:animEffect>
                                    <p:anim calcmode="lin" valueType="num">
                                      <p:cBhvr>
                                        <p:cTn id="21"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26" dur="26">
                                          <p:stCondLst>
                                            <p:cond delay="650"/>
                                          </p:stCondLst>
                                        </p:cTn>
                                        <p:tgtEl>
                                          <p:spTgt spid="12"/>
                                        </p:tgtEl>
                                      </p:cBhvr>
                                      <p:to x="100000" y="60000"/>
                                    </p:animScale>
                                    <p:animScale>
                                      <p:cBhvr>
                                        <p:cTn id="27" dur="166" decel="50000">
                                          <p:stCondLst>
                                            <p:cond delay="676"/>
                                          </p:stCondLst>
                                        </p:cTn>
                                        <p:tgtEl>
                                          <p:spTgt spid="12"/>
                                        </p:tgtEl>
                                      </p:cBhvr>
                                      <p:to x="100000" y="100000"/>
                                    </p:animScale>
                                    <p:animScale>
                                      <p:cBhvr>
                                        <p:cTn id="28" dur="26">
                                          <p:stCondLst>
                                            <p:cond delay="1312"/>
                                          </p:stCondLst>
                                        </p:cTn>
                                        <p:tgtEl>
                                          <p:spTgt spid="12"/>
                                        </p:tgtEl>
                                      </p:cBhvr>
                                      <p:to x="100000" y="80000"/>
                                    </p:animScale>
                                    <p:animScale>
                                      <p:cBhvr>
                                        <p:cTn id="29" dur="166" decel="50000">
                                          <p:stCondLst>
                                            <p:cond delay="1338"/>
                                          </p:stCondLst>
                                        </p:cTn>
                                        <p:tgtEl>
                                          <p:spTgt spid="12"/>
                                        </p:tgtEl>
                                      </p:cBhvr>
                                      <p:to x="100000" y="100000"/>
                                    </p:animScale>
                                    <p:animScale>
                                      <p:cBhvr>
                                        <p:cTn id="30" dur="26">
                                          <p:stCondLst>
                                            <p:cond delay="1642"/>
                                          </p:stCondLst>
                                        </p:cTn>
                                        <p:tgtEl>
                                          <p:spTgt spid="12"/>
                                        </p:tgtEl>
                                      </p:cBhvr>
                                      <p:to x="100000" y="90000"/>
                                    </p:animScale>
                                    <p:animScale>
                                      <p:cBhvr>
                                        <p:cTn id="31" dur="166" decel="50000">
                                          <p:stCondLst>
                                            <p:cond delay="1668"/>
                                          </p:stCondLst>
                                        </p:cTn>
                                        <p:tgtEl>
                                          <p:spTgt spid="12"/>
                                        </p:tgtEl>
                                      </p:cBhvr>
                                      <p:to x="100000" y="100000"/>
                                    </p:animScale>
                                    <p:animScale>
                                      <p:cBhvr>
                                        <p:cTn id="32" dur="26">
                                          <p:stCondLst>
                                            <p:cond delay="1808"/>
                                          </p:stCondLst>
                                        </p:cTn>
                                        <p:tgtEl>
                                          <p:spTgt spid="12"/>
                                        </p:tgtEl>
                                      </p:cBhvr>
                                      <p:to x="100000" y="95000"/>
                                    </p:animScale>
                                    <p:animScale>
                                      <p:cBhvr>
                                        <p:cTn id="33" dur="166" decel="50000">
                                          <p:stCondLst>
                                            <p:cond delay="1834"/>
                                          </p:stCondLst>
                                        </p:cTn>
                                        <p:tgtEl>
                                          <p:spTgt spid="12"/>
                                        </p:tgtEl>
                                      </p:cBhvr>
                                      <p:to x="100000" y="100000"/>
                                    </p:animScale>
                                  </p:childTnLst>
                                </p:cTn>
                              </p:par>
                              <p:par>
                                <p:cTn id="34" presetID="26" presetClass="entr" presetSubtype="0" fill="hold"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wipe(down)">
                                      <p:cBhvr>
                                        <p:cTn id="36" dur="580">
                                          <p:stCondLst>
                                            <p:cond delay="0"/>
                                          </p:stCondLst>
                                        </p:cTn>
                                        <p:tgtEl>
                                          <p:spTgt spid="14"/>
                                        </p:tgtEl>
                                      </p:cBhvr>
                                    </p:animEffect>
                                    <p:anim calcmode="lin" valueType="num">
                                      <p:cBhvr>
                                        <p:cTn id="37"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42" dur="26">
                                          <p:stCondLst>
                                            <p:cond delay="650"/>
                                          </p:stCondLst>
                                        </p:cTn>
                                        <p:tgtEl>
                                          <p:spTgt spid="14"/>
                                        </p:tgtEl>
                                      </p:cBhvr>
                                      <p:to x="100000" y="60000"/>
                                    </p:animScale>
                                    <p:animScale>
                                      <p:cBhvr>
                                        <p:cTn id="43" dur="166" decel="50000">
                                          <p:stCondLst>
                                            <p:cond delay="676"/>
                                          </p:stCondLst>
                                        </p:cTn>
                                        <p:tgtEl>
                                          <p:spTgt spid="14"/>
                                        </p:tgtEl>
                                      </p:cBhvr>
                                      <p:to x="100000" y="100000"/>
                                    </p:animScale>
                                    <p:animScale>
                                      <p:cBhvr>
                                        <p:cTn id="44" dur="26">
                                          <p:stCondLst>
                                            <p:cond delay="1312"/>
                                          </p:stCondLst>
                                        </p:cTn>
                                        <p:tgtEl>
                                          <p:spTgt spid="14"/>
                                        </p:tgtEl>
                                      </p:cBhvr>
                                      <p:to x="100000" y="80000"/>
                                    </p:animScale>
                                    <p:animScale>
                                      <p:cBhvr>
                                        <p:cTn id="45" dur="166" decel="50000">
                                          <p:stCondLst>
                                            <p:cond delay="1338"/>
                                          </p:stCondLst>
                                        </p:cTn>
                                        <p:tgtEl>
                                          <p:spTgt spid="14"/>
                                        </p:tgtEl>
                                      </p:cBhvr>
                                      <p:to x="100000" y="100000"/>
                                    </p:animScale>
                                    <p:animScale>
                                      <p:cBhvr>
                                        <p:cTn id="46" dur="26">
                                          <p:stCondLst>
                                            <p:cond delay="1642"/>
                                          </p:stCondLst>
                                        </p:cTn>
                                        <p:tgtEl>
                                          <p:spTgt spid="14"/>
                                        </p:tgtEl>
                                      </p:cBhvr>
                                      <p:to x="100000" y="90000"/>
                                    </p:animScale>
                                    <p:animScale>
                                      <p:cBhvr>
                                        <p:cTn id="47" dur="166" decel="50000">
                                          <p:stCondLst>
                                            <p:cond delay="1668"/>
                                          </p:stCondLst>
                                        </p:cTn>
                                        <p:tgtEl>
                                          <p:spTgt spid="14"/>
                                        </p:tgtEl>
                                      </p:cBhvr>
                                      <p:to x="100000" y="100000"/>
                                    </p:animScale>
                                    <p:animScale>
                                      <p:cBhvr>
                                        <p:cTn id="48" dur="26">
                                          <p:stCondLst>
                                            <p:cond delay="1808"/>
                                          </p:stCondLst>
                                        </p:cTn>
                                        <p:tgtEl>
                                          <p:spTgt spid="14"/>
                                        </p:tgtEl>
                                      </p:cBhvr>
                                      <p:to x="100000" y="95000"/>
                                    </p:animScale>
                                    <p:animScale>
                                      <p:cBhvr>
                                        <p:cTn id="49" dur="166" decel="50000">
                                          <p:stCondLst>
                                            <p:cond delay="1834"/>
                                          </p:stCondLst>
                                        </p:cTn>
                                        <p:tgtEl>
                                          <p:spTgt spid="14"/>
                                        </p:tgtEl>
                                      </p:cBhvr>
                                      <p:to x="100000" y="100000"/>
                                    </p:animScale>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1" nodeType="clickEffect">
                                  <p:stCondLst>
                                    <p:cond delay="0"/>
                                  </p:stCondLst>
                                  <p:childTnLst>
                                    <p:set>
                                      <p:cBhvr>
                                        <p:cTn id="53" dur="1" fill="hold">
                                          <p:stCondLst>
                                            <p:cond delay="499"/>
                                          </p:stCondLst>
                                        </p:cTn>
                                        <p:tgtEl>
                                          <p:spTgt spid="16"/>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64" presetClass="path" presetSubtype="0" accel="50000" decel="50000" fill="hold" grpId="0" nodeType="clickEffect">
                                  <p:stCondLst>
                                    <p:cond delay="0"/>
                                  </p:stCondLst>
                                  <p:childTnLst>
                                    <p:animMotion origin="layout" path="M 1.66667E-6 -3.08642E-6 L 0.00035 -0.47315 " pathEditMode="relative" rAng="0" ptsTypes="AA">
                                      <p:cBhvr>
                                        <p:cTn id="57" dur="500" fill="hold"/>
                                        <p:tgtEl>
                                          <p:spTgt spid="16"/>
                                        </p:tgtEl>
                                        <p:attrNameLst>
                                          <p:attrName>ppt_x</p:attrName>
                                          <p:attrName>ppt_y</p:attrName>
                                        </p:attrNameLst>
                                      </p:cBhvr>
                                      <p:rCtr x="17" y="-23673"/>
                                    </p:animMotion>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1" nodeType="clickEffect">
                                  <p:stCondLst>
                                    <p:cond delay="0"/>
                                  </p:stCondLst>
                                  <p:childTnLst>
                                    <p:set>
                                      <p:cBhvr>
                                        <p:cTn id="61" dur="1" fill="hold">
                                          <p:stCondLst>
                                            <p:cond delay="0"/>
                                          </p:stCondLst>
                                        </p:cTn>
                                        <p:tgtEl>
                                          <p:spTgt spid="15"/>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64" presetClass="path" presetSubtype="0" accel="50000" decel="50000" fill="hold" grpId="0" nodeType="clickEffect">
                                  <p:stCondLst>
                                    <p:cond delay="0"/>
                                  </p:stCondLst>
                                  <p:childTnLst>
                                    <p:animMotion origin="layout" path="M 0.00851 -0.06512 L 0.00035 -0.45895 " pathEditMode="relative" rAng="0" ptsTypes="AA">
                                      <p:cBhvr>
                                        <p:cTn id="65" dur="1000" fill="hold"/>
                                        <p:tgtEl>
                                          <p:spTgt spid="15"/>
                                        </p:tgtEl>
                                        <p:attrNameLst>
                                          <p:attrName>ppt_x</p:attrName>
                                          <p:attrName>ppt_y</p:attrName>
                                        </p:attrNameLst>
                                      </p:cBhvr>
                                      <p:rCtr x="-417" y="-19691"/>
                                    </p:animMotion>
                                  </p:childTnLst>
                                </p:cTn>
                              </p:par>
                              <p:par>
                                <p:cTn id="66" presetID="53" presetClass="exit" presetSubtype="32" fill="hold" grpId="2" nodeType="withEffect">
                                  <p:stCondLst>
                                    <p:cond delay="0"/>
                                  </p:stCondLst>
                                  <p:childTnLst>
                                    <p:anim calcmode="lin" valueType="num">
                                      <p:cBhvr>
                                        <p:cTn id="67" dur="500"/>
                                        <p:tgtEl>
                                          <p:spTgt spid="16"/>
                                        </p:tgtEl>
                                        <p:attrNameLst>
                                          <p:attrName>ppt_w</p:attrName>
                                        </p:attrNameLst>
                                      </p:cBhvr>
                                      <p:tavLst>
                                        <p:tav tm="0">
                                          <p:val>
                                            <p:strVal val="ppt_w"/>
                                          </p:val>
                                        </p:tav>
                                        <p:tav tm="100000">
                                          <p:val>
                                            <p:fltVal val="0"/>
                                          </p:val>
                                        </p:tav>
                                      </p:tavLst>
                                    </p:anim>
                                    <p:anim calcmode="lin" valueType="num">
                                      <p:cBhvr>
                                        <p:cTn id="68" dur="500"/>
                                        <p:tgtEl>
                                          <p:spTgt spid="16"/>
                                        </p:tgtEl>
                                        <p:attrNameLst>
                                          <p:attrName>ppt_h</p:attrName>
                                        </p:attrNameLst>
                                      </p:cBhvr>
                                      <p:tavLst>
                                        <p:tav tm="0">
                                          <p:val>
                                            <p:strVal val="ppt_h"/>
                                          </p:val>
                                        </p:tav>
                                        <p:tav tm="100000">
                                          <p:val>
                                            <p:fltVal val="0"/>
                                          </p:val>
                                        </p:tav>
                                      </p:tavLst>
                                    </p:anim>
                                    <p:animEffect transition="out" filter="fade">
                                      <p:cBhvr>
                                        <p:cTn id="69" dur="500"/>
                                        <p:tgtEl>
                                          <p:spTgt spid="16"/>
                                        </p:tgtEl>
                                      </p:cBhvr>
                                    </p:animEffect>
                                    <p:set>
                                      <p:cBhvr>
                                        <p:cTn id="70"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P spid="15" grpId="0" animBg="1"/>
      <p:bldP spid="15" grpId="1" animBg="1"/>
      <p:bldP spid="16" grpId="0" animBg="1"/>
      <p:bldP spid="16" grpId="1" animBg="1"/>
      <p:bldP spid="16" grpId="2"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ítulo 1"/>
          <p:cNvSpPr>
            <a:spLocks noGrp="1"/>
          </p:cNvSpPr>
          <p:nvPr>
            <p:ph type="title"/>
          </p:nvPr>
        </p:nvSpPr>
        <p:spPr>
          <a:xfrm>
            <a:off x="612321" y="508453"/>
            <a:ext cx="7812000" cy="396000"/>
          </a:xfrm>
          <a:solidFill>
            <a:schemeClr val="accent1"/>
          </a:solidFill>
          <a:ln w="57150" cmpd="thickThin">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p:spPr>
        <p:txBody>
          <a:bodyPr vert="horz" wrap="square" lIns="68579" tIns="34289" rIns="68579" bIns="34289" numCol="1" anchor="ctr" anchorCtr="0" compatLnSpc="1">
            <a:prstTxWarp prst="textNoShape">
              <a:avLst/>
            </a:prstTxWarp>
          </a:bodyPr>
          <a:lstStyle/>
          <a:p>
            <a:pPr algn="ctr" eaLnBrk="0" hangingPunct="0"/>
            <a:r>
              <a:rPr lang="es-MX" altLang="es-PE" b="1" dirty="0">
                <a:solidFill>
                  <a:schemeClr val="bg1"/>
                </a:solidFill>
                <a:effectLst>
                  <a:outerShdw blurRad="38100" dist="38100" dir="2700000" algn="tl">
                    <a:srgbClr val="000000"/>
                  </a:outerShdw>
                </a:effectLst>
              </a:rPr>
              <a:t>Ingresos tributarios, derechos, tasas y contribuciones</a:t>
            </a:r>
            <a:endParaRPr altLang="es-PE" b="1" dirty="0">
              <a:solidFill>
                <a:schemeClr val="bg1"/>
              </a:solidFill>
              <a:effectLst>
                <a:outerShdw blurRad="38100" dist="38100" dir="2700000" algn="tl">
                  <a:srgbClr val="000000"/>
                </a:outerShdw>
              </a:effectLst>
            </a:endParaRPr>
          </a:p>
        </p:txBody>
      </p:sp>
      <p:pic>
        <p:nvPicPr>
          <p:cNvPr id="4" name="Marcador de posición de imagen 3"/>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9004" b="9004"/>
          <a:stretch>
            <a:fillRect/>
          </a:stretch>
        </p:blipFill>
        <p:spPr/>
      </p:pic>
      <p:graphicFrame>
        <p:nvGraphicFramePr>
          <p:cNvPr id="5" name="Diagrama 4"/>
          <p:cNvGraphicFramePr/>
          <p:nvPr>
            <p:extLst>
              <p:ext uri="{D42A27DB-BD31-4B8C-83A1-F6EECF244321}">
                <p14:modId xmlns:p14="http://schemas.microsoft.com/office/powerpoint/2010/main" val="4232384213"/>
              </p:ext>
            </p:extLst>
          </p:nvPr>
        </p:nvGraphicFramePr>
        <p:xfrm>
          <a:off x="1523999" y="1028698"/>
          <a:ext cx="6317673" cy="39589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Marcador de contenido 5"/>
          <p:cNvSpPr>
            <a:spLocks noGrp="1"/>
          </p:cNvSpPr>
          <p:nvPr>
            <p:ph idx="1"/>
          </p:nvPr>
        </p:nvSpPr>
        <p:spPr>
          <a:xfrm>
            <a:off x="1086095" y="1450109"/>
            <a:ext cx="7813430" cy="3298104"/>
          </a:xfrm>
        </p:spPr>
        <p:txBody>
          <a:bodyPr/>
          <a:lstStyle/>
          <a:p>
            <a:r>
              <a:rPr lang="es-PE" dirty="0" smtClean="0"/>
              <a:t>REFERENCIAS</a:t>
            </a:r>
            <a:endParaRPr lang="es-PE" dirty="0"/>
          </a:p>
        </p:txBody>
      </p:sp>
      <p:pic>
        <p:nvPicPr>
          <p:cNvPr id="2" name="Imagen 1"/>
          <p:cNvPicPr>
            <a:picLocks noChangeAspect="1"/>
          </p:cNvPicPr>
          <p:nvPr/>
        </p:nvPicPr>
        <p:blipFill>
          <a:blip r:embed="rId9"/>
          <a:stretch>
            <a:fillRect/>
          </a:stretch>
        </p:blipFill>
        <p:spPr>
          <a:xfrm>
            <a:off x="4865914" y="1273629"/>
            <a:ext cx="1139902" cy="988396"/>
          </a:xfrm>
          <a:prstGeom prst="rect">
            <a:avLst/>
          </a:prstGeom>
        </p:spPr>
      </p:pic>
    </p:spTree>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Marcador de posición de imagen 12"/>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30705" r="30705"/>
          <a:stretch>
            <a:fillRect/>
          </a:stretch>
        </p:blipFill>
        <p:spPr>
          <a:xfrm>
            <a:off x="157162" y="1901952"/>
            <a:ext cx="1022413" cy="1555623"/>
          </a:xfrm>
        </p:spPr>
      </p:pic>
      <p:sp>
        <p:nvSpPr>
          <p:cNvPr id="2" name="Marcador de texto 1"/>
          <p:cNvSpPr>
            <a:spLocks noGrp="1"/>
          </p:cNvSpPr>
          <p:nvPr>
            <p:ph type="body" sz="quarter" idx="14"/>
          </p:nvPr>
        </p:nvSpPr>
        <p:spPr/>
        <p:txBody>
          <a:bodyPr/>
          <a:lstStyle/>
          <a:p>
            <a:endParaRPr lang="es-PE" sz="1800" i="1" dirty="0" smtClean="0">
              <a:solidFill>
                <a:srgbClr val="002060"/>
              </a:solidFill>
            </a:endParaRPr>
          </a:p>
          <a:p>
            <a:endParaRPr lang="es-PE" sz="1800" i="1" dirty="0">
              <a:solidFill>
                <a:srgbClr val="002060"/>
              </a:solidFill>
            </a:endParaRPr>
          </a:p>
          <a:p>
            <a:endParaRPr lang="es-PE" sz="1800" i="1" dirty="0" smtClean="0">
              <a:solidFill>
                <a:srgbClr val="002060"/>
              </a:solidFill>
            </a:endParaRPr>
          </a:p>
          <a:p>
            <a:endParaRPr lang="es-PE" sz="1800" i="1" dirty="0">
              <a:solidFill>
                <a:srgbClr val="002060"/>
              </a:solidFill>
            </a:endParaRPr>
          </a:p>
          <a:p>
            <a:endParaRPr lang="es-PE" sz="1800" i="1" dirty="0" smtClean="0">
              <a:solidFill>
                <a:srgbClr val="002060"/>
              </a:solidFill>
            </a:endParaRPr>
          </a:p>
          <a:p>
            <a:endParaRPr lang="es-PE" sz="1800" i="1" dirty="0">
              <a:solidFill>
                <a:srgbClr val="002060"/>
              </a:solidFill>
            </a:endParaRPr>
          </a:p>
          <a:p>
            <a:endParaRPr lang="es-PE" sz="1800" i="1" dirty="0" smtClean="0">
              <a:solidFill>
                <a:srgbClr val="002060"/>
              </a:solidFill>
            </a:endParaRPr>
          </a:p>
          <a:p>
            <a:endParaRPr lang="es-PE" sz="1800" i="1" dirty="0">
              <a:solidFill>
                <a:srgbClr val="002060"/>
              </a:solidFill>
            </a:endParaRPr>
          </a:p>
          <a:p>
            <a:endParaRPr lang="es-PE" sz="1800" i="1" dirty="0" smtClean="0">
              <a:solidFill>
                <a:srgbClr val="002060"/>
              </a:solidFill>
            </a:endParaRPr>
          </a:p>
          <a:p>
            <a:endParaRPr lang="es-PE" sz="1800" i="1" dirty="0" smtClean="0">
              <a:solidFill>
                <a:srgbClr val="002060"/>
              </a:solidFill>
            </a:endParaRPr>
          </a:p>
          <a:p>
            <a:pPr marL="0" indent="0">
              <a:buNone/>
            </a:pPr>
            <a:endParaRPr lang="es-PE" sz="1800" i="1" dirty="0" smtClean="0">
              <a:solidFill>
                <a:srgbClr val="002060"/>
              </a:solidFill>
            </a:endParaRPr>
          </a:p>
          <a:p>
            <a:pPr marL="0" indent="0">
              <a:buNone/>
            </a:pPr>
            <a:endParaRPr lang="es-PE" sz="1000" b="1" i="1" dirty="0" smtClean="0">
              <a:solidFill>
                <a:srgbClr val="002060"/>
              </a:solidFill>
            </a:endParaRPr>
          </a:p>
          <a:p>
            <a:pPr marL="0" indent="0">
              <a:buNone/>
            </a:pPr>
            <a:r>
              <a:rPr lang="es-PE" sz="1000" b="1" i="1" dirty="0" smtClean="0">
                <a:solidFill>
                  <a:srgbClr val="002060"/>
                </a:solidFill>
              </a:rPr>
              <a:t>(*)</a:t>
            </a:r>
            <a:r>
              <a:rPr lang="es-PE" sz="1000" b="1" i="1" dirty="0">
                <a:solidFill>
                  <a:srgbClr val="002060"/>
                </a:solidFill>
              </a:rPr>
              <a:t>Rediseño del Sistema Informático de Recaudación de la Administración Tributaria</a:t>
            </a:r>
            <a:endParaRPr lang="es-PE" sz="1000" b="1" dirty="0"/>
          </a:p>
        </p:txBody>
      </p:sp>
      <p:pic>
        <p:nvPicPr>
          <p:cNvPr id="11" name="Imagen 10"/>
          <p:cNvPicPr>
            <a:picLocks noChangeAspect="1"/>
          </p:cNvPicPr>
          <p:nvPr/>
        </p:nvPicPr>
        <p:blipFill>
          <a:blip r:embed="rId4"/>
          <a:stretch>
            <a:fillRect/>
          </a:stretch>
        </p:blipFill>
        <p:spPr>
          <a:xfrm>
            <a:off x="981205" y="45067"/>
            <a:ext cx="7677451" cy="1424640"/>
          </a:xfrm>
          <a:prstGeom prst="rect">
            <a:avLst/>
          </a:prstGeom>
        </p:spPr>
      </p:pic>
      <p:pic>
        <p:nvPicPr>
          <p:cNvPr id="7" name="Picture 3"/>
          <p:cNvPicPr>
            <a:picLocks noChangeAspect="1" noChangeArrowheads="1"/>
          </p:cNvPicPr>
          <p:nvPr/>
        </p:nvPicPr>
        <p:blipFill>
          <a:blip r:embed="rId5"/>
          <a:srcRect/>
          <a:stretch>
            <a:fillRect/>
          </a:stretch>
        </p:blipFill>
        <p:spPr bwMode="auto">
          <a:xfrm>
            <a:off x="1179575" y="1261747"/>
            <a:ext cx="7479081" cy="3417257"/>
          </a:xfrm>
          <a:prstGeom prst="rect">
            <a:avLst/>
          </a:prstGeom>
          <a:ln>
            <a:noFill/>
          </a:ln>
          <a:effectLst>
            <a:outerShdw blurRad="292100" dist="139700" dir="2700000" algn="tl" rotWithShape="0">
              <a:srgbClr val="333333">
                <a:alpha val="65000"/>
              </a:srgbClr>
            </a:outerShdw>
          </a:effectLst>
        </p:spPr>
      </p:pic>
      <p:pic>
        <p:nvPicPr>
          <p:cNvPr id="10" name="Imagen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7161" y="757388"/>
            <a:ext cx="858295" cy="983864"/>
          </a:xfrm>
          <a:prstGeom prst="rect">
            <a:avLst/>
          </a:prstGeom>
        </p:spPr>
      </p:pic>
    </p:spTree>
    <p:extLst>
      <p:ext uri="{BB962C8B-B14F-4D97-AF65-F5344CB8AC3E}">
        <p14:creationId xmlns:p14="http://schemas.microsoft.com/office/powerpoint/2010/main" val="2283599148"/>
      </p:ext>
    </p:extLst>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ítulo 1"/>
          <p:cNvSpPr>
            <a:spLocks noGrp="1"/>
          </p:cNvSpPr>
          <p:nvPr>
            <p:ph type="title"/>
          </p:nvPr>
        </p:nvSpPr>
        <p:spPr>
          <a:xfrm>
            <a:off x="1059578" y="476186"/>
            <a:ext cx="7162860" cy="887675"/>
          </a:xfrm>
        </p:spPr>
        <p:txBody>
          <a:bodyPr/>
          <a:lstStyle/>
          <a:p>
            <a:r>
              <a:rPr lang="es-PE" altLang="es-PE" b="1" dirty="0" smtClean="0"/>
              <a:t>Iniciando el aterrizaje…</a:t>
            </a:r>
            <a:br>
              <a:rPr lang="es-PE" altLang="es-PE" b="1" dirty="0" smtClean="0"/>
            </a:br>
            <a:r>
              <a:rPr lang="es-PE" altLang="es-PE" b="1" dirty="0" smtClean="0"/>
              <a:t>Caso </a:t>
            </a:r>
            <a:r>
              <a:rPr lang="es-PE" altLang="es-PE" b="1" dirty="0" err="1" smtClean="0"/>
              <a:t>Indecopi</a:t>
            </a:r>
            <a:r>
              <a:rPr lang="es-PE" altLang="es-PE" b="1" dirty="0" smtClean="0"/>
              <a:t>: Proceso </a:t>
            </a:r>
            <a:r>
              <a:rPr lang="es-PE" altLang="es-PE" b="1" dirty="0"/>
              <a:t>de imposición y cobranza</a:t>
            </a:r>
            <a:br>
              <a:rPr lang="es-PE" altLang="es-PE" b="1" dirty="0"/>
            </a:br>
            <a:r>
              <a:rPr lang="es-PE" altLang="es-PE" b="1" dirty="0"/>
              <a:t>coactiva de multas </a:t>
            </a:r>
            <a:endParaRPr altLang="es-PE" b="1" dirty="0" smtClean="0"/>
          </a:p>
        </p:txBody>
      </p:sp>
      <p:sp>
        <p:nvSpPr>
          <p:cNvPr id="13315" name="Marcador de posición de contenido 2"/>
          <p:cNvSpPr>
            <a:spLocks noGrp="1"/>
          </p:cNvSpPr>
          <p:nvPr>
            <p:ph sz="half" idx="1"/>
          </p:nvPr>
        </p:nvSpPr>
        <p:spPr>
          <a:xfrm>
            <a:off x="1196132" y="1624408"/>
            <a:ext cx="3444876" cy="2619785"/>
          </a:xfrm>
        </p:spPr>
        <p:txBody>
          <a:bodyPr/>
          <a:lstStyle/>
          <a:p>
            <a:pPr marL="180975" indent="-180975">
              <a:buNone/>
            </a:pPr>
            <a:r>
              <a:rPr lang="es-PE" altLang="es-PE" dirty="0" smtClean="0"/>
              <a:t>1. Imposición de </a:t>
            </a:r>
            <a:r>
              <a:rPr lang="es-PE" altLang="es-PE" dirty="0"/>
              <a:t>la </a:t>
            </a:r>
            <a:r>
              <a:rPr lang="es-PE" altLang="es-PE" dirty="0" smtClean="0"/>
              <a:t>multa</a:t>
            </a:r>
            <a:endParaRPr lang="es-PE" altLang="es-PE" dirty="0"/>
          </a:p>
          <a:p>
            <a:pPr marL="180975" indent="-180975">
              <a:buNone/>
            </a:pPr>
            <a:r>
              <a:rPr lang="es-PE" altLang="es-PE" dirty="0" smtClean="0"/>
              <a:t>2.Fecha de recepción del file</a:t>
            </a:r>
            <a:r>
              <a:rPr lang="es-PE" altLang="es-PE" baseline="30000" dirty="0" smtClean="0"/>
              <a:t>1/</a:t>
            </a:r>
            <a:endParaRPr lang="es-PE" altLang="es-PE" baseline="30000" dirty="0"/>
          </a:p>
          <a:p>
            <a:pPr marL="180975" indent="-180975">
              <a:buNone/>
            </a:pPr>
            <a:r>
              <a:rPr lang="es-PE" altLang="es-PE" dirty="0" smtClean="0"/>
              <a:t>3.Inicio del expediente de cobranza</a:t>
            </a:r>
            <a:r>
              <a:rPr lang="es-PE" altLang="es-PE" baseline="30000" dirty="0" smtClean="0"/>
              <a:t>2/</a:t>
            </a:r>
          </a:p>
          <a:p>
            <a:pPr marL="180975" indent="-180975">
              <a:buNone/>
            </a:pPr>
            <a:r>
              <a:rPr lang="es-PE" altLang="es-PE" dirty="0" smtClean="0"/>
              <a:t>4.Estado de la cobranza</a:t>
            </a:r>
            <a:endParaRPr lang="es-PE" altLang="es-PE" dirty="0"/>
          </a:p>
          <a:p>
            <a:pPr marL="449263" lvl="1" indent="-268288">
              <a:buNone/>
            </a:pPr>
            <a:r>
              <a:rPr lang="es-PE" altLang="es-PE" dirty="0"/>
              <a:t>a) Pago total </a:t>
            </a:r>
            <a:r>
              <a:rPr lang="es-PE" altLang="es-PE" dirty="0" smtClean="0"/>
              <a:t>o Parcial </a:t>
            </a:r>
          </a:p>
          <a:p>
            <a:pPr marL="449263" lvl="1" indent="-268288">
              <a:buNone/>
            </a:pPr>
            <a:r>
              <a:rPr lang="es-PE" altLang="es-PE" dirty="0" smtClean="0"/>
              <a:t>b</a:t>
            </a:r>
            <a:r>
              <a:rPr lang="es-PE" altLang="es-PE" dirty="0"/>
              <a:t>) Ningún tipo de pago </a:t>
            </a:r>
            <a:endParaRPr lang="es-PE" altLang="es-PE" dirty="0" smtClean="0"/>
          </a:p>
          <a:p>
            <a:pPr marL="449263" lvl="1" indent="-268288">
              <a:buNone/>
            </a:pPr>
            <a:r>
              <a:rPr lang="es-PE" altLang="es-PE" dirty="0" smtClean="0"/>
              <a:t>c</a:t>
            </a:r>
            <a:r>
              <a:rPr lang="es-PE" altLang="es-PE" dirty="0"/>
              <a:t>) Suspensión de la </a:t>
            </a:r>
            <a:r>
              <a:rPr lang="es-PE" altLang="es-PE" dirty="0" smtClean="0"/>
              <a:t>cobranza</a:t>
            </a:r>
            <a:endParaRPr lang="es-PE" altLang="es-PE" dirty="0"/>
          </a:p>
          <a:p>
            <a:pPr marL="180975" indent="-180975">
              <a:buNone/>
            </a:pPr>
            <a:r>
              <a:rPr lang="es-PE" altLang="es-PE" dirty="0" smtClean="0"/>
              <a:t>5.Conclusión del procedimiento de cobranza coactiva</a:t>
            </a:r>
            <a:endParaRPr altLang="es-PE" dirty="0" smtClean="0"/>
          </a:p>
        </p:txBody>
      </p:sp>
      <p:graphicFrame>
        <p:nvGraphicFramePr>
          <p:cNvPr id="10" name="Marcador de posición de contenido 9" descr="Ciclo básico" title="SmartArt"/>
          <p:cNvGraphicFramePr>
            <a:graphicFrameLocks noGrp="1"/>
          </p:cNvGraphicFramePr>
          <p:nvPr>
            <p:ph sz="half" idx="2"/>
            <p:extLst>
              <p:ext uri="{D42A27DB-BD31-4B8C-83A1-F6EECF244321}">
                <p14:modId xmlns:p14="http://schemas.microsoft.com/office/powerpoint/2010/main" val="886886"/>
              </p:ext>
            </p:extLst>
          </p:nvPr>
        </p:nvGraphicFramePr>
        <p:xfrm>
          <a:off x="5008708" y="1166810"/>
          <a:ext cx="3457575" cy="30929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Marcador de posición de imagen 1"/>
          <p:cNvPicPr>
            <a:picLocks noGrp="1" noChangeAspect="1"/>
          </p:cNvPicPr>
          <p:nvPr>
            <p:ph type="pic" sz="quarter" idx="13"/>
          </p:nvPr>
        </p:nvPicPr>
        <p:blipFill>
          <a:blip r:embed="rId8">
            <a:extLst>
              <a:ext uri="{28A0092B-C50C-407E-A947-70E740481C1C}">
                <a14:useLocalDpi xmlns:a14="http://schemas.microsoft.com/office/drawing/2010/main" val="0"/>
              </a:ext>
            </a:extLst>
          </a:blip>
          <a:srcRect l="24845" r="24845"/>
          <a:stretch>
            <a:fillRect/>
          </a:stretch>
        </p:blipFill>
        <p:spPr>
          <a:xfrm>
            <a:off x="157163" y="2228850"/>
            <a:ext cx="842962" cy="1228725"/>
          </a:xfrm>
        </p:spPr>
      </p:pic>
      <p:sp>
        <p:nvSpPr>
          <p:cNvPr id="4" name="Flecha curvada hacia abajo 3"/>
          <p:cNvSpPr/>
          <p:nvPr/>
        </p:nvSpPr>
        <p:spPr>
          <a:xfrm rot="10637812">
            <a:off x="5715330" y="3021611"/>
            <a:ext cx="1700516" cy="429124"/>
          </a:xfrm>
          <a:prstGeom prst="curvedDownArrow">
            <a:avLst/>
          </a:prstGeom>
          <a:scene3d>
            <a:camera prst="orthographicFront"/>
            <a:lightRig rig="freezing"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5" name="Rectángulo 4"/>
          <p:cNvSpPr/>
          <p:nvPr/>
        </p:nvSpPr>
        <p:spPr>
          <a:xfrm>
            <a:off x="1000125" y="4244193"/>
            <a:ext cx="7953559" cy="707886"/>
          </a:xfrm>
          <a:prstGeom prst="rect">
            <a:avLst/>
          </a:prstGeom>
        </p:spPr>
        <p:txBody>
          <a:bodyPr wrap="square">
            <a:spAutoFit/>
          </a:bodyPr>
          <a:lstStyle/>
          <a:p>
            <a:pPr algn="just"/>
            <a:r>
              <a:rPr lang="es-PE" sz="1000" kern="0" spc="-30" dirty="0"/>
              <a:t>1/ Esta fecha es inmediatamente posterior a la fecha en que los OR remiten </a:t>
            </a:r>
            <a:r>
              <a:rPr lang="es-PE" sz="1000" kern="0" spc="-30" dirty="0" smtClean="0"/>
              <a:t>la </a:t>
            </a:r>
            <a:r>
              <a:rPr lang="es-PE" sz="1000" kern="0" spc="-30" dirty="0"/>
              <a:t>Solicitud de Ejecución Coactiva (SEC) con toda </a:t>
            </a:r>
            <a:r>
              <a:rPr lang="es-PE" sz="1000" kern="0" spc="-30" dirty="0" smtClean="0"/>
              <a:t>la información </a:t>
            </a:r>
            <a:r>
              <a:rPr lang="es-PE" sz="1000" kern="0" spc="-30" dirty="0"/>
              <a:t>necesaria para la tramitación </a:t>
            </a:r>
            <a:r>
              <a:rPr lang="es-PE" sz="1000" kern="0" spc="-30" dirty="0" smtClean="0"/>
              <a:t>del procedimiento </a:t>
            </a:r>
            <a:r>
              <a:rPr lang="es-PE" sz="1000" kern="0" spc="-30" dirty="0"/>
              <a:t>de ejecución coactiva.</a:t>
            </a:r>
          </a:p>
          <a:p>
            <a:pPr algn="just"/>
            <a:r>
              <a:rPr lang="es-PE" sz="1000" kern="0" spc="-30" dirty="0"/>
              <a:t>2/ El procedimiento de cobranza coactiva se inicia formalmente con la expedición de la Resolución de Ejecución Coactiva (REC) por parte </a:t>
            </a:r>
            <a:r>
              <a:rPr lang="es-PE" sz="1000" kern="0" spc="-30" dirty="0" smtClean="0"/>
              <a:t>del Área de Ejecución </a:t>
            </a:r>
            <a:r>
              <a:rPr lang="es-PE" sz="1000" kern="0" spc="-30" dirty="0" err="1" smtClean="0"/>
              <a:t>Coactiiva</a:t>
            </a:r>
            <a:r>
              <a:rPr lang="es-PE" sz="1000" kern="0" spc="-30" dirty="0" smtClean="0"/>
              <a:t>-AEC</a:t>
            </a:r>
            <a:r>
              <a:rPr lang="es-PE" sz="1000" kern="0" spc="-30" dirty="0"/>
              <a:t>.</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1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7 Título"/>
          <p:cNvSpPr>
            <a:spLocks noGrp="1"/>
          </p:cNvSpPr>
          <p:nvPr>
            <p:ph type="title"/>
          </p:nvPr>
        </p:nvSpPr>
        <p:spPr>
          <a:xfrm>
            <a:off x="1216152" y="213462"/>
            <a:ext cx="7683373" cy="1514754"/>
          </a:xfrm>
        </p:spPr>
        <p:txBody>
          <a:bodyPr/>
          <a:lstStyle/>
          <a:p>
            <a:pPr algn="ctr"/>
            <a:r>
              <a:rPr altLang="es-PE" sz="2600" b="1" dirty="0" smtClean="0"/>
              <a:t>Caso Práctico: Modelo de Estimación de Ingresos para  Multas en INDECOPI</a:t>
            </a:r>
            <a:r>
              <a:rPr altLang="es-PE" sz="2600" b="1" baseline="30000" dirty="0" smtClean="0"/>
              <a:t>1</a:t>
            </a:r>
            <a:r>
              <a:rPr altLang="es-PE" sz="2600" b="1" dirty="0" smtClean="0"/>
              <a:t> </a:t>
            </a:r>
            <a:r>
              <a:rPr lang="es-PE" altLang="es-PE" sz="2600" b="1" dirty="0" smtClean="0"/>
              <a:t>–</a:t>
            </a:r>
            <a:r>
              <a:rPr altLang="es-PE" sz="2600" b="1" dirty="0" smtClean="0"/>
              <a:t> Enfoque no paramétrico</a:t>
            </a:r>
          </a:p>
        </p:txBody>
      </p:sp>
      <p:sp>
        <p:nvSpPr>
          <p:cNvPr id="16387" name="9 Marcador de texto"/>
          <p:cNvSpPr>
            <a:spLocks noGrp="1"/>
          </p:cNvSpPr>
          <p:nvPr>
            <p:ph type="body" sz="half" idx="2"/>
          </p:nvPr>
        </p:nvSpPr>
        <p:spPr>
          <a:xfrm>
            <a:off x="1216152" y="1828800"/>
            <a:ext cx="7582789" cy="2557463"/>
          </a:xfrm>
        </p:spPr>
        <p:txBody>
          <a:bodyPr>
            <a:noAutofit/>
          </a:bodyPr>
          <a:lstStyle/>
          <a:p>
            <a:pPr algn="just"/>
            <a:r>
              <a:rPr altLang="es-PE" sz="1700" dirty="0" smtClean="0"/>
              <a:t>La Gerencia de Finanzas y Contabilidad, valida la información remitida por el Área de Ejecución Coactiva en relación a los saldos pendientes de pago y realiza el cálculo de la provisión de cobranza dudosa en base a la siguiente escala de incobrabilidad:</a:t>
            </a:r>
          </a:p>
          <a:p>
            <a:pPr algn="ctr">
              <a:lnSpc>
                <a:spcPct val="110000"/>
              </a:lnSpc>
              <a:spcBef>
                <a:spcPts val="0"/>
              </a:spcBef>
            </a:pPr>
            <a:r>
              <a:rPr lang="es-ES" altLang="es-PE" sz="1700" dirty="0" smtClean="0"/>
              <a:t>Vencimiento 1 – 360 días               65.07%</a:t>
            </a:r>
          </a:p>
          <a:p>
            <a:pPr algn="ctr">
              <a:lnSpc>
                <a:spcPct val="110000"/>
              </a:lnSpc>
              <a:spcBef>
                <a:spcPts val="0"/>
              </a:spcBef>
            </a:pPr>
            <a:r>
              <a:rPr lang="es-PE" altLang="es-PE" sz="1700" dirty="0"/>
              <a:t>Vencimiento </a:t>
            </a:r>
            <a:r>
              <a:rPr lang="es-PE" altLang="es-PE" sz="1700" dirty="0" smtClean="0"/>
              <a:t>361 </a:t>
            </a:r>
            <a:r>
              <a:rPr lang="es-PE" altLang="es-PE" sz="1700" dirty="0"/>
              <a:t>– </a:t>
            </a:r>
            <a:r>
              <a:rPr lang="es-PE" altLang="es-PE" sz="1700" dirty="0" smtClean="0"/>
              <a:t>720 </a:t>
            </a:r>
            <a:r>
              <a:rPr lang="es-PE" altLang="es-PE" sz="1700" dirty="0"/>
              <a:t>días </a:t>
            </a:r>
            <a:r>
              <a:rPr lang="es-PE" altLang="es-PE" sz="1700" dirty="0" smtClean="0"/>
              <a:t>          79.22%</a:t>
            </a:r>
            <a:endParaRPr lang="es-PE" altLang="es-PE" sz="1700" dirty="0"/>
          </a:p>
          <a:p>
            <a:pPr algn="ctr">
              <a:lnSpc>
                <a:spcPct val="110000"/>
              </a:lnSpc>
              <a:spcBef>
                <a:spcPts val="0"/>
              </a:spcBef>
            </a:pPr>
            <a:r>
              <a:rPr lang="es-PE" altLang="es-PE" sz="1700" dirty="0"/>
              <a:t>Vencimiento </a:t>
            </a:r>
            <a:r>
              <a:rPr lang="es-PE" altLang="es-PE" sz="1700" dirty="0" smtClean="0"/>
              <a:t>721 </a:t>
            </a:r>
            <a:r>
              <a:rPr lang="es-PE" altLang="es-PE" sz="1700" dirty="0"/>
              <a:t>– </a:t>
            </a:r>
            <a:r>
              <a:rPr lang="es-PE" altLang="es-PE" sz="1700" dirty="0" smtClean="0"/>
              <a:t>1080 </a:t>
            </a:r>
            <a:r>
              <a:rPr lang="es-PE" altLang="es-PE" sz="1700" dirty="0"/>
              <a:t>días  </a:t>
            </a:r>
            <a:r>
              <a:rPr lang="es-PE" altLang="es-PE" sz="1700" dirty="0" smtClean="0"/>
              <a:t>       87.24%</a:t>
            </a:r>
            <a:endParaRPr lang="es-PE" altLang="es-PE" sz="1700" dirty="0"/>
          </a:p>
          <a:p>
            <a:pPr algn="ctr">
              <a:lnSpc>
                <a:spcPct val="110000"/>
              </a:lnSpc>
              <a:spcBef>
                <a:spcPts val="0"/>
              </a:spcBef>
            </a:pPr>
            <a:r>
              <a:rPr lang="es-PE" altLang="es-PE" sz="1700" dirty="0"/>
              <a:t>Vencimiento </a:t>
            </a:r>
            <a:r>
              <a:rPr lang="es-PE" altLang="es-PE" sz="1700" dirty="0" smtClean="0"/>
              <a:t>1081 </a:t>
            </a:r>
            <a:r>
              <a:rPr lang="es-PE" altLang="es-PE" sz="1700" dirty="0"/>
              <a:t>– </a:t>
            </a:r>
            <a:r>
              <a:rPr lang="es-PE" altLang="es-PE" sz="1700" dirty="0" smtClean="0"/>
              <a:t>1440 </a:t>
            </a:r>
            <a:r>
              <a:rPr lang="es-PE" altLang="es-PE" sz="1700" dirty="0"/>
              <a:t>días  </a:t>
            </a:r>
            <a:r>
              <a:rPr lang="es-PE" altLang="es-PE" sz="1700" dirty="0" smtClean="0"/>
              <a:t>    88.09%</a:t>
            </a:r>
            <a:endParaRPr lang="es-PE" altLang="es-PE" sz="1700" dirty="0"/>
          </a:p>
          <a:p>
            <a:pPr algn="ctr">
              <a:lnSpc>
                <a:spcPct val="110000"/>
              </a:lnSpc>
              <a:spcBef>
                <a:spcPts val="0"/>
              </a:spcBef>
            </a:pPr>
            <a:r>
              <a:rPr lang="es-PE" altLang="es-PE" sz="1700" dirty="0"/>
              <a:t>Vencimiento </a:t>
            </a:r>
            <a:r>
              <a:rPr lang="es-PE" altLang="es-PE" sz="1700" dirty="0" smtClean="0"/>
              <a:t>mayor a 1440 </a:t>
            </a:r>
            <a:r>
              <a:rPr lang="es-PE" altLang="es-PE" sz="1700" dirty="0"/>
              <a:t>días  </a:t>
            </a:r>
            <a:r>
              <a:rPr lang="es-PE" altLang="es-PE" sz="1700" dirty="0" smtClean="0"/>
              <a:t>85.03%</a:t>
            </a:r>
            <a:endParaRPr lang="es-PE" altLang="es-PE" sz="1700" dirty="0"/>
          </a:p>
          <a:p>
            <a:pPr algn="just"/>
            <a:endParaRPr altLang="es-PE" sz="1700" dirty="0" smtClean="0"/>
          </a:p>
        </p:txBody>
      </p:sp>
      <p:pic>
        <p:nvPicPr>
          <p:cNvPr id="5" name="Marcador de posición de imagen 4"/>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30705" r="30705"/>
          <a:stretch>
            <a:fillRect/>
          </a:stretch>
        </p:blipFill>
        <p:spPr>
          <a:xfrm>
            <a:off x="112426" y="1828800"/>
            <a:ext cx="1001997" cy="1656413"/>
          </a:xfrm>
        </p:spPr>
      </p:pic>
      <p:pic>
        <p:nvPicPr>
          <p:cNvPr id="6" name="Imagen 5"/>
          <p:cNvPicPr>
            <a:picLocks noChangeAspect="1"/>
          </p:cNvPicPr>
          <p:nvPr/>
        </p:nvPicPr>
        <p:blipFill>
          <a:blip r:embed="rId4"/>
          <a:stretch>
            <a:fillRect/>
          </a:stretch>
        </p:blipFill>
        <p:spPr>
          <a:xfrm>
            <a:off x="3167880" y="213462"/>
            <a:ext cx="3779915" cy="592111"/>
          </a:xfrm>
          <a:prstGeom prst="rect">
            <a:avLst/>
          </a:prstGeom>
        </p:spPr>
      </p:pic>
      <p:sp>
        <p:nvSpPr>
          <p:cNvPr id="3" name="Rectángulo 2"/>
          <p:cNvSpPr/>
          <p:nvPr/>
        </p:nvSpPr>
        <p:spPr>
          <a:xfrm>
            <a:off x="1216152" y="4486847"/>
            <a:ext cx="7214616" cy="400110"/>
          </a:xfrm>
          <a:prstGeom prst="rect">
            <a:avLst/>
          </a:prstGeom>
        </p:spPr>
        <p:txBody>
          <a:bodyPr wrap="square">
            <a:spAutoFit/>
          </a:bodyPr>
          <a:lstStyle/>
          <a:p>
            <a:pPr algn="just"/>
            <a:r>
              <a:rPr lang="es-PE" sz="1000" b="1" baseline="30000" dirty="0" smtClean="0"/>
              <a:t>1</a:t>
            </a:r>
            <a:r>
              <a:rPr lang="es-PE" sz="1000" b="1" dirty="0" smtClean="0"/>
              <a:t> Instituto </a:t>
            </a:r>
            <a:r>
              <a:rPr lang="es-PE" sz="1000" b="1" dirty="0"/>
              <a:t>Nacional de Defensa de la Competencia y de la Protección de la Propiedad </a:t>
            </a:r>
            <a:r>
              <a:rPr lang="es-PE" sz="1000" b="1" dirty="0" smtClean="0"/>
              <a:t>Intelectual Ejecución </a:t>
            </a:r>
            <a:r>
              <a:rPr lang="es-PE" sz="1000" b="1" dirty="0"/>
              <a:t>Coactiva (AEC)  </a:t>
            </a:r>
            <a:endParaRPr lang="es-PE" sz="1000" b="1" dirty="0" smtClean="0"/>
          </a:p>
          <a:p>
            <a:pPr algn="just"/>
            <a:endParaRPr lang="es-PE" sz="1000" b="1" dirty="0"/>
          </a:p>
        </p:txBody>
      </p:sp>
      <p:sp>
        <p:nvSpPr>
          <p:cNvPr id="2" name="Rectángulo 1"/>
          <p:cNvSpPr/>
          <p:nvPr/>
        </p:nvSpPr>
        <p:spPr>
          <a:xfrm>
            <a:off x="3157723" y="2708639"/>
            <a:ext cx="3699645" cy="1553147"/>
          </a:xfrm>
          <a:prstGeom prst="rect">
            <a:avLst/>
          </a:prstGeom>
          <a:noFill/>
          <a:ln w="38100">
            <a:solidFill>
              <a:srgbClr val="FF0000"/>
            </a:solidFill>
          </a:ln>
          <a:effectLst>
            <a:glow rad="228600">
              <a:schemeClr val="accent6">
                <a:satMod val="175000"/>
                <a:alpha val="40000"/>
              </a:schemeClr>
            </a:glow>
            <a:outerShdw blurRad="76200" dist="12700" dir="8100000" sy="-23000" kx="800400" algn="br" rotWithShape="0">
              <a:prstClr val="black">
                <a:alpha val="20000"/>
              </a:prstClr>
            </a:outerShdw>
          </a:effectLst>
          <a:scene3d>
            <a:camera prst="orthographicFront"/>
            <a:lightRig rig="contrasting"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7 Marcador de texto"/>
          <p:cNvSpPr>
            <a:spLocks noGrp="1"/>
          </p:cNvSpPr>
          <p:nvPr>
            <p:ph type="body" sz="quarter" idx="14"/>
          </p:nvPr>
        </p:nvSpPr>
        <p:spPr>
          <a:xfrm>
            <a:off x="1099387" y="994001"/>
            <a:ext cx="7812000" cy="3561670"/>
          </a:xfrm>
        </p:spPr>
        <p:txBody>
          <a:bodyPr/>
          <a:lstStyle/>
          <a:p>
            <a:pPr marL="0" indent="0" algn="just">
              <a:buNone/>
            </a:pPr>
            <a:r>
              <a:rPr lang="es-PE" altLang="es-PE" dirty="0" smtClean="0"/>
              <a:t>Estimar </a:t>
            </a:r>
            <a:r>
              <a:rPr lang="es-PE" altLang="es-PE" dirty="0"/>
              <a:t>la probabilidad de cobranza de los valores </a:t>
            </a:r>
            <a:r>
              <a:rPr lang="es-PE" altLang="es-PE" dirty="0" smtClean="0"/>
              <a:t>emitidos por </a:t>
            </a:r>
            <a:r>
              <a:rPr lang="es-PE" altLang="es-PE" dirty="0"/>
              <a:t>las </a:t>
            </a:r>
            <a:r>
              <a:rPr lang="es-PE" altLang="es-PE" dirty="0" smtClean="0"/>
              <a:t>multas, que se encuentran en </a:t>
            </a:r>
            <a:r>
              <a:rPr lang="es-PE" altLang="es-PE" dirty="0"/>
              <a:t>estado </a:t>
            </a:r>
            <a:r>
              <a:rPr lang="es-PE" altLang="es-PE" dirty="0" smtClean="0"/>
              <a:t>coactivo, </a:t>
            </a:r>
            <a:r>
              <a:rPr lang="es-PE" altLang="es-PE" dirty="0"/>
              <a:t>impuestas por </a:t>
            </a:r>
            <a:r>
              <a:rPr lang="es-PE" altLang="es-PE" dirty="0" err="1"/>
              <a:t>Indecopi</a:t>
            </a:r>
            <a:r>
              <a:rPr lang="es-PE" altLang="es-PE" dirty="0"/>
              <a:t> entre 2009 y </a:t>
            </a:r>
            <a:r>
              <a:rPr lang="es-PE" altLang="es-PE" dirty="0" smtClean="0"/>
              <a:t>2012.</a:t>
            </a:r>
          </a:p>
          <a:p>
            <a:pPr algn="just"/>
            <a:r>
              <a:rPr lang="es-PE" altLang="es-PE" dirty="0" smtClean="0"/>
              <a:t>El propósito es determinar el saldo de cuentas por cobrar con </a:t>
            </a:r>
            <a:r>
              <a:rPr lang="es-PE" altLang="es-PE" b="1" u="sng" dirty="0" smtClean="0"/>
              <a:t>probabilidad</a:t>
            </a:r>
            <a:r>
              <a:rPr lang="es-PE" altLang="es-PE" u="sng" dirty="0" smtClean="0"/>
              <a:t> </a:t>
            </a:r>
            <a:r>
              <a:rPr lang="es-PE" altLang="es-PE" b="1" u="sng" dirty="0" smtClean="0"/>
              <a:t>condicional </a:t>
            </a:r>
            <a:r>
              <a:rPr lang="es-PE" altLang="es-PE" dirty="0" smtClean="0"/>
              <a:t>aplicando la </a:t>
            </a:r>
            <a:r>
              <a:rPr lang="es-PE" altLang="es-PE" b="1" u="sng" dirty="0"/>
              <a:t>función </a:t>
            </a:r>
            <a:r>
              <a:rPr lang="es-PE" altLang="es-PE" b="1" u="sng" dirty="0" smtClean="0"/>
              <a:t>de sobrevivencia</a:t>
            </a:r>
            <a:r>
              <a:rPr lang="es-PE" altLang="es-PE" dirty="0" smtClean="0"/>
              <a:t>.</a:t>
            </a:r>
          </a:p>
          <a:p>
            <a:pPr algn="just"/>
            <a:r>
              <a:rPr lang="es-PE" altLang="es-PE" dirty="0" smtClean="0"/>
              <a:t>La </a:t>
            </a:r>
            <a:r>
              <a:rPr lang="es-PE" altLang="es-PE" b="1" u="sng" dirty="0" smtClean="0"/>
              <a:t>censura</a:t>
            </a:r>
            <a:r>
              <a:rPr lang="es-PE" altLang="es-PE" dirty="0" smtClean="0"/>
              <a:t> es el fenómeno estadístico que ocurre cuando el valor de una observación sólo se conoce parcialmente erg. se sabe que se va a cobrar pero no se sabe cuando.</a:t>
            </a:r>
            <a:endParaRPr lang="es-PE" altLang="es-PE" b="1" u="sng" dirty="0"/>
          </a:p>
          <a:p>
            <a:pPr algn="just"/>
            <a:r>
              <a:rPr lang="es-PE" altLang="es-PE" dirty="0"/>
              <a:t>L</a:t>
            </a:r>
            <a:r>
              <a:rPr lang="es-PE" altLang="es-PE" dirty="0" smtClean="0"/>
              <a:t>a </a:t>
            </a:r>
            <a:r>
              <a:rPr lang="es-PE" altLang="es-PE" dirty="0"/>
              <a:t>probabilidad condicionada </a:t>
            </a:r>
            <a:r>
              <a:rPr lang="es-PE" altLang="es-PE" dirty="0" smtClean="0"/>
              <a:t>se refiere al </a:t>
            </a:r>
            <a:r>
              <a:rPr lang="es-PE" altLang="es-PE" dirty="0"/>
              <a:t>hecho que la multa no fue cobrada al inicio de cada periodo de análisis.</a:t>
            </a:r>
          </a:p>
          <a:p>
            <a:pPr algn="just"/>
            <a:r>
              <a:rPr lang="es-PE" altLang="es-PE" dirty="0" smtClean="0"/>
              <a:t>La </a:t>
            </a:r>
            <a:r>
              <a:rPr lang="es-PE" altLang="es-PE" dirty="0"/>
              <a:t>función de </a:t>
            </a:r>
            <a:r>
              <a:rPr lang="es-PE" altLang="es-PE" dirty="0" smtClean="0"/>
              <a:t>supervivencia</a:t>
            </a:r>
            <a:r>
              <a:rPr lang="es-PE" altLang="es-PE" b="1" baseline="30000" dirty="0" smtClean="0"/>
              <a:t>1</a:t>
            </a:r>
            <a:r>
              <a:rPr lang="es-PE" altLang="es-PE" dirty="0" smtClean="0"/>
              <a:t>  (función de fiabilidad) mide la probabilidad de que una cuenta por cobrar sobreviva (no cobrado) más allá de un periodo de tiempo dado. Se utiliza para medir el porcentaje de cuentas por cobrar que no han sido cobradas.</a:t>
            </a:r>
            <a:endParaRPr lang="es-PE" altLang="es-PE" dirty="0"/>
          </a:p>
          <a:p>
            <a:pPr algn="just"/>
            <a:r>
              <a:rPr lang="es-PE" altLang="es-PE" sz="1800" b="1" baseline="30000" dirty="0"/>
              <a:t>1 </a:t>
            </a:r>
            <a:r>
              <a:rPr lang="es-PE" altLang="es-PE" sz="1000" b="1" dirty="0" smtClean="0"/>
              <a:t>Edward </a:t>
            </a:r>
            <a:r>
              <a:rPr lang="es-PE" altLang="es-PE" sz="1000" b="1" dirty="0" err="1" smtClean="0"/>
              <a:t>L.Kaplan</a:t>
            </a:r>
            <a:r>
              <a:rPr lang="es-PE" altLang="es-PE" sz="1000" b="1" dirty="0" smtClean="0"/>
              <a:t>-Paul </a:t>
            </a:r>
            <a:r>
              <a:rPr lang="es-PE" altLang="es-PE" sz="1000" b="1" dirty="0" err="1" smtClean="0"/>
              <a:t>Meier</a:t>
            </a:r>
            <a:r>
              <a:rPr lang="es-PE" altLang="es-PE" sz="1000" b="1" dirty="0" smtClean="0"/>
              <a:t>, 1958</a:t>
            </a:r>
            <a:endParaRPr altLang="es-PE" dirty="0" smtClean="0"/>
          </a:p>
        </p:txBody>
      </p:sp>
      <p:sp>
        <p:nvSpPr>
          <p:cNvPr id="9" name="8 Marcador de texto"/>
          <p:cNvSpPr>
            <a:spLocks noGrp="1"/>
          </p:cNvSpPr>
          <p:nvPr>
            <p:ph type="body" sz="quarter" idx="15"/>
          </p:nvPr>
        </p:nvSpPr>
        <p:spPr>
          <a:xfrm>
            <a:off x="1099387" y="595539"/>
            <a:ext cx="7788275" cy="398462"/>
          </a:xfrm>
        </p:spPr>
        <p:txBody>
          <a:bodyPr rtlCol="0"/>
          <a:lstStyle/>
          <a:p>
            <a:pPr fontAlgn="auto">
              <a:spcAft>
                <a:spcPts val="0"/>
              </a:spcAft>
              <a:defRPr/>
            </a:pPr>
            <a:r>
              <a:rPr lang="es-PE" b="1" dirty="0" smtClean="0"/>
              <a:t>Objetivo</a:t>
            </a:r>
            <a:endParaRPr lang="es-PE" b="1" dirty="0"/>
          </a:p>
        </p:txBody>
      </p:sp>
      <p:pic>
        <p:nvPicPr>
          <p:cNvPr id="6" name="Marcador de contenido 5"/>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32849" r="32849"/>
          <a:stretch>
            <a:fillRect/>
          </a:stretch>
        </p:blipFill>
        <p:spPr/>
      </p:pic>
    </p:spTree>
    <p:extLst>
      <p:ext uri="{BB962C8B-B14F-4D97-AF65-F5344CB8AC3E}">
        <p14:creationId xmlns:p14="http://schemas.microsoft.com/office/powerpoint/2010/main" val="2677501682"/>
      </p:ext>
    </p:extLst>
  </p:cSld>
  <p:clrMapOvr>
    <a:masterClrMapping/>
  </p:clrMapOvr>
  <p:transition spd="med">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7 Marcador de texto"/>
          <p:cNvSpPr>
            <a:spLocks noGrp="1"/>
          </p:cNvSpPr>
          <p:nvPr>
            <p:ph type="body" sz="quarter" idx="14"/>
          </p:nvPr>
        </p:nvSpPr>
        <p:spPr>
          <a:xfrm>
            <a:off x="1000125" y="905328"/>
            <a:ext cx="7788275" cy="4057650"/>
          </a:xfrm>
        </p:spPr>
        <p:txBody>
          <a:bodyPr/>
          <a:lstStyle/>
          <a:p>
            <a:pPr marL="0" indent="0">
              <a:buNone/>
            </a:pPr>
            <a:r>
              <a:rPr lang="es-PE" altLang="es-PE" dirty="0" smtClean="0"/>
              <a:t>Basados en el enfoque </a:t>
            </a:r>
            <a:r>
              <a:rPr lang="es-PE" altLang="es-PE" dirty="0"/>
              <a:t>no paramétrico del </a:t>
            </a:r>
            <a:r>
              <a:rPr lang="es-PE" altLang="es-PE" b="1" dirty="0"/>
              <a:t>análisis de supervivencia </a:t>
            </a:r>
            <a:r>
              <a:rPr lang="es-PE" altLang="es-PE" dirty="0"/>
              <a:t>a través de los modelos de </a:t>
            </a:r>
            <a:r>
              <a:rPr lang="es-PE" altLang="es-PE" dirty="0" smtClean="0"/>
              <a:t>duración</a:t>
            </a:r>
            <a:r>
              <a:rPr lang="es-PE" altLang="es-PE" b="1" baseline="30000" dirty="0" smtClean="0"/>
              <a:t>1</a:t>
            </a:r>
            <a:r>
              <a:rPr lang="es-PE" altLang="es-PE" dirty="0" smtClean="0"/>
              <a:t>, se </a:t>
            </a:r>
            <a:r>
              <a:rPr lang="es-PE" altLang="es-PE" dirty="0"/>
              <a:t>calcula la probabilidad de </a:t>
            </a:r>
            <a:r>
              <a:rPr lang="es-PE" altLang="es-PE" dirty="0" smtClean="0"/>
              <a:t>realizar una cobranza dado que: </a:t>
            </a:r>
          </a:p>
          <a:p>
            <a:pPr marL="0" indent="0">
              <a:buNone/>
            </a:pPr>
            <a:r>
              <a:rPr lang="es-PE" altLang="es-PE" dirty="0" smtClean="0"/>
              <a:t>                                                                                </a:t>
            </a:r>
            <a:endParaRPr lang="es-PE" altLang="es-PE" u="sng" baseline="-25000" dirty="0"/>
          </a:p>
          <a:p>
            <a:pPr marL="0" indent="0">
              <a:spcBef>
                <a:spcPts val="0"/>
              </a:spcBef>
              <a:buNone/>
            </a:pPr>
            <a:r>
              <a:rPr lang="es-PE" altLang="es-PE" dirty="0" smtClean="0"/>
              <a:t>                                                                  </a:t>
            </a:r>
            <a:endParaRPr lang="es-PE" altLang="es-PE" baseline="-25000" dirty="0"/>
          </a:p>
          <a:p>
            <a:pPr marL="0" indent="0">
              <a:buNone/>
            </a:pPr>
            <a:endParaRPr lang="es-PE" altLang="es-PE" dirty="0" smtClean="0"/>
          </a:p>
          <a:p>
            <a:pPr marL="0" indent="0">
              <a:buNone/>
            </a:pPr>
            <a:r>
              <a:rPr lang="es-PE" altLang="es-PE" dirty="0" smtClean="0"/>
              <a:t>Donde:</a:t>
            </a:r>
          </a:p>
          <a:p>
            <a:pPr marL="0" indent="0">
              <a:buNone/>
            </a:pPr>
            <a:r>
              <a:rPr lang="es-PE" altLang="es-PE" dirty="0" smtClean="0"/>
              <a:t>             𝑑𝑗 = </a:t>
            </a:r>
            <a:r>
              <a:rPr lang="es-PE" altLang="es-PE" dirty="0"/>
              <a:t>unidades monetarias cobradas en el periodo j </a:t>
            </a:r>
            <a:endParaRPr lang="es-PE" altLang="es-PE" dirty="0" smtClean="0"/>
          </a:p>
          <a:p>
            <a:pPr marL="0" indent="0">
              <a:buNone/>
            </a:pPr>
            <a:r>
              <a:rPr lang="es-PE" altLang="es-PE" dirty="0" smtClean="0"/>
              <a:t>             𝑟𝑗 = unidades </a:t>
            </a:r>
            <a:r>
              <a:rPr lang="es-PE" altLang="es-PE" dirty="0"/>
              <a:t>monetarias que podían ser cobradas en el periodo j</a:t>
            </a:r>
          </a:p>
          <a:p>
            <a:endParaRPr lang="es-PE" altLang="es-PE" dirty="0"/>
          </a:p>
          <a:p>
            <a:endParaRPr lang="es-PE" altLang="es-PE" dirty="0"/>
          </a:p>
          <a:p>
            <a:endParaRPr lang="es-PE" altLang="es-PE" dirty="0"/>
          </a:p>
          <a:p>
            <a:endParaRPr lang="es-ES_tradnl" altLang="es-PE" dirty="0" smtClean="0"/>
          </a:p>
          <a:p>
            <a:endParaRPr lang="es-PE" altLang="es-PE" dirty="0"/>
          </a:p>
          <a:p>
            <a:pPr marL="0" indent="0">
              <a:buNone/>
            </a:pPr>
            <a:r>
              <a:rPr lang="es-PE" altLang="es-PE" sz="900" b="1" baseline="30000" dirty="0" smtClean="0"/>
              <a:t>1 </a:t>
            </a:r>
            <a:r>
              <a:rPr lang="es-PE" altLang="es-PE" sz="900" b="1" dirty="0" smtClean="0"/>
              <a:t>ver </a:t>
            </a:r>
            <a:r>
              <a:rPr lang="es-PE" altLang="es-PE" sz="900" b="1" dirty="0"/>
              <a:t>Cameron y </a:t>
            </a:r>
            <a:r>
              <a:rPr lang="es-PE" altLang="es-PE" sz="900" b="1" dirty="0" err="1"/>
              <a:t>Trivedi</a:t>
            </a:r>
            <a:r>
              <a:rPr lang="es-PE" altLang="es-PE" sz="900" b="1" dirty="0"/>
              <a:t>, 2005, cap. </a:t>
            </a:r>
            <a:r>
              <a:rPr lang="es-PE" altLang="es-PE" sz="900" b="1" dirty="0" smtClean="0"/>
              <a:t>17</a:t>
            </a:r>
            <a:endParaRPr lang="es-PE" altLang="es-PE" sz="900" b="1" dirty="0"/>
          </a:p>
          <a:p>
            <a:endParaRPr lang="es-PE" altLang="es-PE" dirty="0"/>
          </a:p>
          <a:p>
            <a:endParaRPr lang="es-PE" altLang="es-PE" dirty="0"/>
          </a:p>
          <a:p>
            <a:endParaRPr altLang="es-PE" dirty="0" smtClean="0"/>
          </a:p>
        </p:txBody>
      </p:sp>
      <p:sp>
        <p:nvSpPr>
          <p:cNvPr id="9" name="8 Marcador de texto"/>
          <p:cNvSpPr>
            <a:spLocks noGrp="1"/>
          </p:cNvSpPr>
          <p:nvPr>
            <p:ph type="body" sz="quarter" idx="15"/>
          </p:nvPr>
        </p:nvSpPr>
        <p:spPr>
          <a:xfrm>
            <a:off x="1062264" y="415925"/>
            <a:ext cx="7788275" cy="398462"/>
          </a:xfrm>
        </p:spPr>
        <p:txBody>
          <a:bodyPr rtlCol="0"/>
          <a:lstStyle/>
          <a:p>
            <a:pPr fontAlgn="auto">
              <a:spcAft>
                <a:spcPts val="0"/>
              </a:spcAft>
              <a:defRPr/>
            </a:pPr>
            <a:r>
              <a:rPr lang="es-PE" b="1" dirty="0" smtClean="0"/>
              <a:t>Metodología: Probabilidad Condicionada</a:t>
            </a:r>
            <a:endParaRPr lang="es-PE" b="1" dirty="0"/>
          </a:p>
        </p:txBody>
      </p:sp>
      <p:pic>
        <p:nvPicPr>
          <p:cNvPr id="3" name="Imagen 2"/>
          <p:cNvPicPr>
            <a:picLocks noChangeAspect="1"/>
          </p:cNvPicPr>
          <p:nvPr/>
        </p:nvPicPr>
        <p:blipFill>
          <a:blip r:embed="rId3"/>
          <a:stretch>
            <a:fillRect/>
          </a:stretch>
        </p:blipFill>
        <p:spPr>
          <a:xfrm>
            <a:off x="4046564" y="1392559"/>
            <a:ext cx="1229193" cy="1004340"/>
          </a:xfrm>
          <a:prstGeom prst="rect">
            <a:avLst/>
          </a:prstGeom>
          <a:ln>
            <a:solidFill>
              <a:schemeClr val="tx2"/>
            </a:solidFill>
          </a:ln>
          <a:effectLst>
            <a:glow rad="63500">
              <a:schemeClr val="accent3">
                <a:satMod val="175000"/>
                <a:alpha val="40000"/>
              </a:schemeClr>
            </a:glow>
            <a:innerShdw blurRad="63500" dist="50800" dir="18900000">
              <a:prstClr val="black">
                <a:alpha val="50000"/>
              </a:prstClr>
            </a:innerShdw>
          </a:effectLst>
          <a:scene3d>
            <a:camera prst="orthographicFront"/>
            <a:lightRig rig="threePt" dir="t"/>
          </a:scene3d>
          <a:sp3d>
            <a:bevelT w="114300" prst="artDeco"/>
          </a:sp3d>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9113" y="3366407"/>
            <a:ext cx="3544887" cy="1598613"/>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Marcador de contenido 5"/>
          <p:cNvPicPr>
            <a:picLocks noGrp="1" noChangeAspect="1"/>
          </p:cNvPicPr>
          <p:nvPr>
            <p:ph type="pic" sz="quarter" idx="13"/>
          </p:nvPr>
        </p:nvPicPr>
        <p:blipFill>
          <a:blip r:embed="rId5">
            <a:extLst>
              <a:ext uri="{28A0092B-C50C-407E-A947-70E740481C1C}">
                <a14:useLocalDpi xmlns:a14="http://schemas.microsoft.com/office/drawing/2010/main" val="0"/>
              </a:ext>
            </a:extLst>
          </a:blip>
          <a:srcRect l="23428" r="23428"/>
          <a:stretch>
            <a:fillRect/>
          </a:stretch>
        </p:blipFill>
        <p:spPr/>
      </p:pic>
    </p:spTree>
    <p:extLst>
      <p:ext uri="{BB962C8B-B14F-4D97-AF65-F5344CB8AC3E}">
        <p14:creationId xmlns:p14="http://schemas.microsoft.com/office/powerpoint/2010/main" val="418607453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 calcmode="lin" valueType="num">
                                      <p:cBhvr>
                                        <p:cTn id="7" dur="1000" fill="hold"/>
                                        <p:tgtEl>
                                          <p:spTgt spid="1027"/>
                                        </p:tgtEl>
                                        <p:attrNameLst>
                                          <p:attrName>ppt_w</p:attrName>
                                        </p:attrNameLst>
                                      </p:cBhvr>
                                      <p:tavLst>
                                        <p:tav tm="0">
                                          <p:val>
                                            <p:fltVal val="0"/>
                                          </p:val>
                                        </p:tav>
                                        <p:tav tm="100000">
                                          <p:val>
                                            <p:strVal val="#ppt_w"/>
                                          </p:val>
                                        </p:tav>
                                      </p:tavLst>
                                    </p:anim>
                                    <p:anim calcmode="lin" valueType="num">
                                      <p:cBhvr>
                                        <p:cTn id="8" dur="1000" fill="hold"/>
                                        <p:tgtEl>
                                          <p:spTgt spid="1027"/>
                                        </p:tgtEl>
                                        <p:attrNameLst>
                                          <p:attrName>ppt_h</p:attrName>
                                        </p:attrNameLst>
                                      </p:cBhvr>
                                      <p:tavLst>
                                        <p:tav tm="0">
                                          <p:val>
                                            <p:fltVal val="0"/>
                                          </p:val>
                                        </p:tav>
                                        <p:tav tm="100000">
                                          <p:val>
                                            <p:strVal val="#ppt_h"/>
                                          </p:val>
                                        </p:tav>
                                      </p:tavLst>
                                    </p:anim>
                                    <p:anim calcmode="lin" valueType="num">
                                      <p:cBhvr>
                                        <p:cTn id="9" dur="1000" fill="hold"/>
                                        <p:tgtEl>
                                          <p:spTgt spid="102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027"/>
                                        </p:tgtEl>
                                        <p:attrNameLst>
                                          <p:attrName>ppt_y</p:attrName>
                                        </p:attrNameLst>
                                      </p:cBhvr>
                                      <p:tavLst>
                                        <p:tav tm="0" fmla="#ppt_y+(sin(-2*pi*(1-$))*-#ppt_x+cos(-2*pi*(1-$))*(1-#ppt_y))*(1-$)">
                                          <p:val>
                                            <p:fltVal val="0"/>
                                          </p:val>
                                        </p:tav>
                                        <p:tav tm="100000">
                                          <p:val>
                                            <p:fltVal val="1"/>
                                          </p:val>
                                        </p:tav>
                                      </p:tavLst>
                                    </p:anim>
                                  </p:childTnLst>
                                </p:cTn>
                              </p:par>
                              <p:par>
                                <p:cTn id="11" presetID="35" presetClass="path" presetSubtype="0" accel="50000" decel="50000" fill="hold" nodeType="withEffect">
                                  <p:stCondLst>
                                    <p:cond delay="0"/>
                                  </p:stCondLst>
                                  <p:childTnLst>
                                    <p:animMotion origin="layout" path="M 2.22222E-6 4.93827E-7 L -0.46042 -0.00741 " pathEditMode="relative" rAng="0" ptsTypes="AA">
                                      <p:cBhvr>
                                        <p:cTn id="12" dur="2000" fill="hold"/>
                                        <p:tgtEl>
                                          <p:spTgt spid="1027"/>
                                        </p:tgtEl>
                                        <p:attrNameLst>
                                          <p:attrName>ppt_x</p:attrName>
                                          <p:attrName>ppt_y</p:attrName>
                                        </p:attrNameLst>
                                      </p:cBhvr>
                                      <p:rCtr x="-23021" y="-37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Marcador de texto"/>
          <p:cNvSpPr>
            <a:spLocks noGrp="1"/>
          </p:cNvSpPr>
          <p:nvPr>
            <p:ph type="body" sz="quarter" idx="15"/>
          </p:nvPr>
        </p:nvSpPr>
        <p:spPr>
          <a:xfrm>
            <a:off x="918483" y="406510"/>
            <a:ext cx="3717925" cy="398462"/>
          </a:xfrm>
        </p:spPr>
        <p:txBody>
          <a:bodyPr rtlCol="0"/>
          <a:lstStyle/>
          <a:p>
            <a:pPr fontAlgn="auto">
              <a:spcAft>
                <a:spcPts val="0"/>
              </a:spcAft>
              <a:defRPr/>
            </a:pPr>
            <a:r>
              <a:rPr lang="es-PE" b="1" dirty="0" smtClean="0"/>
              <a:t>Metodología</a:t>
            </a:r>
            <a:endParaRPr lang="es-PE" b="1" dirty="0"/>
          </a:p>
        </p:txBody>
      </p:sp>
      <p:sp>
        <p:nvSpPr>
          <p:cNvPr id="5" name="Rectángulo 4"/>
          <p:cNvSpPr/>
          <p:nvPr/>
        </p:nvSpPr>
        <p:spPr>
          <a:xfrm>
            <a:off x="4762500" y="204788"/>
            <a:ext cx="3842905" cy="4678204"/>
          </a:xfrm>
          <a:prstGeom prst="rect">
            <a:avLst/>
          </a:prstGeom>
        </p:spPr>
        <p:txBody>
          <a:bodyPr wrap="square">
            <a:spAutoFit/>
          </a:bodyPr>
          <a:lstStyle/>
          <a:p>
            <a:pPr algn="just"/>
            <a:r>
              <a:rPr lang="es-PE" sz="1600" b="1" dirty="0" smtClean="0">
                <a:latin typeface="+mn-lt"/>
                <a:cs typeface="+mn-cs"/>
              </a:rPr>
              <a:t>Cinco pasos para la depuración: </a:t>
            </a:r>
          </a:p>
          <a:p>
            <a:pPr algn="just"/>
            <a:r>
              <a:rPr lang="es-PE" sz="1100" dirty="0" smtClean="0">
                <a:latin typeface="+mn-lt"/>
                <a:cs typeface="+mn-cs"/>
              </a:rPr>
              <a:t>1. </a:t>
            </a:r>
            <a:r>
              <a:rPr lang="es-PE" sz="1100" dirty="0">
                <a:latin typeface="+mn-lt"/>
                <a:cs typeface="+mn-cs"/>
              </a:rPr>
              <a:t>A</a:t>
            </a:r>
            <a:r>
              <a:rPr lang="es-PE" sz="1100" dirty="0" smtClean="0">
                <a:latin typeface="+mn-lt"/>
                <a:cs typeface="+mn-cs"/>
              </a:rPr>
              <a:t>segurar </a:t>
            </a:r>
            <a:r>
              <a:rPr lang="es-PE" sz="1100" dirty="0">
                <a:latin typeface="+mn-lt"/>
                <a:cs typeface="+mn-cs"/>
              </a:rPr>
              <a:t>que </a:t>
            </a:r>
            <a:r>
              <a:rPr lang="es-PE" sz="1100" b="1" dirty="0">
                <a:latin typeface="+mn-lt"/>
                <a:cs typeface="+mn-cs"/>
              </a:rPr>
              <a:t>no haya repetición </a:t>
            </a:r>
            <a:r>
              <a:rPr lang="es-PE" sz="1100" dirty="0">
                <a:latin typeface="+mn-lt"/>
                <a:cs typeface="+mn-cs"/>
              </a:rPr>
              <a:t>de </a:t>
            </a:r>
            <a:r>
              <a:rPr lang="es-PE" sz="1100" dirty="0" smtClean="0">
                <a:latin typeface="+mn-lt"/>
                <a:cs typeface="+mn-cs"/>
              </a:rPr>
              <a:t>datos. El </a:t>
            </a:r>
            <a:r>
              <a:rPr lang="es-PE" sz="1100" dirty="0">
                <a:latin typeface="+mn-lt"/>
                <a:cs typeface="+mn-cs"/>
              </a:rPr>
              <a:t>monto inicial </a:t>
            </a:r>
            <a:r>
              <a:rPr lang="es-PE" sz="1100" dirty="0" smtClean="0">
                <a:latin typeface="+mn-lt"/>
                <a:cs typeface="+mn-cs"/>
              </a:rPr>
              <a:t>fue de </a:t>
            </a:r>
            <a:r>
              <a:rPr lang="es-PE" sz="1100" dirty="0">
                <a:latin typeface="+mn-lt"/>
                <a:cs typeface="+mn-cs"/>
              </a:rPr>
              <a:t>S/. 114 920 652,05 y luego </a:t>
            </a:r>
            <a:r>
              <a:rPr lang="es-PE" sz="1100" dirty="0" smtClean="0">
                <a:latin typeface="+mn-lt"/>
                <a:cs typeface="+mn-cs"/>
              </a:rPr>
              <a:t>se </a:t>
            </a:r>
            <a:r>
              <a:rPr lang="es-PE" sz="1100" dirty="0">
                <a:latin typeface="+mn-lt"/>
                <a:cs typeface="+mn-cs"/>
              </a:rPr>
              <a:t>redujo a S/. 113 397 </a:t>
            </a:r>
            <a:r>
              <a:rPr lang="es-PE" sz="1100" dirty="0" smtClean="0">
                <a:latin typeface="+mn-lt"/>
                <a:cs typeface="+mn-cs"/>
              </a:rPr>
              <a:t>545,55</a:t>
            </a:r>
            <a:endParaRPr lang="es-PE" sz="1100" dirty="0">
              <a:latin typeface="+mn-lt"/>
              <a:cs typeface="+mn-cs"/>
            </a:endParaRPr>
          </a:p>
          <a:p>
            <a:pPr algn="just"/>
            <a:endParaRPr lang="es-PE" sz="800" dirty="0">
              <a:latin typeface="+mn-lt"/>
              <a:cs typeface="+mn-cs"/>
            </a:endParaRPr>
          </a:p>
          <a:p>
            <a:pPr algn="just"/>
            <a:r>
              <a:rPr lang="es-PE" sz="1100" dirty="0" smtClean="0">
                <a:latin typeface="+mn-lt"/>
                <a:cs typeface="+mn-cs"/>
              </a:rPr>
              <a:t>2. Excluir </a:t>
            </a:r>
            <a:r>
              <a:rPr lang="es-PE" sz="1100" dirty="0">
                <a:latin typeface="+mn-lt"/>
                <a:cs typeface="+mn-cs"/>
              </a:rPr>
              <a:t>aquellas </a:t>
            </a:r>
            <a:r>
              <a:rPr lang="es-PE" sz="1100" b="1" dirty="0">
                <a:latin typeface="+mn-lt"/>
                <a:cs typeface="+mn-cs"/>
              </a:rPr>
              <a:t>multas “no exigibles” </a:t>
            </a:r>
            <a:r>
              <a:rPr lang="es-PE" sz="1100" dirty="0">
                <a:latin typeface="+mn-lt"/>
                <a:cs typeface="+mn-cs"/>
              </a:rPr>
              <a:t>debido principalmente a un mandato del Poder </a:t>
            </a:r>
            <a:r>
              <a:rPr lang="es-PE" sz="1100" dirty="0" smtClean="0">
                <a:latin typeface="+mn-lt"/>
                <a:cs typeface="+mn-cs"/>
              </a:rPr>
              <a:t>Judicial. De acuerdo con las POC solo califica como activo lo exigible (Cuadro Depuración). </a:t>
            </a:r>
            <a:r>
              <a:rPr lang="es-PE" sz="1100" dirty="0">
                <a:latin typeface="+mn-lt"/>
                <a:cs typeface="+mn-cs"/>
              </a:rPr>
              <a:t>E</a:t>
            </a:r>
            <a:r>
              <a:rPr lang="es-PE" sz="1100" dirty="0" smtClean="0">
                <a:latin typeface="+mn-lt"/>
                <a:cs typeface="+mn-cs"/>
              </a:rPr>
              <a:t>l </a:t>
            </a:r>
            <a:r>
              <a:rPr lang="es-PE" sz="1100" dirty="0">
                <a:latin typeface="+mn-lt"/>
                <a:cs typeface="+mn-cs"/>
              </a:rPr>
              <a:t>importe obtenido en el paso anterior S/. 113 397 545,55 se redujo a S/. 95 007 </a:t>
            </a:r>
            <a:r>
              <a:rPr lang="es-PE" sz="1100" dirty="0" smtClean="0">
                <a:latin typeface="+mn-lt"/>
                <a:cs typeface="+mn-cs"/>
              </a:rPr>
              <a:t>065,55</a:t>
            </a:r>
            <a:endParaRPr lang="es-PE" sz="1100" dirty="0">
              <a:latin typeface="+mn-lt"/>
              <a:cs typeface="+mn-cs"/>
            </a:endParaRPr>
          </a:p>
          <a:p>
            <a:pPr algn="just"/>
            <a:endParaRPr lang="es-PE" sz="800" dirty="0">
              <a:latin typeface="+mn-lt"/>
              <a:cs typeface="+mn-cs"/>
            </a:endParaRPr>
          </a:p>
          <a:p>
            <a:pPr algn="just"/>
            <a:r>
              <a:rPr lang="es-PE" sz="1100" dirty="0" smtClean="0">
                <a:latin typeface="+mn-lt"/>
                <a:cs typeface="+mn-cs"/>
              </a:rPr>
              <a:t>3. Eliminar </a:t>
            </a:r>
            <a:r>
              <a:rPr lang="es-PE" sz="1100" dirty="0">
                <a:latin typeface="+mn-lt"/>
                <a:cs typeface="+mn-cs"/>
              </a:rPr>
              <a:t>aquellas multas que mostraban un </a:t>
            </a:r>
            <a:r>
              <a:rPr lang="es-PE" sz="1100" b="1" dirty="0">
                <a:latin typeface="+mn-lt"/>
                <a:cs typeface="+mn-cs"/>
              </a:rPr>
              <a:t>saldo deudor negativo </a:t>
            </a:r>
            <a:r>
              <a:rPr lang="es-PE" sz="1100" dirty="0">
                <a:latin typeface="+mn-lt"/>
                <a:cs typeface="+mn-cs"/>
              </a:rPr>
              <a:t>pasando de S/. 95 007 065,55 (obtenido en el paso anterior) a un monto de S/. 94 977 615,55.</a:t>
            </a:r>
          </a:p>
          <a:p>
            <a:pPr algn="just"/>
            <a:endParaRPr lang="es-PE" sz="800" dirty="0">
              <a:latin typeface="+mn-lt"/>
              <a:cs typeface="+mn-cs"/>
            </a:endParaRPr>
          </a:p>
          <a:p>
            <a:pPr algn="just"/>
            <a:r>
              <a:rPr lang="es-PE" sz="1100" dirty="0" smtClean="0">
                <a:latin typeface="+mn-lt"/>
                <a:cs typeface="+mn-cs"/>
              </a:rPr>
              <a:t>4. </a:t>
            </a:r>
            <a:r>
              <a:rPr lang="es-PE" sz="1100" dirty="0">
                <a:latin typeface="+mn-lt"/>
                <a:cs typeface="+mn-cs"/>
              </a:rPr>
              <a:t>A</a:t>
            </a:r>
            <a:r>
              <a:rPr lang="es-PE" sz="1100" dirty="0" smtClean="0">
                <a:latin typeface="+mn-lt"/>
                <a:cs typeface="+mn-cs"/>
              </a:rPr>
              <a:t>juste </a:t>
            </a:r>
            <a:r>
              <a:rPr lang="es-PE" sz="1100" dirty="0">
                <a:latin typeface="+mn-lt"/>
                <a:cs typeface="+mn-cs"/>
              </a:rPr>
              <a:t>en aquellas multas donde la suma del </a:t>
            </a:r>
            <a:r>
              <a:rPr lang="es-PE" sz="1100" b="1" dirty="0">
                <a:latin typeface="+mn-lt"/>
                <a:cs typeface="+mn-cs"/>
              </a:rPr>
              <a:t>monto pagado y el saldo pendiente de cobro </a:t>
            </a:r>
            <a:r>
              <a:rPr lang="es-PE" sz="1100" dirty="0">
                <a:latin typeface="+mn-lt"/>
                <a:cs typeface="+mn-cs"/>
              </a:rPr>
              <a:t>no era igual al monto total de la multa </a:t>
            </a:r>
            <a:r>
              <a:rPr lang="es-PE" sz="1100" dirty="0" smtClean="0">
                <a:latin typeface="+mn-lt"/>
                <a:cs typeface="+mn-cs"/>
              </a:rPr>
              <a:t>impuesta. </a:t>
            </a:r>
            <a:r>
              <a:rPr lang="es-PE" sz="1100" dirty="0">
                <a:latin typeface="+mn-lt"/>
                <a:cs typeface="+mn-cs"/>
              </a:rPr>
              <a:t>De este modo, el importe de las multas impuestas se redujo de S/. 94 977 615,55 </a:t>
            </a:r>
            <a:r>
              <a:rPr lang="es-PE" sz="1100" dirty="0" smtClean="0">
                <a:latin typeface="+mn-lt"/>
                <a:cs typeface="+mn-cs"/>
              </a:rPr>
              <a:t> </a:t>
            </a:r>
            <a:r>
              <a:rPr lang="es-PE" sz="1100" dirty="0">
                <a:latin typeface="+mn-lt"/>
                <a:cs typeface="+mn-cs"/>
              </a:rPr>
              <a:t>a S/. 94 964 478,28.</a:t>
            </a:r>
          </a:p>
          <a:p>
            <a:pPr algn="just"/>
            <a:endParaRPr lang="es-PE" sz="800" dirty="0">
              <a:latin typeface="+mn-lt"/>
              <a:cs typeface="+mn-cs"/>
            </a:endParaRPr>
          </a:p>
          <a:p>
            <a:pPr algn="just"/>
            <a:r>
              <a:rPr lang="es-PE" sz="1100" dirty="0" smtClean="0">
                <a:latin typeface="+mn-lt"/>
                <a:cs typeface="+mn-cs"/>
              </a:rPr>
              <a:t>5. Eliminar </a:t>
            </a:r>
            <a:r>
              <a:rPr lang="es-PE" sz="1100" dirty="0">
                <a:latin typeface="+mn-lt"/>
                <a:cs typeface="+mn-cs"/>
              </a:rPr>
              <a:t>aquellas amortizaciones (que cubrían total o parcialmente el monto de la multa) que no tenían fecha de pago (no se eliminaron esas multas sino únicamente el monto de amortización. L</a:t>
            </a:r>
            <a:r>
              <a:rPr lang="es-PE" sz="1100" dirty="0" smtClean="0">
                <a:latin typeface="+mn-lt"/>
                <a:cs typeface="+mn-cs"/>
              </a:rPr>
              <a:t>as </a:t>
            </a:r>
            <a:r>
              <a:rPr lang="es-PE" sz="1100" dirty="0">
                <a:latin typeface="+mn-lt"/>
                <a:cs typeface="+mn-cs"/>
              </a:rPr>
              <a:t>multas impuestas </a:t>
            </a:r>
            <a:r>
              <a:rPr lang="es-PE" sz="1100" dirty="0" smtClean="0">
                <a:latin typeface="+mn-lt"/>
                <a:cs typeface="+mn-cs"/>
              </a:rPr>
              <a:t>se </a:t>
            </a:r>
            <a:r>
              <a:rPr lang="es-PE" sz="1100" dirty="0">
                <a:latin typeface="+mn-lt"/>
                <a:cs typeface="+mn-cs"/>
              </a:rPr>
              <a:t>redujo de S/. 94 964 </a:t>
            </a:r>
            <a:r>
              <a:rPr lang="es-PE" sz="1100" dirty="0" smtClean="0">
                <a:latin typeface="+mn-lt"/>
                <a:cs typeface="+mn-cs"/>
              </a:rPr>
              <a:t>478,28 </a:t>
            </a:r>
            <a:r>
              <a:rPr lang="es-PE" sz="1100" dirty="0">
                <a:latin typeface="+mn-lt"/>
                <a:cs typeface="+mn-cs"/>
              </a:rPr>
              <a:t>a S/. 93 593 </a:t>
            </a:r>
            <a:r>
              <a:rPr lang="es-PE" sz="1100" dirty="0" smtClean="0">
                <a:latin typeface="+mn-lt"/>
                <a:cs typeface="+mn-cs"/>
              </a:rPr>
              <a:t>374,83</a:t>
            </a:r>
            <a:endParaRPr lang="es-PE" sz="1100" dirty="0">
              <a:latin typeface="+mn-lt"/>
              <a:cs typeface="+mn-cs"/>
            </a:endParaRPr>
          </a:p>
          <a:p>
            <a:pPr algn="just"/>
            <a:endParaRPr lang="es-PE" sz="800" dirty="0">
              <a:latin typeface="+mn-lt"/>
              <a:cs typeface="+mn-cs"/>
            </a:endParaRPr>
          </a:p>
          <a:p>
            <a:pPr algn="just"/>
            <a:r>
              <a:rPr lang="es-PE" sz="1100" dirty="0" smtClean="0">
                <a:latin typeface="+mn-lt"/>
                <a:cs typeface="+mn-cs"/>
              </a:rPr>
              <a:t>El </a:t>
            </a:r>
            <a:r>
              <a:rPr lang="es-PE" sz="1100" dirty="0">
                <a:latin typeface="+mn-lt"/>
                <a:cs typeface="+mn-cs"/>
              </a:rPr>
              <a:t>monto </a:t>
            </a:r>
            <a:r>
              <a:rPr lang="es-PE" sz="1100" dirty="0" smtClean="0">
                <a:latin typeface="+mn-lt"/>
                <a:cs typeface="+mn-cs"/>
              </a:rPr>
              <a:t>neto </a:t>
            </a:r>
            <a:r>
              <a:rPr lang="es-PE" sz="1100" dirty="0">
                <a:latin typeface="+mn-lt"/>
                <a:cs typeface="+mn-cs"/>
              </a:rPr>
              <a:t>obtenido luego de la depuración de datos S/. 93 593 374,83 se puede dividir en dos partes: multas cobradas por S/. 53 484 </a:t>
            </a:r>
            <a:r>
              <a:rPr lang="es-PE" sz="1100" dirty="0" smtClean="0">
                <a:latin typeface="+mn-lt"/>
                <a:cs typeface="+mn-cs"/>
              </a:rPr>
              <a:t>308,36; </a:t>
            </a:r>
            <a:r>
              <a:rPr lang="es-PE" sz="1100" dirty="0">
                <a:latin typeface="+mn-lt"/>
                <a:cs typeface="+mn-cs"/>
              </a:rPr>
              <a:t>y multas no cobradas por S/. 40 109 066,47 </a:t>
            </a:r>
            <a:r>
              <a:rPr lang="es-PE" sz="1100" dirty="0" smtClean="0">
                <a:latin typeface="+mn-lt"/>
                <a:cs typeface="+mn-cs"/>
              </a:rPr>
              <a:t> </a:t>
            </a:r>
            <a:endParaRPr lang="es-PE" sz="1100" dirty="0">
              <a:latin typeface="+mn-lt"/>
              <a:cs typeface="+mn-cs"/>
            </a:endParaRPr>
          </a:p>
        </p:txBody>
      </p:sp>
      <p:graphicFrame>
        <p:nvGraphicFramePr>
          <p:cNvPr id="6" name="Diagrama 5"/>
          <p:cNvGraphicFramePr/>
          <p:nvPr>
            <p:extLst>
              <p:ext uri="{D42A27DB-BD31-4B8C-83A1-F6EECF244321}">
                <p14:modId xmlns:p14="http://schemas.microsoft.com/office/powerpoint/2010/main" val="2546849496"/>
              </p:ext>
            </p:extLst>
          </p:nvPr>
        </p:nvGraphicFramePr>
        <p:xfrm>
          <a:off x="409575" y="2514601"/>
          <a:ext cx="3771899" cy="24574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Marcador de contenido 5"/>
          <p:cNvPicPr>
            <a:picLocks noGrp="1" noChangeAspect="1"/>
          </p:cNvPicPr>
          <p:nvPr>
            <p:ph type="pic" sz="quarter" idx="13"/>
          </p:nvPr>
        </p:nvPicPr>
        <p:blipFill>
          <a:blip r:embed="rId8">
            <a:extLst>
              <a:ext uri="{28A0092B-C50C-407E-A947-70E740481C1C}">
                <a14:useLocalDpi xmlns:a14="http://schemas.microsoft.com/office/drawing/2010/main" val="0"/>
              </a:ext>
            </a:extLst>
          </a:blip>
          <a:srcRect l="23702" r="23702"/>
          <a:stretch>
            <a:fillRect/>
          </a:stretch>
        </p:blipFill>
        <p:spPr/>
      </p:pic>
      <p:pic>
        <p:nvPicPr>
          <p:cNvPr id="10" name="Imagen 9"/>
          <p:cNvPicPr>
            <a:picLocks noChangeAspect="1"/>
          </p:cNvPicPr>
          <p:nvPr/>
        </p:nvPicPr>
        <p:blipFill>
          <a:blip r:embed="rId9"/>
          <a:stretch>
            <a:fillRect/>
          </a:stretch>
        </p:blipFill>
        <p:spPr>
          <a:xfrm>
            <a:off x="1333500" y="923690"/>
            <a:ext cx="7106577" cy="3146505"/>
          </a:xfrm>
          <a:prstGeom prst="rect">
            <a:avLst/>
          </a:prstGeom>
          <a:ln>
            <a:noFill/>
          </a:ln>
          <a:effectLst>
            <a:outerShdw blurRad="292100" dist="139700" dir="2700000" algn="tl" rotWithShape="0">
              <a:srgbClr val="333333">
                <a:alpha val="65000"/>
              </a:srgbClr>
            </a:outerShdw>
          </a:effectLst>
        </p:spPr>
      </p:pic>
      <p:sp>
        <p:nvSpPr>
          <p:cNvPr id="11" name="Elipse 10"/>
          <p:cNvSpPr/>
          <p:nvPr/>
        </p:nvSpPr>
        <p:spPr>
          <a:xfrm>
            <a:off x="6420316" y="3457575"/>
            <a:ext cx="1152524" cy="238125"/>
          </a:xfrm>
          <a:prstGeom prst="ellipse">
            <a:avLst/>
          </a:prstGeom>
          <a:noFill/>
          <a:ln w="25400">
            <a:solidFill>
              <a:srgbClr val="FF0000"/>
            </a:solidFill>
          </a:ln>
          <a:scene3d>
            <a:camera prst="orthographicFront"/>
            <a:lightRig rig="contrasting" dir="t"/>
          </a:scene3d>
          <a:sp3d prstMaterial="plastic">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2" name="Flecha derecha 11"/>
          <p:cNvSpPr/>
          <p:nvPr/>
        </p:nvSpPr>
        <p:spPr>
          <a:xfrm rot="10800000">
            <a:off x="8440077" y="3697325"/>
            <a:ext cx="681698" cy="239054"/>
          </a:xfrm>
          <a:prstGeom prst="rightArrow">
            <a:avLst/>
          </a:prstGeom>
          <a:solidFill>
            <a:srgbClr val="FF0000"/>
          </a:solidFill>
          <a:ln>
            <a:noFill/>
          </a:ln>
          <a:scene3d>
            <a:camera prst="orthographicFront"/>
            <a:lightRig rig="contrasting" dir="t"/>
          </a:scene3d>
          <a:sp3d>
            <a:bevelT/>
            <a:bevelB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398383640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par>
                          <p:cTn id="7" fill="hold">
                            <p:stCondLst>
                              <p:cond delay="0"/>
                            </p:stCondLst>
                            <p:childTnLst>
                              <p:par>
                                <p:cTn id="8" presetID="21" presetClass="exit" presetSubtype="1" fill="hold" grpId="0" nodeType="afterEffect">
                                  <p:stCondLst>
                                    <p:cond delay="0"/>
                                  </p:stCondLst>
                                  <p:childTnLst>
                                    <p:animEffect transition="out" filter="wheel(1)">
                                      <p:cBhvr>
                                        <p:cTn id="9" dur="2000"/>
                                        <p:tgtEl>
                                          <p:spTgt spid="12"/>
                                        </p:tgtEl>
                                      </p:cBhvr>
                                    </p:animEffect>
                                    <p:set>
                                      <p:cBhvr>
                                        <p:cTn id="10" dur="1" fill="hold">
                                          <p:stCondLst>
                                            <p:cond delay="1999"/>
                                          </p:stCondLst>
                                        </p:cTn>
                                        <p:tgtEl>
                                          <p:spTgt spid="12"/>
                                        </p:tgtEl>
                                        <p:attrNameLst>
                                          <p:attrName>style.visibility</p:attrName>
                                        </p:attrNameLst>
                                      </p:cBhvr>
                                      <p:to>
                                        <p:strVal val="hidden"/>
                                      </p:to>
                                    </p:set>
                                  </p:childTnLst>
                                </p:cTn>
                              </p:par>
                            </p:childTnLst>
                          </p:cTn>
                        </p:par>
                        <p:par>
                          <p:cTn id="11" fill="hold">
                            <p:stCondLst>
                              <p:cond delay="2000"/>
                            </p:stCondLst>
                            <p:childTnLst>
                              <p:par>
                                <p:cTn id="12" presetID="31" presetClass="exit" presetSubtype="0" fill="hold" grpId="0" nodeType="afterEffect">
                                  <p:stCondLst>
                                    <p:cond delay="0"/>
                                  </p:stCondLst>
                                  <p:childTnLst>
                                    <p:anim calcmode="lin" valueType="num">
                                      <p:cBhvr>
                                        <p:cTn id="13" dur="1000"/>
                                        <p:tgtEl>
                                          <p:spTgt spid="11"/>
                                        </p:tgtEl>
                                        <p:attrNameLst>
                                          <p:attrName>ppt_w</p:attrName>
                                        </p:attrNameLst>
                                      </p:cBhvr>
                                      <p:tavLst>
                                        <p:tav tm="0">
                                          <p:val>
                                            <p:strVal val="ppt_w"/>
                                          </p:val>
                                        </p:tav>
                                        <p:tav tm="100000">
                                          <p:val>
                                            <p:fltVal val="0"/>
                                          </p:val>
                                        </p:tav>
                                      </p:tavLst>
                                    </p:anim>
                                    <p:anim calcmode="lin" valueType="num">
                                      <p:cBhvr>
                                        <p:cTn id="14" dur="1000"/>
                                        <p:tgtEl>
                                          <p:spTgt spid="11"/>
                                        </p:tgtEl>
                                        <p:attrNameLst>
                                          <p:attrName>ppt_h</p:attrName>
                                        </p:attrNameLst>
                                      </p:cBhvr>
                                      <p:tavLst>
                                        <p:tav tm="0">
                                          <p:val>
                                            <p:strVal val="ppt_h"/>
                                          </p:val>
                                        </p:tav>
                                        <p:tav tm="100000">
                                          <p:val>
                                            <p:fltVal val="0"/>
                                          </p:val>
                                        </p:tav>
                                      </p:tavLst>
                                    </p:anim>
                                    <p:anim calcmode="lin" valueType="num">
                                      <p:cBhvr>
                                        <p:cTn id="15" dur="1000"/>
                                        <p:tgtEl>
                                          <p:spTgt spid="11"/>
                                        </p:tgtEl>
                                        <p:attrNameLst>
                                          <p:attrName>style.rotation</p:attrName>
                                        </p:attrNameLst>
                                      </p:cBhvr>
                                      <p:tavLst>
                                        <p:tav tm="0">
                                          <p:val>
                                            <p:fltVal val="0"/>
                                          </p:val>
                                        </p:tav>
                                        <p:tav tm="100000">
                                          <p:val>
                                            <p:fltVal val="90"/>
                                          </p:val>
                                        </p:tav>
                                      </p:tavLst>
                                    </p:anim>
                                    <p:animEffect transition="out" filter="fade">
                                      <p:cBhvr>
                                        <p:cTn id="16" dur="1000"/>
                                        <p:tgtEl>
                                          <p:spTgt spid="11"/>
                                        </p:tgtEl>
                                      </p:cBhvr>
                                    </p:animEffect>
                                    <p:set>
                                      <p:cBhvr>
                                        <p:cTn id="17" dur="1" fill="hold">
                                          <p:stCondLst>
                                            <p:cond delay="999"/>
                                          </p:stCondLst>
                                        </p:cTn>
                                        <p:tgtEl>
                                          <p:spTgt spid="11"/>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49" presetClass="entr" presetSubtype="0" decel="10000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 calcmode="lin" valueType="num">
                                      <p:cBhvr>
                                        <p:cTn id="24" dur="500" fill="hold"/>
                                        <p:tgtEl>
                                          <p:spTgt spid="6"/>
                                        </p:tgtEl>
                                        <p:attrNameLst>
                                          <p:attrName>style.rotation</p:attrName>
                                        </p:attrNameLst>
                                      </p:cBhvr>
                                      <p:tavLst>
                                        <p:tav tm="0">
                                          <p:val>
                                            <p:fltVal val="360"/>
                                          </p:val>
                                        </p:tav>
                                        <p:tav tm="100000">
                                          <p:val>
                                            <p:fltVal val="0"/>
                                          </p:val>
                                        </p:tav>
                                      </p:tavLst>
                                    </p:anim>
                                    <p:animEffect transition="in" filter="fade">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35" presetClass="path" presetSubtype="0" accel="50000" decel="50000" fill="hold" nodeType="clickEffect">
                                  <p:stCondLst>
                                    <p:cond delay="0"/>
                                  </p:stCondLst>
                                  <p:childTnLst>
                                    <p:animMotion origin="layout" path="M -0.15903 -0.00339 L -0.40903 -0.00339 " pathEditMode="relative" rAng="0" ptsTypes="AA">
                                      <p:cBhvr>
                                        <p:cTn id="29" dur="2000" fill="hold"/>
                                        <p:tgtEl>
                                          <p:spTgt spid="10"/>
                                        </p:tgtEl>
                                        <p:attrNameLst>
                                          <p:attrName>ppt_x</p:attrName>
                                          <p:attrName>ppt_y</p:attrName>
                                        </p:attrNameLst>
                                      </p:cBhvr>
                                      <p:rCtr x="-12500" y="0"/>
                                    </p:animMotion>
                                  </p:childTnLst>
                                </p:cTn>
                              </p:par>
                            </p:childTnLst>
                          </p:cTn>
                        </p:par>
                      </p:childTnLst>
                    </p:cTn>
                  </p:par>
                  <p:par>
                    <p:cTn id="30" fill="hold">
                      <p:stCondLst>
                        <p:cond delay="indefinite"/>
                      </p:stCondLst>
                      <p:childTnLst>
                        <p:par>
                          <p:cTn id="31" fill="hold">
                            <p:stCondLst>
                              <p:cond delay="0"/>
                            </p:stCondLst>
                            <p:childTnLst>
                              <p:par>
                                <p:cTn id="32" presetID="20" presetClass="entr" presetSubtype="0"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edge">
                                      <p:cBhvr>
                                        <p:cTn id="3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5" grpId="0"/>
      <p:bldGraphic spid="6" grpId="0">
        <p:bldAsOne/>
      </p:bldGraphic>
      <p:bldP spid="11" grpId="0" animBg="1"/>
      <p:bldP spid="1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Marcador de contenido 5"/>
          <p:cNvPicPr>
            <a:picLocks noGrp="1" noChangeAspect="1"/>
          </p:cNvPicPr>
          <p:nvPr>
            <p:ph type="pic" sz="quarter" idx="13"/>
          </p:nvPr>
        </p:nvPicPr>
        <p:blipFill>
          <a:blip r:embed="rId3"/>
          <a:srcRect l="15903" r="15903"/>
          <a:stretch>
            <a:fillRect/>
          </a:stretch>
        </p:blipFill>
        <p:spPr>
          <a:prstGeom prst="rect">
            <a:avLst/>
          </a:prstGeom>
        </p:spPr>
      </p:pic>
      <p:sp>
        <p:nvSpPr>
          <p:cNvPr id="15363" name="7 Marcador de texto"/>
          <p:cNvSpPr>
            <a:spLocks noGrp="1"/>
          </p:cNvSpPr>
          <p:nvPr>
            <p:ph type="body" sz="quarter" idx="14"/>
          </p:nvPr>
        </p:nvSpPr>
        <p:spPr>
          <a:xfrm>
            <a:off x="1111250" y="690563"/>
            <a:ext cx="7788275" cy="4057650"/>
          </a:xfrm>
        </p:spPr>
        <p:txBody>
          <a:bodyPr/>
          <a:lstStyle/>
          <a:p>
            <a:pPr marL="0" indent="0">
              <a:buNone/>
            </a:pPr>
            <a:endParaRPr lang="es-PE" altLang="es-PE" dirty="0"/>
          </a:p>
          <a:p>
            <a:pPr marL="0" indent="0">
              <a:buNone/>
            </a:pPr>
            <a:endParaRPr lang="es-PE" altLang="es-PE" dirty="0"/>
          </a:p>
          <a:p>
            <a:pPr>
              <a:lnSpc>
                <a:spcPct val="100000"/>
              </a:lnSpc>
              <a:spcBef>
                <a:spcPts val="0"/>
              </a:spcBef>
            </a:pPr>
            <a:endParaRPr lang="es-PE" altLang="es-PE" sz="700" dirty="0" smtClean="0"/>
          </a:p>
          <a:p>
            <a:pPr>
              <a:lnSpc>
                <a:spcPct val="100000"/>
              </a:lnSpc>
              <a:spcBef>
                <a:spcPts val="0"/>
              </a:spcBef>
            </a:pPr>
            <a:endParaRPr lang="es-PE" altLang="es-PE" sz="700" dirty="0"/>
          </a:p>
          <a:p>
            <a:pPr>
              <a:lnSpc>
                <a:spcPct val="100000"/>
              </a:lnSpc>
              <a:spcBef>
                <a:spcPts val="0"/>
              </a:spcBef>
            </a:pPr>
            <a:endParaRPr lang="es-PE" altLang="es-PE" sz="700" dirty="0" smtClean="0"/>
          </a:p>
          <a:p>
            <a:pPr>
              <a:lnSpc>
                <a:spcPct val="100000"/>
              </a:lnSpc>
              <a:spcBef>
                <a:spcPts val="0"/>
              </a:spcBef>
            </a:pPr>
            <a:endParaRPr lang="es-PE" altLang="es-PE" sz="700" dirty="0"/>
          </a:p>
          <a:p>
            <a:pPr>
              <a:lnSpc>
                <a:spcPct val="100000"/>
              </a:lnSpc>
              <a:spcBef>
                <a:spcPts val="0"/>
              </a:spcBef>
            </a:pPr>
            <a:endParaRPr lang="es-PE" altLang="es-PE" sz="700" dirty="0" smtClean="0"/>
          </a:p>
          <a:p>
            <a:pPr>
              <a:lnSpc>
                <a:spcPct val="100000"/>
              </a:lnSpc>
              <a:spcBef>
                <a:spcPts val="0"/>
              </a:spcBef>
            </a:pPr>
            <a:endParaRPr lang="es-PE" altLang="es-PE" sz="700" dirty="0"/>
          </a:p>
          <a:p>
            <a:pPr>
              <a:lnSpc>
                <a:spcPct val="100000"/>
              </a:lnSpc>
              <a:spcBef>
                <a:spcPts val="0"/>
              </a:spcBef>
            </a:pPr>
            <a:endParaRPr lang="es-PE" altLang="es-PE" sz="700" dirty="0" smtClean="0"/>
          </a:p>
          <a:p>
            <a:pPr>
              <a:lnSpc>
                <a:spcPct val="100000"/>
              </a:lnSpc>
              <a:spcBef>
                <a:spcPts val="0"/>
              </a:spcBef>
            </a:pPr>
            <a:endParaRPr lang="es-PE" altLang="es-PE" sz="700" dirty="0"/>
          </a:p>
          <a:p>
            <a:pPr>
              <a:lnSpc>
                <a:spcPct val="100000"/>
              </a:lnSpc>
              <a:spcBef>
                <a:spcPts val="0"/>
              </a:spcBef>
            </a:pPr>
            <a:endParaRPr lang="es-PE" altLang="es-PE" sz="700" dirty="0" smtClean="0"/>
          </a:p>
          <a:p>
            <a:pPr>
              <a:lnSpc>
                <a:spcPct val="100000"/>
              </a:lnSpc>
              <a:spcBef>
                <a:spcPts val="0"/>
              </a:spcBef>
            </a:pPr>
            <a:endParaRPr lang="es-PE" altLang="es-PE" sz="700" dirty="0"/>
          </a:p>
          <a:p>
            <a:pPr>
              <a:lnSpc>
                <a:spcPct val="100000"/>
              </a:lnSpc>
              <a:spcBef>
                <a:spcPts val="0"/>
              </a:spcBef>
            </a:pPr>
            <a:endParaRPr lang="es-PE" altLang="es-PE" sz="700" dirty="0" smtClean="0"/>
          </a:p>
          <a:p>
            <a:pPr>
              <a:lnSpc>
                <a:spcPct val="100000"/>
              </a:lnSpc>
              <a:spcBef>
                <a:spcPts val="0"/>
              </a:spcBef>
            </a:pPr>
            <a:endParaRPr lang="es-PE" altLang="es-PE" sz="700" dirty="0"/>
          </a:p>
          <a:p>
            <a:pPr>
              <a:lnSpc>
                <a:spcPct val="100000"/>
              </a:lnSpc>
              <a:spcBef>
                <a:spcPts val="0"/>
              </a:spcBef>
            </a:pPr>
            <a:endParaRPr lang="es-PE" altLang="es-PE" sz="700" dirty="0" smtClean="0"/>
          </a:p>
          <a:p>
            <a:pPr>
              <a:lnSpc>
                <a:spcPct val="100000"/>
              </a:lnSpc>
              <a:spcBef>
                <a:spcPts val="0"/>
              </a:spcBef>
            </a:pPr>
            <a:endParaRPr lang="es-PE" altLang="es-PE" sz="700" dirty="0"/>
          </a:p>
          <a:p>
            <a:pPr>
              <a:lnSpc>
                <a:spcPct val="100000"/>
              </a:lnSpc>
              <a:spcBef>
                <a:spcPts val="0"/>
              </a:spcBef>
            </a:pPr>
            <a:endParaRPr lang="es-PE" altLang="es-PE" sz="700" dirty="0" smtClean="0"/>
          </a:p>
          <a:p>
            <a:pPr>
              <a:lnSpc>
                <a:spcPct val="100000"/>
              </a:lnSpc>
              <a:spcBef>
                <a:spcPts val="0"/>
              </a:spcBef>
            </a:pPr>
            <a:endParaRPr lang="es-PE" altLang="es-PE" sz="700" dirty="0"/>
          </a:p>
          <a:p>
            <a:pPr>
              <a:lnSpc>
                <a:spcPct val="100000"/>
              </a:lnSpc>
              <a:spcBef>
                <a:spcPts val="0"/>
              </a:spcBef>
            </a:pPr>
            <a:endParaRPr lang="es-PE" altLang="es-PE" sz="700" dirty="0" smtClean="0"/>
          </a:p>
          <a:p>
            <a:pPr>
              <a:lnSpc>
                <a:spcPct val="100000"/>
              </a:lnSpc>
              <a:spcBef>
                <a:spcPts val="0"/>
              </a:spcBef>
            </a:pPr>
            <a:endParaRPr lang="es-PE" altLang="es-PE" sz="700" dirty="0"/>
          </a:p>
          <a:p>
            <a:pPr>
              <a:lnSpc>
                <a:spcPct val="100000"/>
              </a:lnSpc>
              <a:spcBef>
                <a:spcPts val="0"/>
              </a:spcBef>
            </a:pPr>
            <a:endParaRPr lang="es-PE" altLang="es-PE" sz="700" dirty="0" smtClean="0"/>
          </a:p>
          <a:p>
            <a:pPr>
              <a:lnSpc>
                <a:spcPct val="100000"/>
              </a:lnSpc>
              <a:spcBef>
                <a:spcPts val="0"/>
              </a:spcBef>
            </a:pPr>
            <a:endParaRPr lang="es-PE" altLang="es-PE" sz="700" dirty="0"/>
          </a:p>
          <a:p>
            <a:pPr>
              <a:lnSpc>
                <a:spcPct val="100000"/>
              </a:lnSpc>
              <a:spcBef>
                <a:spcPts val="0"/>
              </a:spcBef>
            </a:pPr>
            <a:endParaRPr lang="es-PE" altLang="es-PE" sz="700" dirty="0" smtClean="0"/>
          </a:p>
          <a:p>
            <a:pPr>
              <a:lnSpc>
                <a:spcPct val="100000"/>
              </a:lnSpc>
              <a:spcBef>
                <a:spcPts val="0"/>
              </a:spcBef>
            </a:pPr>
            <a:endParaRPr lang="es-PE" altLang="es-PE" sz="700" dirty="0"/>
          </a:p>
          <a:p>
            <a:pPr>
              <a:lnSpc>
                <a:spcPct val="100000"/>
              </a:lnSpc>
              <a:spcBef>
                <a:spcPts val="0"/>
              </a:spcBef>
            </a:pPr>
            <a:endParaRPr lang="es-PE" altLang="es-PE" sz="700" dirty="0" smtClean="0"/>
          </a:p>
          <a:p>
            <a:pPr>
              <a:lnSpc>
                <a:spcPct val="100000"/>
              </a:lnSpc>
              <a:spcBef>
                <a:spcPts val="0"/>
              </a:spcBef>
            </a:pPr>
            <a:endParaRPr lang="es-PE" altLang="es-PE" sz="700" dirty="0"/>
          </a:p>
          <a:p>
            <a:pPr>
              <a:lnSpc>
                <a:spcPct val="100000"/>
              </a:lnSpc>
              <a:spcBef>
                <a:spcPts val="0"/>
              </a:spcBef>
            </a:pPr>
            <a:endParaRPr lang="es-PE" altLang="es-PE" sz="700" dirty="0" smtClean="0"/>
          </a:p>
          <a:p>
            <a:pPr>
              <a:lnSpc>
                <a:spcPct val="100000"/>
              </a:lnSpc>
              <a:spcBef>
                <a:spcPts val="0"/>
              </a:spcBef>
            </a:pPr>
            <a:endParaRPr lang="es-PE" altLang="es-PE" sz="700" dirty="0"/>
          </a:p>
          <a:p>
            <a:pPr>
              <a:lnSpc>
                <a:spcPct val="100000"/>
              </a:lnSpc>
              <a:spcBef>
                <a:spcPts val="0"/>
              </a:spcBef>
            </a:pPr>
            <a:endParaRPr lang="es-PE" altLang="es-PE" sz="700" dirty="0" smtClean="0"/>
          </a:p>
          <a:p>
            <a:pPr marL="0" indent="0">
              <a:buNone/>
            </a:pPr>
            <a:endParaRPr lang="es-PE" altLang="es-PE" dirty="0"/>
          </a:p>
          <a:p>
            <a:endParaRPr lang="es-PE" altLang="es-PE" dirty="0"/>
          </a:p>
          <a:p>
            <a:endParaRPr lang="es-PE" altLang="es-PE" dirty="0"/>
          </a:p>
          <a:p>
            <a:endParaRPr altLang="es-PE" dirty="0" smtClean="0"/>
          </a:p>
        </p:txBody>
      </p:sp>
      <p:sp>
        <p:nvSpPr>
          <p:cNvPr id="9" name="8 Marcador de texto"/>
          <p:cNvSpPr>
            <a:spLocks noGrp="1"/>
          </p:cNvSpPr>
          <p:nvPr>
            <p:ph type="body" sz="quarter" idx="15"/>
          </p:nvPr>
        </p:nvSpPr>
        <p:spPr>
          <a:xfrm>
            <a:off x="1622140" y="204788"/>
            <a:ext cx="5614903" cy="398462"/>
          </a:xfrm>
        </p:spPr>
        <p:txBody>
          <a:bodyPr rtlCol="0"/>
          <a:lstStyle/>
          <a:p>
            <a:pPr fontAlgn="auto">
              <a:spcAft>
                <a:spcPts val="0"/>
              </a:spcAft>
              <a:defRPr/>
            </a:pPr>
            <a:r>
              <a:rPr lang="es-PE" dirty="0"/>
              <a:t>Resultados: </a:t>
            </a:r>
            <a:r>
              <a:rPr lang="es-PE" dirty="0" smtClean="0"/>
              <a:t>Probabilidad </a:t>
            </a:r>
            <a:r>
              <a:rPr lang="es-PE" dirty="0"/>
              <a:t>de </a:t>
            </a:r>
            <a:r>
              <a:rPr lang="es-PE" dirty="0" smtClean="0"/>
              <a:t>Cobranza</a:t>
            </a:r>
            <a:endParaRPr lang="es-PE" dirty="0"/>
          </a:p>
        </p:txBody>
      </p:sp>
      <p:pic>
        <p:nvPicPr>
          <p:cNvPr id="35" name="Imagen 34"/>
          <p:cNvPicPr>
            <a:picLocks noChangeAspect="1"/>
          </p:cNvPicPr>
          <p:nvPr/>
        </p:nvPicPr>
        <p:blipFill>
          <a:blip r:embed="rId4">
            <a:duotone>
              <a:schemeClr val="accent1">
                <a:shade val="45000"/>
                <a:satMod val="135000"/>
              </a:schemeClr>
              <a:prstClr val="white"/>
            </a:duotone>
          </a:blip>
          <a:stretch>
            <a:fillRect/>
          </a:stretch>
        </p:blipFill>
        <p:spPr>
          <a:xfrm>
            <a:off x="1329094" y="603250"/>
            <a:ext cx="6383071" cy="4220698"/>
          </a:xfrm>
          <a:prstGeom prst="rect">
            <a:avLst/>
          </a:prstGeom>
          <a:ln>
            <a:noFill/>
          </a:ln>
          <a:effectLst>
            <a:outerShdw blurRad="292100" dist="139700" dir="2700000" algn="tl" rotWithShape="0">
              <a:srgbClr val="333333">
                <a:alpha val="65000"/>
              </a:srgbClr>
            </a:outerShdw>
          </a:effectLst>
        </p:spPr>
      </p:pic>
      <p:sp>
        <p:nvSpPr>
          <p:cNvPr id="36" name="Rectángulo 35"/>
          <p:cNvSpPr/>
          <p:nvPr/>
        </p:nvSpPr>
        <p:spPr>
          <a:xfrm>
            <a:off x="4216400" y="674687"/>
            <a:ext cx="1169639" cy="355162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38" name="Imagen 37"/>
          <p:cNvPicPr>
            <a:picLocks noChangeAspect="1"/>
          </p:cNvPicPr>
          <p:nvPr/>
        </p:nvPicPr>
        <p:blipFill>
          <a:blip r:embed="rId5"/>
          <a:stretch>
            <a:fillRect/>
          </a:stretch>
        </p:blipFill>
        <p:spPr>
          <a:xfrm>
            <a:off x="4089506" y="598953"/>
            <a:ext cx="2753730" cy="3422564"/>
          </a:xfrm>
          <a:prstGeom prst="rect">
            <a:avLst/>
          </a:prstGeom>
        </p:spPr>
      </p:pic>
    </p:spTree>
    <p:extLst>
      <p:ext uri="{BB962C8B-B14F-4D97-AF65-F5344CB8AC3E}">
        <p14:creationId xmlns:p14="http://schemas.microsoft.com/office/powerpoint/2010/main" val="199461080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down)">
                                      <p:cBhvr>
                                        <p:cTn id="7" dur="580">
                                          <p:stCondLst>
                                            <p:cond delay="0"/>
                                          </p:stCondLst>
                                        </p:cTn>
                                        <p:tgtEl>
                                          <p:spTgt spid="38"/>
                                        </p:tgtEl>
                                      </p:cBhvr>
                                    </p:animEffect>
                                    <p:anim calcmode="lin" valueType="num">
                                      <p:cBhvr>
                                        <p:cTn id="8" dur="1822" tmFilter="0,0; 0.14,0.36; 0.43,0.73; 0.71,0.91; 1.0,1.0">
                                          <p:stCondLst>
                                            <p:cond delay="0"/>
                                          </p:stCondLst>
                                        </p:cTn>
                                        <p:tgtEl>
                                          <p:spTgt spid="3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8"/>
                                        </p:tgtEl>
                                        <p:attrNameLst>
                                          <p:attrName>ppt_y</p:attrName>
                                        </p:attrNameLst>
                                      </p:cBhvr>
                                      <p:tavLst>
                                        <p:tav tm="0" fmla="#ppt_y-sin(pi*$)/81">
                                          <p:val>
                                            <p:fltVal val="0"/>
                                          </p:val>
                                        </p:tav>
                                        <p:tav tm="100000">
                                          <p:val>
                                            <p:fltVal val="1"/>
                                          </p:val>
                                        </p:tav>
                                      </p:tavLst>
                                    </p:anim>
                                    <p:animScale>
                                      <p:cBhvr>
                                        <p:cTn id="13" dur="26">
                                          <p:stCondLst>
                                            <p:cond delay="650"/>
                                          </p:stCondLst>
                                        </p:cTn>
                                        <p:tgtEl>
                                          <p:spTgt spid="38"/>
                                        </p:tgtEl>
                                      </p:cBhvr>
                                      <p:to x="100000" y="60000"/>
                                    </p:animScale>
                                    <p:animScale>
                                      <p:cBhvr>
                                        <p:cTn id="14" dur="166" decel="50000">
                                          <p:stCondLst>
                                            <p:cond delay="676"/>
                                          </p:stCondLst>
                                        </p:cTn>
                                        <p:tgtEl>
                                          <p:spTgt spid="38"/>
                                        </p:tgtEl>
                                      </p:cBhvr>
                                      <p:to x="100000" y="100000"/>
                                    </p:animScale>
                                    <p:animScale>
                                      <p:cBhvr>
                                        <p:cTn id="15" dur="26">
                                          <p:stCondLst>
                                            <p:cond delay="1312"/>
                                          </p:stCondLst>
                                        </p:cTn>
                                        <p:tgtEl>
                                          <p:spTgt spid="38"/>
                                        </p:tgtEl>
                                      </p:cBhvr>
                                      <p:to x="100000" y="80000"/>
                                    </p:animScale>
                                    <p:animScale>
                                      <p:cBhvr>
                                        <p:cTn id="16" dur="166" decel="50000">
                                          <p:stCondLst>
                                            <p:cond delay="1338"/>
                                          </p:stCondLst>
                                        </p:cTn>
                                        <p:tgtEl>
                                          <p:spTgt spid="38"/>
                                        </p:tgtEl>
                                      </p:cBhvr>
                                      <p:to x="100000" y="100000"/>
                                    </p:animScale>
                                    <p:animScale>
                                      <p:cBhvr>
                                        <p:cTn id="17" dur="26">
                                          <p:stCondLst>
                                            <p:cond delay="1642"/>
                                          </p:stCondLst>
                                        </p:cTn>
                                        <p:tgtEl>
                                          <p:spTgt spid="38"/>
                                        </p:tgtEl>
                                      </p:cBhvr>
                                      <p:to x="100000" y="90000"/>
                                    </p:animScale>
                                    <p:animScale>
                                      <p:cBhvr>
                                        <p:cTn id="18" dur="166" decel="50000">
                                          <p:stCondLst>
                                            <p:cond delay="1668"/>
                                          </p:stCondLst>
                                        </p:cTn>
                                        <p:tgtEl>
                                          <p:spTgt spid="38"/>
                                        </p:tgtEl>
                                      </p:cBhvr>
                                      <p:to x="100000" y="100000"/>
                                    </p:animScale>
                                    <p:animScale>
                                      <p:cBhvr>
                                        <p:cTn id="19" dur="26">
                                          <p:stCondLst>
                                            <p:cond delay="1808"/>
                                          </p:stCondLst>
                                        </p:cTn>
                                        <p:tgtEl>
                                          <p:spTgt spid="38"/>
                                        </p:tgtEl>
                                      </p:cBhvr>
                                      <p:to x="100000" y="95000"/>
                                    </p:animScale>
                                    <p:animScale>
                                      <p:cBhvr>
                                        <p:cTn id="20" dur="166" decel="50000">
                                          <p:stCondLst>
                                            <p:cond delay="1834"/>
                                          </p:stCondLst>
                                        </p:cTn>
                                        <p:tgtEl>
                                          <p:spTgt spid="3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7 Marcador de texto"/>
          <p:cNvSpPr>
            <a:spLocks noGrp="1"/>
          </p:cNvSpPr>
          <p:nvPr>
            <p:ph type="body" sz="quarter" idx="14"/>
          </p:nvPr>
        </p:nvSpPr>
        <p:spPr>
          <a:xfrm>
            <a:off x="1111250" y="690563"/>
            <a:ext cx="7788275" cy="4057650"/>
          </a:xfrm>
        </p:spPr>
        <p:txBody>
          <a:bodyPr/>
          <a:lstStyle/>
          <a:p>
            <a:pPr marL="0" indent="0">
              <a:buNone/>
            </a:pPr>
            <a:endParaRPr lang="es-PE" altLang="es-PE" dirty="0"/>
          </a:p>
          <a:p>
            <a:pPr marL="0" indent="0">
              <a:buNone/>
            </a:pPr>
            <a:endParaRPr lang="es-PE" altLang="es-PE" dirty="0"/>
          </a:p>
          <a:p>
            <a:pPr>
              <a:lnSpc>
                <a:spcPct val="100000"/>
              </a:lnSpc>
              <a:spcBef>
                <a:spcPts val="0"/>
              </a:spcBef>
            </a:pPr>
            <a:endParaRPr lang="es-PE" altLang="es-PE" sz="700" dirty="0" smtClean="0"/>
          </a:p>
          <a:p>
            <a:pPr>
              <a:lnSpc>
                <a:spcPct val="100000"/>
              </a:lnSpc>
              <a:spcBef>
                <a:spcPts val="0"/>
              </a:spcBef>
            </a:pPr>
            <a:endParaRPr lang="es-PE" altLang="es-PE" sz="700" dirty="0"/>
          </a:p>
          <a:p>
            <a:pPr>
              <a:lnSpc>
                <a:spcPct val="100000"/>
              </a:lnSpc>
              <a:spcBef>
                <a:spcPts val="0"/>
              </a:spcBef>
            </a:pPr>
            <a:endParaRPr lang="es-PE" altLang="es-PE" sz="700" dirty="0" smtClean="0"/>
          </a:p>
          <a:p>
            <a:pPr>
              <a:lnSpc>
                <a:spcPct val="100000"/>
              </a:lnSpc>
              <a:spcBef>
                <a:spcPts val="0"/>
              </a:spcBef>
            </a:pPr>
            <a:endParaRPr lang="es-PE" altLang="es-PE" sz="700" dirty="0"/>
          </a:p>
          <a:p>
            <a:pPr>
              <a:lnSpc>
                <a:spcPct val="100000"/>
              </a:lnSpc>
              <a:spcBef>
                <a:spcPts val="0"/>
              </a:spcBef>
            </a:pPr>
            <a:endParaRPr lang="es-PE" altLang="es-PE" sz="700" dirty="0" smtClean="0"/>
          </a:p>
          <a:p>
            <a:pPr>
              <a:lnSpc>
                <a:spcPct val="100000"/>
              </a:lnSpc>
              <a:spcBef>
                <a:spcPts val="0"/>
              </a:spcBef>
            </a:pPr>
            <a:endParaRPr lang="es-PE" altLang="es-PE" sz="700" dirty="0"/>
          </a:p>
          <a:p>
            <a:pPr>
              <a:lnSpc>
                <a:spcPct val="100000"/>
              </a:lnSpc>
              <a:spcBef>
                <a:spcPts val="0"/>
              </a:spcBef>
            </a:pPr>
            <a:endParaRPr lang="es-PE" altLang="es-PE" sz="700" dirty="0" smtClean="0"/>
          </a:p>
          <a:p>
            <a:pPr>
              <a:lnSpc>
                <a:spcPct val="100000"/>
              </a:lnSpc>
              <a:spcBef>
                <a:spcPts val="0"/>
              </a:spcBef>
            </a:pPr>
            <a:endParaRPr lang="es-PE" altLang="es-PE" sz="700" dirty="0"/>
          </a:p>
          <a:p>
            <a:pPr>
              <a:lnSpc>
                <a:spcPct val="100000"/>
              </a:lnSpc>
              <a:spcBef>
                <a:spcPts val="0"/>
              </a:spcBef>
            </a:pPr>
            <a:endParaRPr lang="es-PE" altLang="es-PE" sz="700" dirty="0" smtClean="0"/>
          </a:p>
          <a:p>
            <a:pPr>
              <a:lnSpc>
                <a:spcPct val="100000"/>
              </a:lnSpc>
              <a:spcBef>
                <a:spcPts val="0"/>
              </a:spcBef>
            </a:pPr>
            <a:endParaRPr lang="es-PE" altLang="es-PE" sz="700" dirty="0"/>
          </a:p>
          <a:p>
            <a:pPr>
              <a:lnSpc>
                <a:spcPct val="100000"/>
              </a:lnSpc>
              <a:spcBef>
                <a:spcPts val="0"/>
              </a:spcBef>
            </a:pPr>
            <a:endParaRPr lang="es-PE" altLang="es-PE" sz="700" dirty="0" smtClean="0"/>
          </a:p>
          <a:p>
            <a:pPr>
              <a:lnSpc>
                <a:spcPct val="100000"/>
              </a:lnSpc>
              <a:spcBef>
                <a:spcPts val="0"/>
              </a:spcBef>
            </a:pPr>
            <a:endParaRPr lang="es-PE" altLang="es-PE" sz="700" dirty="0"/>
          </a:p>
          <a:p>
            <a:pPr>
              <a:lnSpc>
                <a:spcPct val="100000"/>
              </a:lnSpc>
              <a:spcBef>
                <a:spcPts val="0"/>
              </a:spcBef>
            </a:pPr>
            <a:endParaRPr lang="es-PE" altLang="es-PE" sz="700" dirty="0" smtClean="0"/>
          </a:p>
          <a:p>
            <a:pPr>
              <a:lnSpc>
                <a:spcPct val="100000"/>
              </a:lnSpc>
              <a:spcBef>
                <a:spcPts val="0"/>
              </a:spcBef>
            </a:pPr>
            <a:endParaRPr lang="es-PE" altLang="es-PE" sz="700" dirty="0"/>
          </a:p>
          <a:p>
            <a:pPr>
              <a:lnSpc>
                <a:spcPct val="100000"/>
              </a:lnSpc>
              <a:spcBef>
                <a:spcPts val="0"/>
              </a:spcBef>
            </a:pPr>
            <a:endParaRPr lang="es-PE" altLang="es-PE" sz="700" dirty="0" smtClean="0"/>
          </a:p>
          <a:p>
            <a:pPr>
              <a:lnSpc>
                <a:spcPct val="100000"/>
              </a:lnSpc>
              <a:spcBef>
                <a:spcPts val="0"/>
              </a:spcBef>
            </a:pPr>
            <a:endParaRPr lang="es-PE" altLang="es-PE" sz="700" dirty="0"/>
          </a:p>
          <a:p>
            <a:pPr>
              <a:lnSpc>
                <a:spcPct val="100000"/>
              </a:lnSpc>
              <a:spcBef>
                <a:spcPts val="0"/>
              </a:spcBef>
            </a:pPr>
            <a:endParaRPr lang="es-PE" altLang="es-PE" sz="700" dirty="0" smtClean="0"/>
          </a:p>
          <a:p>
            <a:pPr>
              <a:lnSpc>
                <a:spcPct val="100000"/>
              </a:lnSpc>
              <a:spcBef>
                <a:spcPts val="0"/>
              </a:spcBef>
            </a:pPr>
            <a:endParaRPr lang="es-PE" altLang="es-PE" sz="700" dirty="0"/>
          </a:p>
          <a:p>
            <a:pPr>
              <a:lnSpc>
                <a:spcPct val="100000"/>
              </a:lnSpc>
              <a:spcBef>
                <a:spcPts val="0"/>
              </a:spcBef>
            </a:pPr>
            <a:endParaRPr lang="es-PE" altLang="es-PE" sz="700" dirty="0" smtClean="0"/>
          </a:p>
          <a:p>
            <a:pPr>
              <a:lnSpc>
                <a:spcPct val="100000"/>
              </a:lnSpc>
              <a:spcBef>
                <a:spcPts val="0"/>
              </a:spcBef>
            </a:pPr>
            <a:endParaRPr lang="es-PE" altLang="es-PE" sz="700" dirty="0"/>
          </a:p>
          <a:p>
            <a:pPr>
              <a:lnSpc>
                <a:spcPct val="100000"/>
              </a:lnSpc>
              <a:spcBef>
                <a:spcPts val="0"/>
              </a:spcBef>
            </a:pPr>
            <a:endParaRPr lang="es-PE" altLang="es-PE" sz="700" dirty="0" smtClean="0"/>
          </a:p>
          <a:p>
            <a:pPr>
              <a:lnSpc>
                <a:spcPct val="100000"/>
              </a:lnSpc>
              <a:spcBef>
                <a:spcPts val="0"/>
              </a:spcBef>
            </a:pPr>
            <a:endParaRPr lang="es-PE" altLang="es-PE" sz="700" dirty="0"/>
          </a:p>
          <a:p>
            <a:pPr>
              <a:lnSpc>
                <a:spcPct val="100000"/>
              </a:lnSpc>
              <a:spcBef>
                <a:spcPts val="0"/>
              </a:spcBef>
            </a:pPr>
            <a:endParaRPr lang="es-PE" altLang="es-PE" sz="700" dirty="0" smtClean="0"/>
          </a:p>
          <a:p>
            <a:pPr>
              <a:lnSpc>
                <a:spcPct val="100000"/>
              </a:lnSpc>
              <a:spcBef>
                <a:spcPts val="0"/>
              </a:spcBef>
            </a:pPr>
            <a:endParaRPr lang="es-PE" altLang="es-PE" sz="700" dirty="0"/>
          </a:p>
          <a:p>
            <a:pPr>
              <a:lnSpc>
                <a:spcPct val="100000"/>
              </a:lnSpc>
              <a:spcBef>
                <a:spcPts val="0"/>
              </a:spcBef>
            </a:pPr>
            <a:endParaRPr lang="es-PE" altLang="es-PE" sz="700" dirty="0" smtClean="0"/>
          </a:p>
          <a:p>
            <a:pPr>
              <a:lnSpc>
                <a:spcPct val="100000"/>
              </a:lnSpc>
              <a:spcBef>
                <a:spcPts val="0"/>
              </a:spcBef>
            </a:pPr>
            <a:endParaRPr lang="es-PE" altLang="es-PE" sz="700" dirty="0"/>
          </a:p>
          <a:p>
            <a:pPr>
              <a:lnSpc>
                <a:spcPct val="100000"/>
              </a:lnSpc>
              <a:spcBef>
                <a:spcPts val="0"/>
              </a:spcBef>
            </a:pPr>
            <a:endParaRPr lang="es-PE" altLang="es-PE" sz="700" dirty="0" smtClean="0"/>
          </a:p>
          <a:p>
            <a:pPr marL="0" indent="0">
              <a:buNone/>
            </a:pPr>
            <a:endParaRPr lang="es-PE" altLang="es-PE" dirty="0"/>
          </a:p>
          <a:p>
            <a:endParaRPr lang="es-PE" altLang="es-PE" dirty="0"/>
          </a:p>
          <a:p>
            <a:endParaRPr lang="es-PE" altLang="es-PE" dirty="0"/>
          </a:p>
          <a:p>
            <a:endParaRPr altLang="es-PE" dirty="0" smtClean="0"/>
          </a:p>
        </p:txBody>
      </p:sp>
      <p:sp>
        <p:nvSpPr>
          <p:cNvPr id="9" name="8 Marcador de texto"/>
          <p:cNvSpPr>
            <a:spLocks noGrp="1"/>
          </p:cNvSpPr>
          <p:nvPr>
            <p:ph type="body" sz="quarter" idx="15"/>
          </p:nvPr>
        </p:nvSpPr>
        <p:spPr>
          <a:xfrm>
            <a:off x="1000125" y="292101"/>
            <a:ext cx="5614903" cy="398462"/>
          </a:xfrm>
        </p:spPr>
        <p:txBody>
          <a:bodyPr rtlCol="0"/>
          <a:lstStyle/>
          <a:p>
            <a:pPr fontAlgn="auto">
              <a:spcAft>
                <a:spcPts val="0"/>
              </a:spcAft>
              <a:defRPr/>
            </a:pPr>
            <a:r>
              <a:rPr lang="es-PE" b="1" dirty="0"/>
              <a:t>Resultados: </a:t>
            </a:r>
            <a:r>
              <a:rPr lang="es-PE" b="1" dirty="0" smtClean="0"/>
              <a:t>Probabilidad </a:t>
            </a:r>
            <a:r>
              <a:rPr lang="es-PE" b="1" dirty="0"/>
              <a:t>de </a:t>
            </a:r>
            <a:r>
              <a:rPr lang="es-PE" b="1" dirty="0" smtClean="0"/>
              <a:t>Cobranza</a:t>
            </a:r>
            <a:endParaRPr lang="es-PE" b="1" dirty="0"/>
          </a:p>
        </p:txBody>
      </p:sp>
      <p:pic>
        <p:nvPicPr>
          <p:cNvPr id="15" name="Marcador de contenido 5"/>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30885" r="30885"/>
          <a:stretch>
            <a:fillRect/>
          </a:stretch>
        </p:blipFill>
        <p:spPr/>
      </p:pic>
      <p:pic>
        <p:nvPicPr>
          <p:cNvPr id="11" name="Imagen 10"/>
          <p:cNvPicPr>
            <a:picLocks noChangeAspect="1"/>
          </p:cNvPicPr>
          <p:nvPr/>
        </p:nvPicPr>
        <p:blipFill>
          <a:blip r:embed="rId4">
            <a:duotone>
              <a:prstClr val="black"/>
              <a:schemeClr val="bg2">
                <a:tint val="45000"/>
                <a:satMod val="400000"/>
              </a:schemeClr>
            </a:duotone>
          </a:blip>
          <a:stretch>
            <a:fillRect/>
          </a:stretch>
        </p:blipFill>
        <p:spPr>
          <a:xfrm>
            <a:off x="972479" y="787306"/>
            <a:ext cx="8065816" cy="396090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33666231"/>
      </p:ext>
    </p:extLst>
  </p:cSld>
  <p:clrMapOvr>
    <a:masterClrMapping/>
  </p:clrMapOvr>
  <p:transition spd="med">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ítulo 1"/>
          <p:cNvSpPr>
            <a:spLocks noGrp="1"/>
          </p:cNvSpPr>
          <p:nvPr>
            <p:ph type="title"/>
          </p:nvPr>
        </p:nvSpPr>
        <p:spPr>
          <a:xfrm>
            <a:off x="1527423" y="207067"/>
            <a:ext cx="7372101" cy="887675"/>
          </a:xfrm>
        </p:spPr>
        <p:txBody>
          <a:bodyPr/>
          <a:lstStyle/>
          <a:p>
            <a:pPr algn="ctr"/>
            <a:r>
              <a:rPr lang="es-PE" dirty="0" smtClean="0"/>
              <a:t>Conclusiones: Modelo de Probabilidad para      Estimar Cuentas por Cobrar</a:t>
            </a:r>
            <a:endParaRPr lang="es-PE" altLang="es-PE" dirty="0" smtClean="0"/>
          </a:p>
        </p:txBody>
      </p:sp>
      <p:sp>
        <p:nvSpPr>
          <p:cNvPr id="12291" name="Marcador de posición de contenido 2"/>
          <p:cNvSpPr>
            <a:spLocks noGrp="1"/>
          </p:cNvSpPr>
          <p:nvPr>
            <p:ph sz="half" idx="1"/>
          </p:nvPr>
        </p:nvSpPr>
        <p:spPr>
          <a:xfrm>
            <a:off x="939800" y="1425300"/>
            <a:ext cx="4232275" cy="803550"/>
          </a:xfrm>
        </p:spPr>
        <p:txBody>
          <a:bodyPr/>
          <a:lstStyle/>
          <a:p>
            <a:pPr marL="0" indent="0" algn="just">
              <a:lnSpc>
                <a:spcPct val="100000"/>
              </a:lnSpc>
              <a:spcBef>
                <a:spcPts val="0"/>
              </a:spcBef>
            </a:pPr>
            <a:r>
              <a:rPr lang="es-ES" sz="1000" dirty="0" smtClean="0">
                <a:latin typeface="Arial" panose="020B0604020202020204" pitchFamily="34" charset="0"/>
                <a:ea typeface="Times New Roman" panose="02020603050405020304" pitchFamily="18" charset="0"/>
                <a:cs typeface="Times New Roman" panose="02020603050405020304" pitchFamily="18" charset="0"/>
              </a:rPr>
              <a:t>La </a:t>
            </a:r>
            <a:r>
              <a:rPr lang="es-ES" sz="1000" dirty="0">
                <a:latin typeface="Arial" panose="020B0604020202020204" pitchFamily="34" charset="0"/>
                <a:ea typeface="Times New Roman" panose="02020603050405020304" pitchFamily="18" charset="0"/>
                <a:cs typeface="Times New Roman" panose="02020603050405020304" pitchFamily="18" charset="0"/>
              </a:rPr>
              <a:t>unidad de observación es el tiempo que un conjunto de </a:t>
            </a:r>
            <a:r>
              <a:rPr lang="es-ES" sz="1000" dirty="0" smtClean="0">
                <a:latin typeface="Arial" panose="020B0604020202020204" pitchFamily="34" charset="0"/>
                <a:ea typeface="Times New Roman" panose="02020603050405020304" pitchFamily="18" charset="0"/>
                <a:cs typeface="Times New Roman" panose="02020603050405020304" pitchFamily="18" charset="0"/>
              </a:rPr>
              <a:t>Cuentas por Cobrar </a:t>
            </a:r>
            <a:r>
              <a:rPr lang="es-ES" sz="1000" dirty="0">
                <a:latin typeface="Arial" panose="020B0604020202020204" pitchFamily="34" charset="0"/>
                <a:ea typeface="Times New Roman" panose="02020603050405020304" pitchFamily="18" charset="0"/>
                <a:cs typeface="Times New Roman" panose="02020603050405020304" pitchFamily="18" charset="0"/>
              </a:rPr>
              <a:t>permanece en cobranza coactiva hasta observar su tránsito al estado de </a:t>
            </a:r>
            <a:r>
              <a:rPr lang="es-ES" sz="1000" b="1" dirty="0">
                <a:latin typeface="Arial" panose="020B0604020202020204" pitchFamily="34" charset="0"/>
                <a:ea typeface="Times New Roman" panose="02020603050405020304" pitchFamily="18" charset="0"/>
                <a:cs typeface="Times New Roman" panose="02020603050405020304" pitchFamily="18" charset="0"/>
              </a:rPr>
              <a:t>“Cobrado”</a:t>
            </a:r>
            <a:r>
              <a:rPr lang="es-ES" sz="1000" dirty="0">
                <a:latin typeface="Arial" panose="020B0604020202020204" pitchFamily="34" charset="0"/>
                <a:ea typeface="Times New Roman" panose="02020603050405020304" pitchFamily="18" charset="0"/>
                <a:cs typeface="Times New Roman" panose="02020603050405020304" pitchFamily="18" charset="0"/>
              </a:rPr>
              <a:t>. En particular se aplica un enfoque no paramétrico, </a:t>
            </a:r>
            <a:r>
              <a:rPr lang="es-ES" sz="1000" dirty="0" smtClean="0">
                <a:latin typeface="Arial" panose="020B0604020202020204" pitchFamily="34" charset="0"/>
                <a:ea typeface="Times New Roman" panose="02020603050405020304" pitchFamily="18" charset="0"/>
                <a:cs typeface="Times New Roman" panose="02020603050405020304" pitchFamily="18" charset="0"/>
              </a:rPr>
              <a:t>basado en el estimador de Kaplan-</a:t>
            </a:r>
            <a:r>
              <a:rPr lang="es-ES" sz="1000" dirty="0" err="1" smtClean="0">
                <a:latin typeface="Arial" panose="020B0604020202020204" pitchFamily="34" charset="0"/>
                <a:ea typeface="Times New Roman" panose="02020603050405020304" pitchFamily="18" charset="0"/>
                <a:cs typeface="Times New Roman" panose="02020603050405020304" pitchFamily="18" charset="0"/>
              </a:rPr>
              <a:t>Meier</a:t>
            </a:r>
            <a:endParaRPr lang="es-ES" sz="1000" dirty="0" smtClean="0">
              <a:latin typeface="Arial" panose="020B0604020202020204" pitchFamily="34" charset="0"/>
              <a:ea typeface="Times New Roman" panose="02020603050405020304" pitchFamily="18" charset="0"/>
              <a:cs typeface="Times New Roman" panose="02020603050405020304" pitchFamily="18" charset="0"/>
            </a:endParaRPr>
          </a:p>
          <a:p>
            <a:pPr marL="0" indent="0" algn="just">
              <a:lnSpc>
                <a:spcPct val="100000"/>
              </a:lnSpc>
              <a:spcBef>
                <a:spcPts val="0"/>
              </a:spcBef>
              <a:buNone/>
            </a:pPr>
            <a:endParaRPr lang="es-ES" sz="1000" dirty="0" smtClean="0">
              <a:latin typeface="Arial" panose="020B0604020202020204" pitchFamily="34" charset="0"/>
              <a:ea typeface="Times New Roman" panose="02020603050405020304" pitchFamily="18" charset="0"/>
              <a:cs typeface="Times New Roman" panose="02020603050405020304" pitchFamily="18" charset="0"/>
            </a:endParaRPr>
          </a:p>
          <a:p>
            <a:pPr marL="0" indent="0" algn="just">
              <a:lnSpc>
                <a:spcPct val="100000"/>
              </a:lnSpc>
              <a:spcBef>
                <a:spcPts val="0"/>
              </a:spcBef>
              <a:buNone/>
            </a:pPr>
            <a:endParaRPr lang="es-PE" altLang="es-PE" sz="1000" dirty="0" smtClean="0">
              <a:latin typeface="Arial" panose="020B0604020202020204" pitchFamily="34" charset="0"/>
              <a:ea typeface="Times New Roman" panose="02020603050405020304" pitchFamily="18" charset="0"/>
              <a:cs typeface="Times New Roman" panose="02020603050405020304" pitchFamily="18" charset="0"/>
            </a:endParaRPr>
          </a:p>
        </p:txBody>
      </p:sp>
      <p:pic>
        <p:nvPicPr>
          <p:cNvPr id="4" name="Marcador de posición de imagen 3"/>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30705" r="30705"/>
          <a:stretch>
            <a:fillRect/>
          </a:stretch>
        </p:blipFill>
        <p:spPr>
          <a:xfrm>
            <a:off x="157163" y="2228850"/>
            <a:ext cx="842962" cy="1228725"/>
          </a:xfrm>
        </p:spPr>
      </p:pic>
      <p:pic>
        <p:nvPicPr>
          <p:cNvPr id="9" name="Marcador de contenido 8"/>
          <p:cNvPicPr>
            <a:picLocks noGrp="1" noChangeAspect="1"/>
          </p:cNvPicPr>
          <p:nvPr>
            <p:ph sz="half" idx="2"/>
          </p:nvPr>
        </p:nvPicPr>
        <p:blipFill>
          <a:blip r:embed="rId4"/>
          <a:stretch>
            <a:fillRect/>
          </a:stretch>
        </p:blipFill>
        <p:spPr>
          <a:xfrm>
            <a:off x="5295900" y="2074127"/>
            <a:ext cx="3590925" cy="1943306"/>
          </a:xfrm>
          <a:prstGeom prst="rect">
            <a:avLst/>
          </a:prstGeom>
          <a:solidFill>
            <a:schemeClr val="tx2">
              <a:lumMod val="40000"/>
              <a:lumOff val="60000"/>
              <a:alpha val="94000"/>
            </a:schemeClr>
          </a:solidFill>
          <a:effectLst>
            <a:glow rad="228600">
              <a:schemeClr val="accent6">
                <a:satMod val="175000"/>
                <a:alpha val="40000"/>
              </a:schemeClr>
            </a:glow>
            <a:outerShdw blurRad="50800" dist="38100" dir="2700000" algn="tl" rotWithShape="0">
              <a:prstClr val="black">
                <a:alpha val="40000"/>
              </a:prstClr>
            </a:outerShdw>
          </a:effectLst>
          <a:scene3d>
            <a:camera prst="orthographicFront"/>
            <a:lightRig rig="balanced" dir="t"/>
          </a:scene3d>
          <a:sp3d>
            <a:bevelT w="165100" prst="coolSlant"/>
          </a:sp3d>
        </p:spPr>
      </p:pic>
      <p:sp>
        <p:nvSpPr>
          <p:cNvPr id="2" name="Elipse 1"/>
          <p:cNvSpPr/>
          <p:nvPr/>
        </p:nvSpPr>
        <p:spPr>
          <a:xfrm>
            <a:off x="6343650" y="3248025"/>
            <a:ext cx="476250" cy="41910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Rectángulo 4"/>
          <p:cNvSpPr/>
          <p:nvPr/>
        </p:nvSpPr>
        <p:spPr>
          <a:xfrm>
            <a:off x="5543550" y="1352550"/>
            <a:ext cx="3135754" cy="619124"/>
          </a:xfrm>
          <a:prstGeom prst="rect">
            <a:avLst/>
          </a:prstGeom>
          <a:ln>
            <a:noFill/>
          </a:ln>
          <a:effectLst/>
          <a:scene3d>
            <a:camera prst="orthographicFront">
              <a:rot lat="0" lon="0" rev="0"/>
            </a:camera>
            <a:lightRig rig="contrasting" dir="t"/>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b="1" dirty="0" smtClean="0"/>
              <a:t>PROBABILIDAD DE COBRANZA DE MULTAS - INDECOPI</a:t>
            </a:r>
            <a:endParaRPr lang="es-PE" b="1" dirty="0"/>
          </a:p>
        </p:txBody>
      </p:sp>
      <p:sp>
        <p:nvSpPr>
          <p:cNvPr id="10" name="Marcador de posición de contenido 2"/>
          <p:cNvSpPr txBox="1">
            <a:spLocks/>
          </p:cNvSpPr>
          <p:nvPr/>
        </p:nvSpPr>
        <p:spPr bwMode="auto">
          <a:xfrm>
            <a:off x="973137" y="2228850"/>
            <a:ext cx="4232275"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t" anchorCtr="0" compatLnSpc="1">
            <a:prstTxWarp prst="textNoShape">
              <a:avLst/>
            </a:prstTxWarp>
          </a:bodyPr>
          <a:lstStyle>
            <a:lvl1pPr marL="157163" indent="-157163" algn="l" defTabSz="684213" rtl="0" eaLnBrk="1" fontAlgn="base" latinLnBrk="0" hangingPunct="1">
              <a:lnSpc>
                <a:spcPct val="90000"/>
              </a:lnSpc>
              <a:spcBef>
                <a:spcPts val="825"/>
              </a:spcBef>
              <a:spcAft>
                <a:spcPct val="0"/>
              </a:spcAft>
              <a:buFont typeface="Arial" panose="020B0604020202020204" pitchFamily="34" charset="0"/>
              <a:buChar char="•"/>
              <a:defRPr lang="es-ES" sz="1700" kern="1200">
                <a:solidFill>
                  <a:schemeClr val="tx1"/>
                </a:solidFill>
                <a:latin typeface="+mn-lt"/>
                <a:ea typeface="+mn-ea"/>
                <a:cs typeface="+mn-cs"/>
              </a:defRPr>
            </a:lvl1pPr>
            <a:lvl2pPr marL="328613" indent="-115888" algn="l" defTabSz="684213" rtl="0" eaLnBrk="1" fontAlgn="base" latinLnBrk="0" hangingPunct="1">
              <a:lnSpc>
                <a:spcPct val="90000"/>
              </a:lnSpc>
              <a:spcBef>
                <a:spcPts val="300"/>
              </a:spcBef>
              <a:spcAft>
                <a:spcPct val="0"/>
              </a:spcAft>
              <a:buFont typeface="Arial" panose="020B0604020202020204" pitchFamily="34" charset="0"/>
              <a:buChar char="•"/>
              <a:defRPr lang="es-ES" sz="1400" kern="1200">
                <a:solidFill>
                  <a:schemeClr val="tx1"/>
                </a:solidFill>
                <a:latin typeface="+mn-lt"/>
                <a:ea typeface="+mn-ea"/>
                <a:cs typeface="+mn-cs"/>
              </a:defRPr>
            </a:lvl2pPr>
            <a:lvl3pPr marL="506413" indent="-115888" algn="l" defTabSz="684213" rtl="0" eaLnBrk="1" fontAlgn="base" latinLnBrk="0"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3pPr>
            <a:lvl4pPr marL="677863" indent="-115888" algn="l" defTabSz="684213" rtl="0" eaLnBrk="1" fontAlgn="base" latinLnBrk="0"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4pPr>
            <a:lvl5pPr marL="849313" indent="-115888" algn="l" defTabSz="684213" rtl="0" eaLnBrk="1" fontAlgn="base" latinLnBrk="0"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5pPr>
            <a:lvl6pPr marL="1021817"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6pPr>
            <a:lvl7pPr marL="1193262"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7pPr>
            <a:lvl8pPr marL="1364708"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8pPr>
            <a:lvl9pPr marL="1536154"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9pPr>
          </a:lstStyle>
          <a:p>
            <a:pPr marL="0" indent="0" algn="just">
              <a:lnSpc>
                <a:spcPct val="100000"/>
              </a:lnSpc>
              <a:spcBef>
                <a:spcPts val="0"/>
              </a:spcBef>
            </a:pPr>
            <a:r>
              <a:rPr lang="es-PE" altLang="es-PE" sz="1000" dirty="0">
                <a:latin typeface="Arial" panose="020B0604020202020204" pitchFamily="34" charset="0"/>
                <a:ea typeface="Times New Roman" panose="02020603050405020304" pitchFamily="18" charset="0"/>
                <a:cs typeface="Times New Roman" panose="02020603050405020304" pitchFamily="18" charset="0"/>
              </a:rPr>
              <a:t>La interpretación de los resultados considera que se trata de una probabilidad condicionada al hecho que la multa ha llegado al inicio de cada periodo sin ser cobrada. Por ejemplo, en el caso del segundo año, la probabilidad que una unidad monetaria de multa sea cobrada es 20,78% condicionada a que llegó al inicio del segundo año sin ser cobrada.</a:t>
            </a:r>
          </a:p>
          <a:p>
            <a:pPr marL="0" indent="0" algn="just">
              <a:lnSpc>
                <a:spcPct val="100000"/>
              </a:lnSpc>
              <a:spcBef>
                <a:spcPts val="0"/>
              </a:spcBef>
              <a:buFont typeface="Arial" panose="020B0604020202020204" pitchFamily="34" charset="0"/>
              <a:buNone/>
            </a:pPr>
            <a:endParaRPr lang="es-PE" sz="1000" dirty="0" smtClean="0">
              <a:latin typeface="Arial" panose="020B0604020202020204" pitchFamily="34" charset="0"/>
              <a:ea typeface="Times New Roman" panose="02020603050405020304" pitchFamily="18" charset="0"/>
              <a:cs typeface="Times New Roman" panose="02020603050405020304" pitchFamily="18" charset="0"/>
            </a:endParaRPr>
          </a:p>
          <a:p>
            <a:pPr marL="0" indent="0" algn="just">
              <a:lnSpc>
                <a:spcPct val="100000"/>
              </a:lnSpc>
              <a:spcBef>
                <a:spcPts val="0"/>
              </a:spcBef>
              <a:buNone/>
            </a:pPr>
            <a:endParaRPr lang="es-PE" altLang="es-PE" sz="1000" dirty="0" smtClean="0">
              <a:latin typeface="Arial" panose="020B0604020202020204" pitchFamily="34" charset="0"/>
              <a:ea typeface="Times New Roman" panose="02020603050405020304" pitchFamily="18" charset="0"/>
              <a:cs typeface="Times New Roman" panose="02020603050405020304" pitchFamily="18" charset="0"/>
            </a:endParaRPr>
          </a:p>
          <a:p>
            <a:pPr marL="0" indent="0" algn="just">
              <a:lnSpc>
                <a:spcPct val="100000"/>
              </a:lnSpc>
              <a:spcBef>
                <a:spcPts val="0"/>
              </a:spcBef>
              <a:buFont typeface="Arial" panose="020B0604020202020204" pitchFamily="34" charset="0"/>
              <a:buNone/>
            </a:pPr>
            <a:endParaRPr lang="es-PE" altLang="es-PE" sz="1000" dirty="0" smtClean="0">
              <a:latin typeface="Arial" panose="020B0604020202020204" pitchFamily="34" charset="0"/>
              <a:ea typeface="Times New Roman" panose="02020603050405020304" pitchFamily="18" charset="0"/>
              <a:cs typeface="Times New Roman" panose="02020603050405020304" pitchFamily="18" charset="0"/>
            </a:endParaRPr>
          </a:p>
        </p:txBody>
      </p:sp>
      <p:sp>
        <p:nvSpPr>
          <p:cNvPr id="11" name="Marcador de posición de contenido 2"/>
          <p:cNvSpPr txBox="1">
            <a:spLocks/>
          </p:cNvSpPr>
          <p:nvPr/>
        </p:nvSpPr>
        <p:spPr bwMode="auto">
          <a:xfrm>
            <a:off x="969963" y="3248025"/>
            <a:ext cx="4232275" cy="826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t" anchorCtr="0" compatLnSpc="1">
            <a:prstTxWarp prst="textNoShape">
              <a:avLst/>
            </a:prstTxWarp>
          </a:bodyPr>
          <a:lstStyle>
            <a:lvl1pPr marL="157163" indent="-157163" algn="l" defTabSz="684213" rtl="0" eaLnBrk="1" fontAlgn="base" latinLnBrk="0" hangingPunct="1">
              <a:lnSpc>
                <a:spcPct val="90000"/>
              </a:lnSpc>
              <a:spcBef>
                <a:spcPts val="825"/>
              </a:spcBef>
              <a:spcAft>
                <a:spcPct val="0"/>
              </a:spcAft>
              <a:buFont typeface="Arial" panose="020B0604020202020204" pitchFamily="34" charset="0"/>
              <a:buChar char="•"/>
              <a:defRPr lang="es-ES" sz="1700" kern="1200">
                <a:solidFill>
                  <a:schemeClr val="tx1"/>
                </a:solidFill>
                <a:latin typeface="+mn-lt"/>
                <a:ea typeface="+mn-ea"/>
                <a:cs typeface="+mn-cs"/>
              </a:defRPr>
            </a:lvl1pPr>
            <a:lvl2pPr marL="328613" indent="-115888" algn="l" defTabSz="684213" rtl="0" eaLnBrk="1" fontAlgn="base" latinLnBrk="0" hangingPunct="1">
              <a:lnSpc>
                <a:spcPct val="90000"/>
              </a:lnSpc>
              <a:spcBef>
                <a:spcPts val="300"/>
              </a:spcBef>
              <a:spcAft>
                <a:spcPct val="0"/>
              </a:spcAft>
              <a:buFont typeface="Arial" panose="020B0604020202020204" pitchFamily="34" charset="0"/>
              <a:buChar char="•"/>
              <a:defRPr lang="es-ES" sz="1400" kern="1200">
                <a:solidFill>
                  <a:schemeClr val="tx1"/>
                </a:solidFill>
                <a:latin typeface="+mn-lt"/>
                <a:ea typeface="+mn-ea"/>
                <a:cs typeface="+mn-cs"/>
              </a:defRPr>
            </a:lvl2pPr>
            <a:lvl3pPr marL="506413" indent="-115888" algn="l" defTabSz="684213" rtl="0" eaLnBrk="1" fontAlgn="base" latinLnBrk="0"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3pPr>
            <a:lvl4pPr marL="677863" indent="-115888" algn="l" defTabSz="684213" rtl="0" eaLnBrk="1" fontAlgn="base" latinLnBrk="0"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4pPr>
            <a:lvl5pPr marL="849313" indent="-115888" algn="l" defTabSz="684213" rtl="0" eaLnBrk="1" fontAlgn="base" latinLnBrk="0"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5pPr>
            <a:lvl6pPr marL="1021817"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6pPr>
            <a:lvl7pPr marL="1193262"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7pPr>
            <a:lvl8pPr marL="1364708"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8pPr>
            <a:lvl9pPr marL="1536154"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9pPr>
          </a:lstStyle>
          <a:p>
            <a:pPr marL="0" indent="0" algn="just">
              <a:lnSpc>
                <a:spcPct val="100000"/>
              </a:lnSpc>
              <a:spcBef>
                <a:spcPts val="0"/>
              </a:spcBef>
            </a:pPr>
            <a:r>
              <a:rPr lang="es-PE" altLang="es-PE" sz="1000" dirty="0" smtClean="0">
                <a:latin typeface="Arial" panose="020B0604020202020204" pitchFamily="34" charset="0"/>
                <a:ea typeface="Times New Roman" panose="02020603050405020304" pitchFamily="18" charset="0"/>
                <a:cs typeface="Times New Roman" panose="02020603050405020304" pitchFamily="18" charset="0"/>
              </a:rPr>
              <a:t>Este modelo, por su adaptación al periodo de reporte (mensual, trimestral, semestral, etc.) tiene la capacidad de </a:t>
            </a:r>
            <a:r>
              <a:rPr lang="es-PE" altLang="es-PE" sz="1000" b="1" dirty="0" smtClean="0">
                <a:latin typeface="Arial" panose="020B0604020202020204" pitchFamily="34" charset="0"/>
                <a:ea typeface="Times New Roman" panose="02020603050405020304" pitchFamily="18" charset="0"/>
                <a:cs typeface="Times New Roman" panose="02020603050405020304" pitchFamily="18" charset="0"/>
              </a:rPr>
              <a:t>estimar la probabilidad de cobranza </a:t>
            </a:r>
            <a:r>
              <a:rPr lang="es-PE" altLang="es-PE" sz="1000" dirty="0" smtClean="0">
                <a:latin typeface="Arial" panose="020B0604020202020204" pitchFamily="34" charset="0"/>
                <a:ea typeface="Times New Roman" panose="02020603050405020304" pitchFamily="18" charset="0"/>
                <a:cs typeface="Times New Roman" panose="02020603050405020304" pitchFamily="18" charset="0"/>
              </a:rPr>
              <a:t>de cuentas por cobrar (impuestos) pendientes de cobro impuestas por la Administración Tributaria - SUNAT</a:t>
            </a:r>
          </a:p>
          <a:p>
            <a:pPr marL="0" indent="0" algn="just">
              <a:lnSpc>
                <a:spcPct val="100000"/>
              </a:lnSpc>
              <a:spcBef>
                <a:spcPts val="0"/>
              </a:spcBef>
            </a:pPr>
            <a:endParaRPr lang="es-PE" altLang="es-PE" sz="1000" dirty="0" smtClean="0">
              <a:latin typeface="Arial" panose="020B0604020202020204" pitchFamily="34" charset="0"/>
              <a:ea typeface="Times New Roman" panose="02020603050405020304" pitchFamily="18" charset="0"/>
              <a:cs typeface="Times New Roman" panose="02020603050405020304" pitchFamily="18" charset="0"/>
            </a:endParaRPr>
          </a:p>
          <a:p>
            <a:pPr marL="0" indent="0" algn="just">
              <a:lnSpc>
                <a:spcPct val="100000"/>
              </a:lnSpc>
              <a:spcBef>
                <a:spcPts val="0"/>
              </a:spcBef>
              <a:buFont typeface="Arial" panose="020B0604020202020204" pitchFamily="34" charset="0"/>
              <a:buNone/>
            </a:pPr>
            <a:endParaRPr lang="es-PE" altLang="es-PE" sz="1000" dirty="0" smtClean="0">
              <a:latin typeface="Arial" panose="020B0604020202020204" pitchFamily="34" charset="0"/>
              <a:ea typeface="Times New Roman" panose="02020603050405020304" pitchFamily="18" charset="0"/>
              <a:cs typeface="Times New Roman" panose="02020603050405020304" pitchFamily="18" charset="0"/>
            </a:endParaRPr>
          </a:p>
        </p:txBody>
      </p:sp>
      <p:grpSp>
        <p:nvGrpSpPr>
          <p:cNvPr id="7" name="Grupo 6"/>
          <p:cNvGrpSpPr/>
          <p:nvPr/>
        </p:nvGrpSpPr>
        <p:grpSpPr>
          <a:xfrm>
            <a:off x="1000125" y="313639"/>
            <a:ext cx="7811999" cy="4227013"/>
            <a:chOff x="1033462" y="370462"/>
            <a:chExt cx="7637995" cy="4227013"/>
          </a:xfrm>
        </p:grpSpPr>
        <p:sp>
          <p:nvSpPr>
            <p:cNvPr id="3" name="Rectángulo 2"/>
            <p:cNvSpPr/>
            <p:nvPr/>
          </p:nvSpPr>
          <p:spPr>
            <a:xfrm>
              <a:off x="1033462" y="4074255"/>
              <a:ext cx="7457607" cy="523220"/>
            </a:xfrm>
            <a:prstGeom prst="rect">
              <a:avLst/>
            </a:prstGeom>
          </p:spPr>
          <p:txBody>
            <a:bodyPr wrap="square">
              <a:spAutoFit/>
            </a:bodyPr>
            <a:lstStyle/>
            <a:p>
              <a:pPr marL="157163" indent="-157163" algn="just">
                <a:spcBef>
                  <a:spcPts val="0"/>
                </a:spcBef>
                <a:buFont typeface="Arial" panose="020B0604020202020204" pitchFamily="34" charset="0"/>
                <a:buChar char="•"/>
              </a:pPr>
              <a:r>
                <a:rPr lang="es-PE" sz="700" b="1" dirty="0">
                  <a:latin typeface="+mn-lt"/>
                  <a:cs typeface="+mn-cs"/>
                </a:rPr>
                <a:t>1/ Corresponde a las probabilidades de cobranza presentadas en el c</a:t>
              </a:r>
              <a:r>
                <a:rPr lang="es-PE" sz="700" b="1" dirty="0" smtClean="0">
                  <a:latin typeface="+mn-lt"/>
                  <a:cs typeface="+mn-cs"/>
                </a:rPr>
                <a:t>uadro anterior columna “d”</a:t>
              </a:r>
              <a:endParaRPr lang="es-PE" sz="700" b="1" dirty="0">
                <a:latin typeface="+mn-lt"/>
                <a:cs typeface="+mn-cs"/>
              </a:endParaRPr>
            </a:p>
            <a:p>
              <a:pPr marL="157163" indent="-157163" algn="just">
                <a:spcBef>
                  <a:spcPts val="0"/>
                </a:spcBef>
                <a:buFont typeface="Arial" panose="020B0604020202020204" pitchFamily="34" charset="0"/>
                <a:buChar char="•"/>
              </a:pPr>
              <a:r>
                <a:rPr lang="es-PE" sz="700" b="1" dirty="0">
                  <a:latin typeface="+mn-lt"/>
                  <a:cs typeface="+mn-cs"/>
                </a:rPr>
                <a:t>2/ Se obtiene no incluyendo dentro del análisis aquellas multas con los estados siguientes: Infructuoso-C, Con embargo no preferente / no realizable-C, </a:t>
              </a:r>
              <a:r>
                <a:rPr lang="es-PE" sz="700" b="1" dirty="0" err="1">
                  <a:latin typeface="+mn-lt"/>
                  <a:cs typeface="+mn-cs"/>
                </a:rPr>
                <a:t>Sobreseido</a:t>
              </a:r>
              <a:r>
                <a:rPr lang="es-PE" sz="700" b="1" dirty="0">
                  <a:latin typeface="+mn-lt"/>
                  <a:cs typeface="+mn-cs"/>
                </a:rPr>
                <a:t> Garantizado, SOBRESEIDO INFRUCTUOSO, </a:t>
              </a:r>
              <a:r>
                <a:rPr lang="es-PE" sz="700" b="1" dirty="0" err="1">
                  <a:latin typeface="+mn-lt"/>
                  <a:cs typeface="+mn-cs"/>
                </a:rPr>
                <a:t>Reca</a:t>
              </a:r>
              <a:r>
                <a:rPr lang="es-PE" sz="700" b="1" dirty="0">
                  <a:latin typeface="+mn-lt"/>
                  <a:cs typeface="+mn-cs"/>
                </a:rPr>
                <a:t>. Parcial - Saldo Oneroso-C, SOBRESEIDO RECAUDACION PARCIAL SALDO ONEROSO y SOBRESEIDO CON EMBARGO NO PREFERENTE / NO REALIZABLE.</a:t>
              </a:r>
            </a:p>
            <a:p>
              <a:pPr marL="157163" indent="-157163" algn="just">
                <a:spcBef>
                  <a:spcPts val="0"/>
                </a:spcBef>
                <a:buFont typeface="Arial" panose="020B0604020202020204" pitchFamily="34" charset="0"/>
                <a:buChar char="•"/>
              </a:pPr>
              <a:r>
                <a:rPr lang="es-PE" sz="700" b="1" dirty="0">
                  <a:latin typeface="+mn-lt"/>
                  <a:cs typeface="+mn-cs"/>
                </a:rPr>
                <a:t>Fuente: Área de Ejecución Coactiva del </a:t>
              </a:r>
              <a:r>
                <a:rPr lang="es-PE" sz="700" b="1" dirty="0" err="1">
                  <a:latin typeface="+mn-lt"/>
                  <a:cs typeface="+mn-cs"/>
                </a:rPr>
                <a:t>Indecopi</a:t>
              </a:r>
              <a:r>
                <a:rPr lang="es-PE" sz="700" b="1" dirty="0" smtClean="0">
                  <a:latin typeface="+mn-lt"/>
                  <a:cs typeface="+mn-cs"/>
                </a:rPr>
                <a:t>.</a:t>
              </a:r>
              <a:endParaRPr lang="es-PE" sz="700" b="1" dirty="0">
                <a:latin typeface="+mn-lt"/>
                <a:cs typeface="+mn-cs"/>
              </a:endParaRPr>
            </a:p>
          </p:txBody>
        </p:sp>
        <p:sp>
          <p:nvSpPr>
            <p:cNvPr id="13" name="Rectángulo 12"/>
            <p:cNvSpPr/>
            <p:nvPr/>
          </p:nvSpPr>
          <p:spPr>
            <a:xfrm>
              <a:off x="1033462" y="370462"/>
              <a:ext cx="7637995" cy="844462"/>
            </a:xfrm>
            <a:prstGeom prst="rect">
              <a:avLst/>
            </a:prstGeom>
            <a:ln>
              <a:noFill/>
            </a:ln>
            <a:effectLst/>
            <a:scene3d>
              <a:camera prst="orthographicFront">
                <a:rot lat="0" lon="0" rev="0"/>
              </a:camera>
              <a:lightRig rig="contrasting" dir="t"/>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PE" sz="2000" b="1" dirty="0" smtClean="0"/>
                <a:t>TOMANDO TIERRA…</a:t>
              </a:r>
            </a:p>
            <a:p>
              <a:pPr algn="ctr"/>
              <a:r>
                <a:rPr lang="es-PE" sz="2000" b="1" dirty="0" smtClean="0"/>
                <a:t>LA PROBABILIDAD DE COBRANZA DE MULTAS - INDECOPI</a:t>
              </a:r>
              <a:endParaRPr lang="es-PE" sz="2000" b="1" dirty="0"/>
            </a:p>
          </p:txBody>
        </p:sp>
      </p:grpSp>
      <p:sp>
        <p:nvSpPr>
          <p:cNvPr id="16" name="Flecha abajo 15"/>
          <p:cNvSpPr/>
          <p:nvPr/>
        </p:nvSpPr>
        <p:spPr>
          <a:xfrm rot="2312609">
            <a:off x="8391129" y="2839343"/>
            <a:ext cx="402079" cy="731509"/>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aphicFrame>
        <p:nvGraphicFramePr>
          <p:cNvPr id="17" name="1 Gráfico"/>
          <p:cNvGraphicFramePr>
            <a:graphicFrameLocks/>
          </p:cNvGraphicFramePr>
          <p:nvPr>
            <p:extLst>
              <p:ext uri="{D42A27DB-BD31-4B8C-83A1-F6EECF244321}">
                <p14:modId xmlns:p14="http://schemas.microsoft.com/office/powerpoint/2010/main" val="1058994387"/>
              </p:ext>
            </p:extLst>
          </p:nvPr>
        </p:nvGraphicFramePr>
        <p:xfrm>
          <a:off x="1012825" y="1283343"/>
          <a:ext cx="7886699" cy="2775640"/>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xit" presetSubtype="0" fill="hold" grpId="0" nodeType="clickEffect">
                                  <p:stCondLst>
                                    <p:cond delay="0"/>
                                  </p:stCondLst>
                                  <p:childTnLst>
                                    <p:anim calcmode="lin" valueType="num">
                                      <p:cBhvr>
                                        <p:cTn id="6" dur="1000"/>
                                        <p:tgtEl>
                                          <p:spTgt spid="17"/>
                                        </p:tgtEl>
                                        <p:attrNameLst>
                                          <p:attrName>ppt_w</p:attrName>
                                        </p:attrNameLst>
                                      </p:cBhvr>
                                      <p:tavLst>
                                        <p:tav tm="0">
                                          <p:val>
                                            <p:strVal val="ppt_w"/>
                                          </p:val>
                                        </p:tav>
                                        <p:tav tm="100000">
                                          <p:val>
                                            <p:strVal val="ppt_w*0.70"/>
                                          </p:val>
                                        </p:tav>
                                      </p:tavLst>
                                    </p:anim>
                                    <p:anim calcmode="lin" valueType="num">
                                      <p:cBhvr>
                                        <p:cTn id="7" dur="1000"/>
                                        <p:tgtEl>
                                          <p:spTgt spid="17"/>
                                        </p:tgtEl>
                                        <p:attrNameLst>
                                          <p:attrName>ppt_h</p:attrName>
                                        </p:attrNameLst>
                                      </p:cBhvr>
                                      <p:tavLst>
                                        <p:tav tm="0">
                                          <p:val>
                                            <p:strVal val="ppt_h"/>
                                          </p:val>
                                        </p:tav>
                                        <p:tav tm="100000">
                                          <p:val>
                                            <p:strVal val="ppt_h"/>
                                          </p:val>
                                        </p:tav>
                                      </p:tavLst>
                                    </p:anim>
                                    <p:animEffect transition="out" filter="fade">
                                      <p:cBhvr>
                                        <p:cTn id="8" dur="1000"/>
                                        <p:tgtEl>
                                          <p:spTgt spid="17"/>
                                        </p:tgtEl>
                                      </p:cBhvr>
                                    </p:animEffect>
                                    <p:set>
                                      <p:cBhvr>
                                        <p:cTn id="9" dur="1" fill="hold">
                                          <p:stCondLst>
                                            <p:cond delay="999"/>
                                          </p:stCondLst>
                                        </p:cTn>
                                        <p:tgtEl>
                                          <p:spTgt spid="17"/>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20" presetClass="entr" presetSubtype="0" fill="hold" grpId="2"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wedge">
                                      <p:cBhvr>
                                        <p:cTn id="14" dur="20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17" presetClass="exit" presetSubtype="10" fill="hold" nodeType="clickEffect">
                                  <p:stCondLst>
                                    <p:cond delay="0"/>
                                  </p:stCondLst>
                                  <p:childTnLst>
                                    <p:anim calcmode="lin" valueType="num">
                                      <p:cBhvr>
                                        <p:cTn id="18" dur="500"/>
                                        <p:tgtEl>
                                          <p:spTgt spid="7"/>
                                        </p:tgtEl>
                                        <p:attrNameLst>
                                          <p:attrName>ppt_w</p:attrName>
                                        </p:attrNameLst>
                                      </p:cBhvr>
                                      <p:tavLst>
                                        <p:tav tm="0">
                                          <p:val>
                                            <p:strVal val="ppt_w"/>
                                          </p:val>
                                        </p:tav>
                                        <p:tav tm="100000">
                                          <p:val>
                                            <p:fltVal val="0"/>
                                          </p:val>
                                        </p:tav>
                                      </p:tavLst>
                                    </p:anim>
                                    <p:anim calcmode="lin" valueType="num">
                                      <p:cBhvr>
                                        <p:cTn id="19" dur="500"/>
                                        <p:tgtEl>
                                          <p:spTgt spid="7"/>
                                        </p:tgtEl>
                                        <p:attrNameLst>
                                          <p:attrName>ppt_h</p:attrName>
                                        </p:attrNameLst>
                                      </p:cBhvr>
                                      <p:tavLst>
                                        <p:tav tm="0">
                                          <p:val>
                                            <p:strVal val="ppt_h"/>
                                          </p:val>
                                        </p:tav>
                                        <p:tav tm="100000">
                                          <p:val>
                                            <p:strVal val="ppt_h"/>
                                          </p:val>
                                        </p:tav>
                                      </p:tavLst>
                                    </p:anim>
                                    <p:set>
                                      <p:cBhvr>
                                        <p:cTn id="20" dur="1" fill="hold">
                                          <p:stCondLst>
                                            <p:cond delay="499"/>
                                          </p:stCondLst>
                                        </p:cTn>
                                        <p:tgtEl>
                                          <p:spTgt spid="7"/>
                                        </p:tgtEl>
                                        <p:attrNameLst>
                                          <p:attrName>style.visibility</p:attrName>
                                        </p:attrNameLst>
                                      </p:cBhvr>
                                      <p:to>
                                        <p:strVal val="hidden"/>
                                      </p:to>
                                    </p:set>
                                  </p:childTnLst>
                                </p:cTn>
                              </p:par>
                            </p:childTnLst>
                          </p:cTn>
                        </p:par>
                        <p:par>
                          <p:cTn id="21" fill="hold">
                            <p:stCondLst>
                              <p:cond delay="500"/>
                            </p:stCondLst>
                            <p:childTnLst>
                              <p:par>
                                <p:cTn id="22" presetID="10" presetClass="exit" presetSubtype="0" fill="hold" grpId="1" nodeType="afterEffect">
                                  <p:stCondLst>
                                    <p:cond delay="0"/>
                                  </p:stCondLst>
                                  <p:childTnLst>
                                    <p:animEffect transition="out" filter="fade">
                                      <p:cBhvr>
                                        <p:cTn id="23" dur="2000"/>
                                        <p:tgtEl>
                                          <p:spTgt spid="16"/>
                                        </p:tgtEl>
                                      </p:cBhvr>
                                    </p:animEffect>
                                    <p:set>
                                      <p:cBhvr>
                                        <p:cTn id="24" dur="1" fill="hold">
                                          <p:stCondLst>
                                            <p:cond delay="1999"/>
                                          </p:stCondLst>
                                        </p:cTn>
                                        <p:tgtEl>
                                          <p:spTgt spid="16"/>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37" presetClass="entr" presetSubtype="0" fill="hold" grpId="0" nodeType="clickEffect">
                                  <p:stCondLst>
                                    <p:cond delay="0"/>
                                  </p:stCondLst>
                                  <p:childTnLst>
                                    <p:set>
                                      <p:cBhvr>
                                        <p:cTn id="28" dur="1" fill="hold">
                                          <p:stCondLst>
                                            <p:cond delay="0"/>
                                          </p:stCondLst>
                                        </p:cTn>
                                        <p:tgtEl>
                                          <p:spTgt spid="12291">
                                            <p:txEl>
                                              <p:pRg st="0" end="0"/>
                                            </p:txEl>
                                          </p:spTgt>
                                        </p:tgtEl>
                                        <p:attrNameLst>
                                          <p:attrName>style.visibility</p:attrName>
                                        </p:attrNameLst>
                                      </p:cBhvr>
                                      <p:to>
                                        <p:strVal val="visible"/>
                                      </p:to>
                                    </p:set>
                                    <p:animEffect transition="in" filter="fade">
                                      <p:cBhvr>
                                        <p:cTn id="29" dur="1000"/>
                                        <p:tgtEl>
                                          <p:spTgt spid="12291">
                                            <p:txEl>
                                              <p:pRg st="0" end="0"/>
                                            </p:txEl>
                                          </p:spTgt>
                                        </p:tgtEl>
                                      </p:cBhvr>
                                    </p:animEffect>
                                    <p:anim calcmode="lin" valueType="num">
                                      <p:cBhvr>
                                        <p:cTn id="30" dur="1000" fill="hold"/>
                                        <p:tgtEl>
                                          <p:spTgt spid="12291">
                                            <p:txEl>
                                              <p:pRg st="0" end="0"/>
                                            </p:txEl>
                                          </p:spTgt>
                                        </p:tgtEl>
                                        <p:attrNameLst>
                                          <p:attrName>ppt_x</p:attrName>
                                        </p:attrNameLst>
                                      </p:cBhvr>
                                      <p:tavLst>
                                        <p:tav tm="0">
                                          <p:val>
                                            <p:strVal val="#ppt_x"/>
                                          </p:val>
                                        </p:tav>
                                        <p:tav tm="100000">
                                          <p:val>
                                            <p:strVal val="#ppt_x"/>
                                          </p:val>
                                        </p:tav>
                                      </p:tavLst>
                                    </p:anim>
                                    <p:anim calcmode="lin" valueType="num">
                                      <p:cBhvr>
                                        <p:cTn id="31" dur="900" decel="100000" fill="hold"/>
                                        <p:tgtEl>
                                          <p:spTgt spid="12291">
                                            <p:txEl>
                                              <p:pRg st="0" end="0"/>
                                            </p:txEl>
                                          </p:spTgt>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12291">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7"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1000"/>
                                        <p:tgtEl>
                                          <p:spTgt spid="10"/>
                                        </p:tgtEl>
                                      </p:cBhvr>
                                    </p:animEffect>
                                    <p:anim calcmode="lin" valueType="num">
                                      <p:cBhvr>
                                        <p:cTn id="38" dur="1000" fill="hold"/>
                                        <p:tgtEl>
                                          <p:spTgt spid="10"/>
                                        </p:tgtEl>
                                        <p:attrNameLst>
                                          <p:attrName>ppt_x</p:attrName>
                                        </p:attrNameLst>
                                      </p:cBhvr>
                                      <p:tavLst>
                                        <p:tav tm="0">
                                          <p:val>
                                            <p:strVal val="#ppt_x"/>
                                          </p:val>
                                        </p:tav>
                                        <p:tav tm="100000">
                                          <p:val>
                                            <p:strVal val="#ppt_x"/>
                                          </p:val>
                                        </p:tav>
                                      </p:tavLst>
                                    </p:anim>
                                    <p:anim calcmode="lin" valueType="num">
                                      <p:cBhvr>
                                        <p:cTn id="3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6" presetClass="entr" presetSubtype="0" fill="hold" grpId="0" nodeType="click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wipe(down)">
                                      <p:cBhvr>
                                        <p:cTn id="44" dur="580">
                                          <p:stCondLst>
                                            <p:cond delay="0"/>
                                          </p:stCondLst>
                                        </p:cTn>
                                        <p:tgtEl>
                                          <p:spTgt spid="2"/>
                                        </p:tgtEl>
                                      </p:cBhvr>
                                    </p:animEffect>
                                    <p:anim calcmode="lin" valueType="num">
                                      <p:cBhvr>
                                        <p:cTn id="45"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50" dur="26">
                                          <p:stCondLst>
                                            <p:cond delay="650"/>
                                          </p:stCondLst>
                                        </p:cTn>
                                        <p:tgtEl>
                                          <p:spTgt spid="2"/>
                                        </p:tgtEl>
                                      </p:cBhvr>
                                      <p:to x="100000" y="60000"/>
                                    </p:animScale>
                                    <p:animScale>
                                      <p:cBhvr>
                                        <p:cTn id="51" dur="166" decel="50000">
                                          <p:stCondLst>
                                            <p:cond delay="676"/>
                                          </p:stCondLst>
                                        </p:cTn>
                                        <p:tgtEl>
                                          <p:spTgt spid="2"/>
                                        </p:tgtEl>
                                      </p:cBhvr>
                                      <p:to x="100000" y="100000"/>
                                    </p:animScale>
                                    <p:animScale>
                                      <p:cBhvr>
                                        <p:cTn id="52" dur="26">
                                          <p:stCondLst>
                                            <p:cond delay="1312"/>
                                          </p:stCondLst>
                                        </p:cTn>
                                        <p:tgtEl>
                                          <p:spTgt spid="2"/>
                                        </p:tgtEl>
                                      </p:cBhvr>
                                      <p:to x="100000" y="80000"/>
                                    </p:animScale>
                                    <p:animScale>
                                      <p:cBhvr>
                                        <p:cTn id="53" dur="166" decel="50000">
                                          <p:stCondLst>
                                            <p:cond delay="1338"/>
                                          </p:stCondLst>
                                        </p:cTn>
                                        <p:tgtEl>
                                          <p:spTgt spid="2"/>
                                        </p:tgtEl>
                                      </p:cBhvr>
                                      <p:to x="100000" y="100000"/>
                                    </p:animScale>
                                    <p:animScale>
                                      <p:cBhvr>
                                        <p:cTn id="54" dur="26">
                                          <p:stCondLst>
                                            <p:cond delay="1642"/>
                                          </p:stCondLst>
                                        </p:cTn>
                                        <p:tgtEl>
                                          <p:spTgt spid="2"/>
                                        </p:tgtEl>
                                      </p:cBhvr>
                                      <p:to x="100000" y="90000"/>
                                    </p:animScale>
                                    <p:animScale>
                                      <p:cBhvr>
                                        <p:cTn id="55" dur="166" decel="50000">
                                          <p:stCondLst>
                                            <p:cond delay="1668"/>
                                          </p:stCondLst>
                                        </p:cTn>
                                        <p:tgtEl>
                                          <p:spTgt spid="2"/>
                                        </p:tgtEl>
                                      </p:cBhvr>
                                      <p:to x="100000" y="100000"/>
                                    </p:animScale>
                                    <p:animScale>
                                      <p:cBhvr>
                                        <p:cTn id="56" dur="26">
                                          <p:stCondLst>
                                            <p:cond delay="1808"/>
                                          </p:stCondLst>
                                        </p:cTn>
                                        <p:tgtEl>
                                          <p:spTgt spid="2"/>
                                        </p:tgtEl>
                                      </p:cBhvr>
                                      <p:to x="100000" y="95000"/>
                                    </p:animScale>
                                    <p:animScale>
                                      <p:cBhvr>
                                        <p:cTn id="57" dur="166" decel="50000">
                                          <p:stCondLst>
                                            <p:cond delay="1834"/>
                                          </p:stCondLst>
                                        </p:cTn>
                                        <p:tgtEl>
                                          <p:spTgt spid="2"/>
                                        </p:tgtEl>
                                      </p:cBhvr>
                                      <p:to x="100000" y="100000"/>
                                    </p:animScale>
                                  </p:childTnLst>
                                </p:cTn>
                              </p:par>
                            </p:childTnLst>
                          </p:cTn>
                        </p:par>
                      </p:childTnLst>
                    </p:cTn>
                  </p:par>
                  <p:par>
                    <p:cTn id="58" fill="hold">
                      <p:stCondLst>
                        <p:cond delay="indefinite"/>
                      </p:stCondLst>
                      <p:childTnLst>
                        <p:par>
                          <p:cTn id="59" fill="hold">
                            <p:stCondLst>
                              <p:cond delay="0"/>
                            </p:stCondLst>
                            <p:childTnLst>
                              <p:par>
                                <p:cTn id="60" presetID="15" presetClass="entr" presetSubtype="0" fill="hold" grpId="0" nodeType="clickEffect">
                                  <p:stCondLst>
                                    <p:cond delay="0"/>
                                  </p:stCondLst>
                                  <p:childTnLst>
                                    <p:set>
                                      <p:cBhvr>
                                        <p:cTn id="61" dur="1" fill="hold">
                                          <p:stCondLst>
                                            <p:cond delay="0"/>
                                          </p:stCondLst>
                                        </p:cTn>
                                        <p:tgtEl>
                                          <p:spTgt spid="11"/>
                                        </p:tgtEl>
                                        <p:attrNameLst>
                                          <p:attrName>style.visibility</p:attrName>
                                        </p:attrNameLst>
                                      </p:cBhvr>
                                      <p:to>
                                        <p:strVal val="visible"/>
                                      </p:to>
                                    </p:set>
                                    <p:anim calcmode="lin" valueType="num">
                                      <p:cBhvr>
                                        <p:cTn id="62" dur="1000" fill="hold"/>
                                        <p:tgtEl>
                                          <p:spTgt spid="11"/>
                                        </p:tgtEl>
                                        <p:attrNameLst>
                                          <p:attrName>ppt_w</p:attrName>
                                        </p:attrNameLst>
                                      </p:cBhvr>
                                      <p:tavLst>
                                        <p:tav tm="0">
                                          <p:val>
                                            <p:fltVal val="0"/>
                                          </p:val>
                                        </p:tav>
                                        <p:tav tm="100000">
                                          <p:val>
                                            <p:strVal val="#ppt_w"/>
                                          </p:val>
                                        </p:tav>
                                      </p:tavLst>
                                    </p:anim>
                                    <p:anim calcmode="lin" valueType="num">
                                      <p:cBhvr>
                                        <p:cTn id="63" dur="1000" fill="hold"/>
                                        <p:tgtEl>
                                          <p:spTgt spid="11"/>
                                        </p:tgtEl>
                                        <p:attrNameLst>
                                          <p:attrName>ppt_h</p:attrName>
                                        </p:attrNameLst>
                                      </p:cBhvr>
                                      <p:tavLst>
                                        <p:tav tm="0">
                                          <p:val>
                                            <p:fltVal val="0"/>
                                          </p:val>
                                        </p:tav>
                                        <p:tav tm="100000">
                                          <p:val>
                                            <p:strVal val="#ppt_h"/>
                                          </p:val>
                                        </p:tav>
                                      </p:tavLst>
                                    </p:anim>
                                    <p:anim calcmode="lin" valueType="num">
                                      <p:cBhvr>
                                        <p:cTn id="64" dur="1000" fill="hold"/>
                                        <p:tgtEl>
                                          <p:spTgt spid="11"/>
                                        </p:tgtEl>
                                        <p:attrNameLst>
                                          <p:attrName>ppt_x</p:attrName>
                                        </p:attrNameLst>
                                      </p:cBhvr>
                                      <p:tavLst>
                                        <p:tav tm="0" fmla="#ppt_x+(cos(-2*pi*(1-$))*-#ppt_x-sin(-2*pi*(1-$))*(1-#ppt_y))*(1-$)">
                                          <p:val>
                                            <p:fltVal val="0"/>
                                          </p:val>
                                        </p:tav>
                                        <p:tav tm="100000">
                                          <p:val>
                                            <p:fltVal val="1"/>
                                          </p:val>
                                        </p:tav>
                                      </p:tavLst>
                                    </p:anim>
                                    <p:anim calcmode="lin" valueType="num">
                                      <p:cBhvr>
                                        <p:cTn id="65" dur="1000" fill="hold"/>
                                        <p:tgtEl>
                                          <p:spTgt spid="11"/>
                                        </p:tgtEl>
                                        <p:attrNameLst>
                                          <p:attrName>ppt_y</p:attrName>
                                        </p:attrNameLst>
                                      </p:cBhvr>
                                      <p:tavLst>
                                        <p:tav tm="0" fmla="#ppt_y+(sin(-2*pi*(1-$))*-#ppt_x+cos(-2*pi*(1-$))*(1-#ppt_y))*(1-$)">
                                          <p:val>
                                            <p:fltVal val="0"/>
                                          </p:val>
                                        </p:tav>
                                        <p:tav tm="100000">
                                          <p:val>
                                            <p:fltVal val="1"/>
                                          </p:val>
                                        </p:tav>
                                      </p:tavLst>
                                    </p:anim>
                                  </p:childTnLst>
                                </p:cTn>
                              </p:par>
                              <p:par>
                                <p:cTn id="66" presetID="8" presetClass="emph" presetSubtype="0" fill="hold" nodeType="withEffect">
                                  <p:stCondLst>
                                    <p:cond delay="0"/>
                                  </p:stCondLst>
                                  <p:childTnLst>
                                    <p:animRot by="21600000">
                                      <p:cBhvr>
                                        <p:cTn id="67" dur="2000" fill="hold"/>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P spid="2" grpId="0" animBg="1"/>
      <p:bldP spid="10" grpId="0"/>
      <p:bldP spid="11" grpId="0"/>
      <p:bldP spid="16" grpId="1" animBg="1"/>
      <p:bldP spid="16" grpId="2" animBg="1"/>
      <p:bldGraphic spid="17"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bject 8"/>
          <p:cNvSpPr txBox="1">
            <a:spLocks noChangeArrowheads="1"/>
          </p:cNvSpPr>
          <p:nvPr/>
        </p:nvSpPr>
        <p:spPr bwMode="auto">
          <a:xfrm>
            <a:off x="1545432" y="4730354"/>
            <a:ext cx="11311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2700" eaLnBrk="0" hangingPunct="0">
              <a:spcBef>
                <a:spcPct val="20000"/>
              </a:spcBef>
              <a:buClr>
                <a:schemeClr val="accent2"/>
              </a:buClr>
              <a:buChar char="•"/>
              <a:defRPr sz="3200">
                <a:solidFill>
                  <a:schemeClr val="tx1"/>
                </a:solidFill>
                <a:latin typeface="Times New Roman" panose="02020603050405020304" pitchFamily="18" charset="0"/>
              </a:defRPr>
            </a:lvl1pPr>
            <a:lvl2pPr marL="742950" indent="-285750" eaLnBrk="0" hangingPunct="0">
              <a:spcBef>
                <a:spcPct val="20000"/>
              </a:spcBef>
              <a:buClr>
                <a:srgbClr val="FF9900"/>
              </a:buClr>
              <a:buFont typeface="Wingdings" panose="05000000000000000000" pitchFamily="2" charset="2"/>
              <a:buChar char="ü"/>
              <a:defRPr sz="2800">
                <a:solidFill>
                  <a:schemeClr val="tx1"/>
                </a:solidFill>
                <a:latin typeface="Times New Roman" panose="02020603050405020304" pitchFamily="18" charset="0"/>
              </a:defRPr>
            </a:lvl2pPr>
            <a:lvl3pPr marL="1143000" indent="-228600" eaLnBrk="0" hangingPunct="0">
              <a:spcBef>
                <a:spcPct val="20000"/>
              </a:spcBef>
              <a:buClr>
                <a:srgbClr val="D60093"/>
              </a:buClr>
              <a:buFont typeface="Wingdings" panose="05000000000000000000" pitchFamily="2" charset="2"/>
              <a:buChar char="Ø"/>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ts val="1154"/>
              </a:lnSpc>
              <a:spcBef>
                <a:spcPts val="56"/>
              </a:spcBef>
              <a:buClrTx/>
              <a:buNone/>
            </a:pPr>
            <a:endParaRPr lang="es-PE" altLang="es-PE" sz="1050" dirty="0">
              <a:latin typeface="Arial" panose="020B0604020202020204" pitchFamily="34" charset="0"/>
            </a:endParaRPr>
          </a:p>
        </p:txBody>
      </p:sp>
      <p:sp>
        <p:nvSpPr>
          <p:cNvPr id="27" name="Rectangle 2"/>
          <p:cNvSpPr txBox="1">
            <a:spLocks noChangeArrowheads="1"/>
          </p:cNvSpPr>
          <p:nvPr/>
        </p:nvSpPr>
        <p:spPr>
          <a:xfrm>
            <a:off x="992663" y="114300"/>
            <a:ext cx="7812000" cy="522514"/>
          </a:xfrm>
          <a:prstGeom prst="rect">
            <a:avLst/>
          </a:prstGeom>
          <a:solidFill>
            <a:schemeClr val="accent1"/>
          </a:solidFill>
          <a:ln w="57150" cmpd="thickThin">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defPPr>
              <a:defRPr lang="en-US"/>
            </a:defPPr>
            <a:lvl1pPr algn="ctr" eaLnBrk="0" hangingPunct="0">
              <a:defRPr sz="3300">
                <a:solidFill>
                  <a:schemeClr val="bg1"/>
                </a:solidFill>
                <a:effectLst>
                  <a:outerShdw blurRad="38100" dist="38100" dir="2700000" algn="tl">
                    <a:srgbClr val="000000"/>
                  </a:outerShdw>
                </a:effectLst>
                <a:latin typeface="+mj-lt"/>
                <a:ea typeface="+mj-ea"/>
                <a:cs typeface="+mj-cs"/>
              </a:defRPr>
            </a:lvl1pPr>
            <a:lvl2pPr algn="ctr" eaLnBrk="0" hangingPunct="0">
              <a:defRPr sz="4400">
                <a:solidFill>
                  <a:schemeClr val="hlink"/>
                </a:solidFill>
                <a:effectLst>
                  <a:outerShdw blurRad="38100" dist="38100" dir="2700000" algn="tl">
                    <a:srgbClr val="000000"/>
                  </a:outerShdw>
                </a:effectLst>
              </a:defRPr>
            </a:lvl2pPr>
            <a:lvl3pPr algn="ctr" eaLnBrk="0" hangingPunct="0">
              <a:defRPr sz="4400">
                <a:solidFill>
                  <a:schemeClr val="hlink"/>
                </a:solidFill>
                <a:effectLst>
                  <a:outerShdw blurRad="38100" dist="38100" dir="2700000" algn="tl">
                    <a:srgbClr val="000000"/>
                  </a:outerShdw>
                </a:effectLst>
              </a:defRPr>
            </a:lvl3pPr>
            <a:lvl4pPr algn="ctr" eaLnBrk="0" hangingPunct="0">
              <a:defRPr sz="4400">
                <a:solidFill>
                  <a:schemeClr val="hlink"/>
                </a:solidFill>
                <a:effectLst>
                  <a:outerShdw blurRad="38100" dist="38100" dir="2700000" algn="tl">
                    <a:srgbClr val="000000"/>
                  </a:outerShdw>
                </a:effectLst>
              </a:defRPr>
            </a:lvl4pPr>
            <a:lvl5pPr algn="ctr" eaLnBrk="0" hangingPunct="0">
              <a:defRPr sz="4400">
                <a:solidFill>
                  <a:schemeClr val="hlink"/>
                </a:solidFill>
                <a:effectLst>
                  <a:outerShdw blurRad="38100" dist="38100" dir="2700000" algn="tl">
                    <a:srgbClr val="000000"/>
                  </a:outerShdw>
                </a:effectLst>
              </a:defRPr>
            </a:lvl5pPr>
            <a:lvl6pPr marL="457200" algn="ctr" fontAlgn="base">
              <a:spcBef>
                <a:spcPct val="0"/>
              </a:spcBef>
              <a:spcAft>
                <a:spcPct val="0"/>
              </a:spcAft>
              <a:defRPr sz="4400">
                <a:solidFill>
                  <a:schemeClr val="hlink"/>
                </a:solidFill>
                <a:effectLst>
                  <a:outerShdw blurRad="38100" dist="38100" dir="2700000" algn="tl">
                    <a:srgbClr val="000000"/>
                  </a:outerShdw>
                </a:effectLst>
              </a:defRPr>
            </a:lvl6pPr>
            <a:lvl7pPr marL="914400" algn="ctr" fontAlgn="base">
              <a:spcBef>
                <a:spcPct val="0"/>
              </a:spcBef>
              <a:spcAft>
                <a:spcPct val="0"/>
              </a:spcAft>
              <a:defRPr sz="4400">
                <a:solidFill>
                  <a:schemeClr val="hlink"/>
                </a:solidFill>
                <a:effectLst>
                  <a:outerShdw blurRad="38100" dist="38100" dir="2700000" algn="tl">
                    <a:srgbClr val="000000"/>
                  </a:outerShdw>
                </a:effectLst>
              </a:defRPr>
            </a:lvl7pPr>
            <a:lvl8pPr marL="1371600" algn="ctr" fontAlgn="base">
              <a:spcBef>
                <a:spcPct val="0"/>
              </a:spcBef>
              <a:spcAft>
                <a:spcPct val="0"/>
              </a:spcAft>
              <a:defRPr sz="4400">
                <a:solidFill>
                  <a:schemeClr val="hlink"/>
                </a:solidFill>
                <a:effectLst>
                  <a:outerShdw blurRad="38100" dist="38100" dir="2700000" algn="tl">
                    <a:srgbClr val="000000"/>
                  </a:outerShdw>
                </a:effectLst>
              </a:defRPr>
            </a:lvl8pPr>
            <a:lvl9pPr marL="1828800" algn="ctr" fontAlgn="base">
              <a:spcBef>
                <a:spcPct val="0"/>
              </a:spcBef>
              <a:spcAft>
                <a:spcPct val="0"/>
              </a:spcAft>
              <a:defRPr sz="4400">
                <a:solidFill>
                  <a:schemeClr val="hlink"/>
                </a:solidFill>
                <a:effectLst>
                  <a:outerShdw blurRad="38100" dist="38100" dir="2700000" algn="tl">
                    <a:srgbClr val="000000"/>
                  </a:outerShdw>
                </a:effectLst>
              </a:defRPr>
            </a:lvl9pPr>
          </a:lstStyle>
          <a:p>
            <a:pPr algn="just"/>
            <a:r>
              <a:rPr lang="en-US" sz="2300" kern="0" spc="-100" dirty="0" smtClean="0"/>
              <a:t>NICSP 23:Ingresos </a:t>
            </a:r>
            <a:r>
              <a:rPr lang="en-US" sz="2300" kern="0" spc="-100" dirty="0"/>
              <a:t>sin </a:t>
            </a:r>
            <a:r>
              <a:rPr lang="en-US" sz="2300" kern="0" spc="-100" dirty="0" err="1"/>
              <a:t>Contraprestación</a:t>
            </a:r>
            <a:r>
              <a:rPr lang="en-US" sz="2300" kern="0" spc="-100" dirty="0"/>
              <a:t> (</a:t>
            </a:r>
            <a:r>
              <a:rPr lang="en-US" sz="2300" kern="0" spc="-100" dirty="0" err="1"/>
              <a:t>Impuestos</a:t>
            </a:r>
            <a:r>
              <a:rPr lang="en-US" sz="2300" kern="0" spc="-100" dirty="0"/>
              <a:t> y </a:t>
            </a:r>
            <a:r>
              <a:rPr lang="en-US" sz="2300" kern="0" spc="-100" dirty="0" err="1"/>
              <a:t>Transferencias</a:t>
            </a:r>
            <a:r>
              <a:rPr lang="en-US" sz="2300" kern="0" spc="-100" dirty="0"/>
              <a:t>)</a:t>
            </a:r>
          </a:p>
        </p:txBody>
      </p:sp>
      <p:graphicFrame>
        <p:nvGraphicFramePr>
          <p:cNvPr id="7" name="Diagrama 6"/>
          <p:cNvGraphicFramePr/>
          <p:nvPr>
            <p:extLst>
              <p:ext uri="{D42A27DB-BD31-4B8C-83A1-F6EECF244321}">
                <p14:modId xmlns:p14="http://schemas.microsoft.com/office/powerpoint/2010/main" val="3629521520"/>
              </p:ext>
            </p:extLst>
          </p:nvPr>
        </p:nvGraphicFramePr>
        <p:xfrm>
          <a:off x="992663" y="624823"/>
          <a:ext cx="7812000" cy="42141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Marcador de contenido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6255" y="2231827"/>
            <a:ext cx="1143000" cy="1000125"/>
          </a:xfrm>
          <a:prstGeom prst="rect">
            <a:avLst/>
          </a:prstGeom>
        </p:spPr>
      </p:pic>
    </p:spTree>
    <p:extLst>
      <p:ext uri="{BB962C8B-B14F-4D97-AF65-F5344CB8AC3E}">
        <p14:creationId xmlns:p14="http://schemas.microsoft.com/office/powerpoint/2010/main" val="3566891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28000" decel="6300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posición de imagen 1"/>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9458" r="9458"/>
          <a:stretch>
            <a:fillRect/>
          </a:stretch>
        </p:blipFill>
        <p:spPr/>
      </p:pic>
      <p:sp>
        <p:nvSpPr>
          <p:cNvPr id="4" name="5 Marcador de texto"/>
          <p:cNvSpPr txBox="1">
            <a:spLocks/>
          </p:cNvSpPr>
          <p:nvPr/>
        </p:nvSpPr>
        <p:spPr>
          <a:xfrm>
            <a:off x="5067469" y="4017658"/>
            <a:ext cx="2073326" cy="348410"/>
          </a:xfrm>
          <a:prstGeom prst="rect">
            <a:avLst/>
          </a:prstGeom>
        </p:spPr>
        <p:txBody>
          <a:bodyPr rtlCol="0">
            <a:normAutofit fontScale="47500" lnSpcReduction="20000"/>
          </a:bodyPr>
          <a:lstStyle>
            <a:lvl1pPr marL="157163" indent="-157163" algn="l" defTabSz="684213" rtl="0" eaLnBrk="1" fontAlgn="base" hangingPunct="1">
              <a:lnSpc>
                <a:spcPct val="90000"/>
              </a:lnSpc>
              <a:spcBef>
                <a:spcPts val="825"/>
              </a:spcBef>
              <a:spcAft>
                <a:spcPct val="0"/>
              </a:spcAft>
              <a:buFont typeface="Arial" panose="020B0604020202020204" pitchFamily="34" charset="0"/>
              <a:buChar char="•"/>
              <a:defRPr lang="es-ES" sz="1700" kern="1200">
                <a:solidFill>
                  <a:schemeClr val="tx1"/>
                </a:solidFill>
                <a:latin typeface="+mn-lt"/>
                <a:ea typeface="+mn-ea"/>
                <a:cs typeface="+mn-cs"/>
              </a:defRPr>
            </a:lvl1pPr>
            <a:lvl2pPr marL="328613" indent="-115888" algn="l" defTabSz="684213" rtl="0" eaLnBrk="1" fontAlgn="base" hangingPunct="1">
              <a:lnSpc>
                <a:spcPct val="90000"/>
              </a:lnSpc>
              <a:spcBef>
                <a:spcPts val="300"/>
              </a:spcBef>
              <a:spcAft>
                <a:spcPct val="0"/>
              </a:spcAft>
              <a:buFont typeface="Arial" panose="020B0604020202020204" pitchFamily="34" charset="0"/>
              <a:buChar char="•"/>
              <a:defRPr lang="es-ES" sz="1400" kern="1200">
                <a:solidFill>
                  <a:schemeClr val="tx1"/>
                </a:solidFill>
                <a:latin typeface="+mn-lt"/>
                <a:ea typeface="+mn-ea"/>
                <a:cs typeface="+mn-cs"/>
              </a:defRPr>
            </a:lvl2pPr>
            <a:lvl3pPr marL="506413" indent="-115888" algn="l" defTabSz="684213" rtl="0" eaLnBrk="1" fontAlgn="base"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3pPr>
            <a:lvl4pPr marL="677863" indent="-115888" algn="l" defTabSz="684213" rtl="0" eaLnBrk="1" fontAlgn="base"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4pPr>
            <a:lvl5pPr marL="849313" indent="-115888" algn="l" defTabSz="684213" rtl="0" eaLnBrk="1" fontAlgn="base"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5pPr>
            <a:lvl6pPr marL="1021817"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6pPr>
            <a:lvl7pPr marL="1193262"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7pPr>
            <a:lvl8pPr marL="1364708"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8pPr>
            <a:lvl9pPr marL="1536154"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9pPr>
          </a:lstStyle>
          <a:p>
            <a:pPr marL="0" indent="0" defTabSz="685783" fontAlgn="auto">
              <a:spcBef>
                <a:spcPts val="600"/>
              </a:spcBef>
              <a:spcAft>
                <a:spcPts val="0"/>
              </a:spcAft>
              <a:buNone/>
              <a:defRPr/>
            </a:pPr>
            <a:r>
              <a:rPr lang="es-PE" b="1" dirty="0" smtClean="0"/>
              <a:t>CPC. OSCAR ARTURO PAJUELO RAMÍREZ</a:t>
            </a:r>
          </a:p>
          <a:p>
            <a:pPr marL="0" indent="0" defTabSz="685783" fontAlgn="auto">
              <a:spcBef>
                <a:spcPts val="600"/>
              </a:spcBef>
              <a:spcAft>
                <a:spcPts val="0"/>
              </a:spcAft>
              <a:buNone/>
              <a:defRPr/>
            </a:pPr>
            <a:r>
              <a:rPr lang="es-PE" b="1" dirty="0" smtClean="0"/>
              <a:t>    Contador General de la Nación - PERÚ</a:t>
            </a:r>
            <a:endParaRPr lang="es-PE" b="1" dirty="0"/>
          </a:p>
        </p:txBody>
      </p:sp>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72418300-5A5A-42EF-A92F-44C9370FFEDC}" type="slidenum">
              <a:rPr lang="es-ES" smtClean="0"/>
              <a:pPr>
                <a:defRPr/>
              </a:pPr>
              <a:t>4</a:t>
            </a:fld>
            <a:endParaRPr lang="es-ES"/>
          </a:p>
        </p:txBody>
      </p:sp>
      <p:sp>
        <p:nvSpPr>
          <p:cNvPr id="8" name="Rectangle 2"/>
          <p:cNvSpPr txBox="1">
            <a:spLocks noChangeArrowheads="1"/>
          </p:cNvSpPr>
          <p:nvPr/>
        </p:nvSpPr>
        <p:spPr>
          <a:xfrm>
            <a:off x="993151" y="342457"/>
            <a:ext cx="7812000" cy="449660"/>
          </a:xfrm>
          <a:prstGeom prst="rect">
            <a:avLst/>
          </a:prstGeom>
          <a:solidFill>
            <a:schemeClr val="accent1"/>
          </a:solidFill>
          <a:ln w="57150" cmpd="thickThin">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lvl1pPr algn="ctr" eaLnBrk="0" hangingPunct="0">
              <a:defRPr sz="4400">
                <a:solidFill>
                  <a:schemeClr val="hlink"/>
                </a:solidFill>
                <a:effectLst>
                  <a:outerShdw blurRad="38100" dist="38100" dir="2700000" algn="tl">
                    <a:srgbClr val="000000"/>
                  </a:outerShdw>
                </a:effectLst>
                <a:latin typeface="+mj-lt"/>
                <a:ea typeface="+mj-ea"/>
                <a:cs typeface="+mj-cs"/>
              </a:defRPr>
            </a:lvl1pPr>
            <a:lvl2pPr algn="ctr" eaLnBrk="0" hangingPunct="0">
              <a:defRPr sz="4400">
                <a:solidFill>
                  <a:schemeClr val="hlink"/>
                </a:solidFill>
                <a:effectLst>
                  <a:outerShdw blurRad="38100" dist="38100" dir="2700000" algn="tl">
                    <a:srgbClr val="000000"/>
                  </a:outerShdw>
                </a:effectLst>
              </a:defRPr>
            </a:lvl2pPr>
            <a:lvl3pPr algn="ctr" eaLnBrk="0" hangingPunct="0">
              <a:defRPr sz="4400">
                <a:solidFill>
                  <a:schemeClr val="hlink"/>
                </a:solidFill>
                <a:effectLst>
                  <a:outerShdw blurRad="38100" dist="38100" dir="2700000" algn="tl">
                    <a:srgbClr val="000000"/>
                  </a:outerShdw>
                </a:effectLst>
              </a:defRPr>
            </a:lvl3pPr>
            <a:lvl4pPr algn="ctr" eaLnBrk="0" hangingPunct="0">
              <a:defRPr sz="4400">
                <a:solidFill>
                  <a:schemeClr val="hlink"/>
                </a:solidFill>
                <a:effectLst>
                  <a:outerShdw blurRad="38100" dist="38100" dir="2700000" algn="tl">
                    <a:srgbClr val="000000"/>
                  </a:outerShdw>
                </a:effectLst>
              </a:defRPr>
            </a:lvl4pPr>
            <a:lvl5pPr algn="ctr" eaLnBrk="0" hangingPunct="0">
              <a:defRPr sz="4400">
                <a:solidFill>
                  <a:schemeClr val="hlink"/>
                </a:solidFill>
                <a:effectLst>
                  <a:outerShdw blurRad="38100" dist="38100" dir="2700000" algn="tl">
                    <a:srgbClr val="000000"/>
                  </a:outerShdw>
                </a:effectLst>
              </a:defRPr>
            </a:lvl5pPr>
            <a:lvl6pPr marL="457200" algn="ctr" fontAlgn="base">
              <a:spcBef>
                <a:spcPct val="0"/>
              </a:spcBef>
              <a:spcAft>
                <a:spcPct val="0"/>
              </a:spcAft>
              <a:defRPr sz="4400">
                <a:solidFill>
                  <a:schemeClr val="hlink"/>
                </a:solidFill>
                <a:effectLst>
                  <a:outerShdw blurRad="38100" dist="38100" dir="2700000" algn="tl">
                    <a:srgbClr val="000000"/>
                  </a:outerShdw>
                </a:effectLst>
              </a:defRPr>
            </a:lvl6pPr>
            <a:lvl7pPr marL="914400" algn="ctr" fontAlgn="base">
              <a:spcBef>
                <a:spcPct val="0"/>
              </a:spcBef>
              <a:spcAft>
                <a:spcPct val="0"/>
              </a:spcAft>
              <a:defRPr sz="4400">
                <a:solidFill>
                  <a:schemeClr val="hlink"/>
                </a:solidFill>
                <a:effectLst>
                  <a:outerShdw blurRad="38100" dist="38100" dir="2700000" algn="tl">
                    <a:srgbClr val="000000"/>
                  </a:outerShdw>
                </a:effectLst>
              </a:defRPr>
            </a:lvl7pPr>
            <a:lvl8pPr marL="1371600" algn="ctr" fontAlgn="base">
              <a:spcBef>
                <a:spcPct val="0"/>
              </a:spcBef>
              <a:spcAft>
                <a:spcPct val="0"/>
              </a:spcAft>
              <a:defRPr sz="4400">
                <a:solidFill>
                  <a:schemeClr val="hlink"/>
                </a:solidFill>
                <a:effectLst>
                  <a:outerShdw blurRad="38100" dist="38100" dir="2700000" algn="tl">
                    <a:srgbClr val="000000"/>
                  </a:outerShdw>
                </a:effectLst>
              </a:defRPr>
            </a:lvl8pPr>
            <a:lvl9pPr marL="1828800" algn="ctr" fontAlgn="base">
              <a:spcBef>
                <a:spcPct val="0"/>
              </a:spcBef>
              <a:spcAft>
                <a:spcPct val="0"/>
              </a:spcAft>
              <a:defRPr sz="4400">
                <a:solidFill>
                  <a:schemeClr val="hlink"/>
                </a:solidFill>
                <a:effectLst>
                  <a:outerShdw blurRad="38100" dist="38100" dir="2700000" algn="tl">
                    <a:srgbClr val="000000"/>
                  </a:outerShdw>
                </a:effectLst>
              </a:defRPr>
            </a:lvl9pPr>
          </a:lstStyle>
          <a:p>
            <a:pPr>
              <a:defRPr/>
            </a:pPr>
            <a:r>
              <a:rPr lang="es-PE" sz="2600" dirty="0" smtClean="0">
                <a:solidFill>
                  <a:schemeClr val="bg1"/>
                </a:solidFill>
              </a:rPr>
              <a:t>Requerimientos, Definiciones Clave y Alcance</a:t>
            </a:r>
            <a:endParaRPr lang="en-US" sz="2600" dirty="0">
              <a:solidFill>
                <a:schemeClr val="bg1"/>
              </a:solidFill>
            </a:endParaRPr>
          </a:p>
        </p:txBody>
      </p:sp>
      <p:sp>
        <p:nvSpPr>
          <p:cNvPr id="9" name="CuadroTexto 8"/>
          <p:cNvSpPr txBox="1"/>
          <p:nvPr/>
        </p:nvSpPr>
        <p:spPr>
          <a:xfrm>
            <a:off x="993151" y="3972553"/>
            <a:ext cx="7812000" cy="612000"/>
          </a:xfrm>
          <a:prstGeom prst="rect">
            <a:avLst/>
          </a:prstGeom>
          <a:noFill/>
          <a:ln w="31750">
            <a:solidFill>
              <a:schemeClr val="accent6"/>
            </a:solidFill>
          </a:ln>
          <a:effectLst>
            <a:reflection blurRad="6350" stA="50000" endA="300" endPos="55500" dist="101600" dir="5400000" sy="-100000" algn="bl" rotWithShape="0"/>
          </a:effectLst>
          <a:scene3d>
            <a:camera prst="orthographicFront"/>
            <a:lightRig rig="threePt" dir="t"/>
          </a:scene3d>
          <a:sp3d>
            <a:bevelT w="165100" prst="coolSlant"/>
          </a:sp3d>
        </p:spPr>
        <p:txBody>
          <a:bodyPr wrap="square" rtlCol="0">
            <a:spAutoFit/>
          </a:bodyPr>
          <a:lstStyle/>
          <a:p>
            <a:pPr algn="just"/>
            <a:r>
              <a:rPr lang="es-PE" sz="1200" b="1" dirty="0"/>
              <a:t>NICSP </a:t>
            </a:r>
            <a:r>
              <a:rPr lang="es-PE" sz="1200" b="1" dirty="0" smtClean="0"/>
              <a:t>23 ¶12: Los Ingresos comprenden las entradas brutas de beneficios económicos o potencial de servicio recibidas o por recibir por la entidad que informa, las cuales representan un aumento en los activos netos/patrimonio neto…Los ingresos por impuestos deberán determinarse en términos brutos</a:t>
            </a:r>
            <a:endParaRPr lang="es-PE" sz="1200" b="1" dirty="0"/>
          </a:p>
        </p:txBody>
      </p:sp>
      <p:pic>
        <p:nvPicPr>
          <p:cNvPr id="4" name="Imagen 3"/>
          <p:cNvPicPr>
            <a:picLocks noChangeAspect="1"/>
          </p:cNvPicPr>
          <p:nvPr/>
        </p:nvPicPr>
        <p:blipFill>
          <a:blip r:embed="rId2"/>
          <a:stretch>
            <a:fillRect/>
          </a:stretch>
        </p:blipFill>
        <p:spPr>
          <a:xfrm>
            <a:off x="153987" y="2117167"/>
            <a:ext cx="1190230" cy="1130419"/>
          </a:xfrm>
          <a:prstGeom prst="rect">
            <a:avLst/>
          </a:prstGeom>
        </p:spPr>
      </p:pic>
      <p:sp>
        <p:nvSpPr>
          <p:cNvPr id="11" name="CuadroTexto 10"/>
          <p:cNvSpPr txBox="1"/>
          <p:nvPr/>
        </p:nvSpPr>
        <p:spPr>
          <a:xfrm>
            <a:off x="993151" y="1121059"/>
            <a:ext cx="7812000" cy="2693045"/>
          </a:xfrm>
          <a:prstGeom prst="rect">
            <a:avLst/>
          </a:prstGeom>
          <a:noFill/>
        </p:spPr>
        <p:txBody>
          <a:bodyPr wrap="square" rtlCol="0">
            <a:spAutoFit/>
          </a:bodyPr>
          <a:lstStyle/>
          <a:p>
            <a:pPr algn="just">
              <a:spcBef>
                <a:spcPts val="600"/>
              </a:spcBef>
            </a:pPr>
            <a:r>
              <a:rPr lang="es-PE" dirty="0">
                <a:latin typeface="+mn-lt"/>
              </a:rPr>
              <a:t>Los impuestos (</a:t>
            </a:r>
            <a:r>
              <a:rPr lang="es-PE" dirty="0" err="1">
                <a:latin typeface="+mn-lt"/>
              </a:rPr>
              <a:t>Taxes</a:t>
            </a:r>
            <a:r>
              <a:rPr lang="es-PE" dirty="0">
                <a:latin typeface="+mn-lt"/>
              </a:rPr>
              <a:t>) son beneficios económicos futuros o potencial </a:t>
            </a:r>
            <a:r>
              <a:rPr lang="es-PE" dirty="0" smtClean="0">
                <a:latin typeface="+mn-lt"/>
              </a:rPr>
              <a:t>de servicio </a:t>
            </a:r>
            <a:r>
              <a:rPr lang="es-PE" dirty="0">
                <a:latin typeface="+mn-lt"/>
              </a:rPr>
              <a:t>pagados o por pagar </a:t>
            </a:r>
            <a:r>
              <a:rPr lang="es-PE" b="1" dirty="0">
                <a:latin typeface="+mn-lt"/>
              </a:rPr>
              <a:t>obligatoriamente</a:t>
            </a:r>
            <a:r>
              <a:rPr lang="es-PE" dirty="0">
                <a:latin typeface="+mn-lt"/>
              </a:rPr>
              <a:t> a las entidades del </a:t>
            </a:r>
            <a:r>
              <a:rPr lang="es-PE" dirty="0" smtClean="0">
                <a:latin typeface="+mn-lt"/>
              </a:rPr>
              <a:t>sector público</a:t>
            </a:r>
            <a:r>
              <a:rPr lang="es-PE" dirty="0">
                <a:latin typeface="+mn-lt"/>
              </a:rPr>
              <a:t>, de acuerdo con leyes </a:t>
            </a:r>
            <a:r>
              <a:rPr lang="es-PE" dirty="0" smtClean="0">
                <a:latin typeface="+mn-lt"/>
              </a:rPr>
              <a:t>o regulaciones</a:t>
            </a:r>
            <a:r>
              <a:rPr lang="es-PE" dirty="0">
                <a:latin typeface="+mn-lt"/>
              </a:rPr>
              <a:t>, establecidas </a:t>
            </a:r>
            <a:r>
              <a:rPr lang="es-PE" dirty="0" smtClean="0">
                <a:latin typeface="+mn-lt"/>
              </a:rPr>
              <a:t>para proporcionar </a:t>
            </a:r>
            <a:r>
              <a:rPr lang="es-PE" dirty="0">
                <a:latin typeface="+mn-lt"/>
              </a:rPr>
              <a:t>ingresos al gobierno. Los impuestos </a:t>
            </a:r>
            <a:r>
              <a:rPr lang="es-PE" dirty="0" smtClean="0">
                <a:latin typeface="+mn-lt"/>
              </a:rPr>
              <a:t>no incluyen </a:t>
            </a:r>
            <a:r>
              <a:rPr lang="es-PE" dirty="0">
                <a:latin typeface="+mn-lt"/>
              </a:rPr>
              <a:t>multas </a:t>
            </a:r>
            <a:r>
              <a:rPr lang="es-PE" dirty="0" smtClean="0">
                <a:latin typeface="+mn-lt"/>
              </a:rPr>
              <a:t>u otras </a:t>
            </a:r>
            <a:r>
              <a:rPr lang="es-PE" dirty="0">
                <a:latin typeface="+mn-lt"/>
              </a:rPr>
              <a:t>sanciones impuestas por infringir la ley</a:t>
            </a:r>
            <a:r>
              <a:rPr lang="es-PE" dirty="0" smtClean="0">
                <a:latin typeface="+mn-lt"/>
              </a:rPr>
              <a:t>.</a:t>
            </a:r>
          </a:p>
          <a:p>
            <a:pPr algn="just">
              <a:spcBef>
                <a:spcPts val="600"/>
              </a:spcBef>
            </a:pPr>
            <a:r>
              <a:rPr lang="es-PE" dirty="0">
                <a:latin typeface="+mn-lt"/>
              </a:rPr>
              <a:t>Las transferencias (</a:t>
            </a:r>
            <a:r>
              <a:rPr lang="es-PE" dirty="0" err="1">
                <a:latin typeface="+mn-lt"/>
              </a:rPr>
              <a:t>Transfers</a:t>
            </a:r>
            <a:r>
              <a:rPr lang="es-PE" dirty="0">
                <a:latin typeface="+mn-lt"/>
              </a:rPr>
              <a:t>) son entradas de recursos de beneficios económicos futuros o potencial de servicio de transacciones sin contraprestación, distintas de impuestos</a:t>
            </a:r>
            <a:r>
              <a:rPr lang="es-PE" dirty="0" smtClean="0">
                <a:latin typeface="+mn-lt"/>
              </a:rPr>
              <a:t>.</a:t>
            </a:r>
          </a:p>
          <a:p>
            <a:pPr algn="just">
              <a:spcBef>
                <a:spcPts val="600"/>
              </a:spcBef>
            </a:pPr>
            <a:r>
              <a:rPr lang="es-PE" dirty="0" smtClean="0">
                <a:latin typeface="+mn-lt"/>
              </a:rPr>
              <a:t>Transacciones sin Contraprestación: Cuando una unidad recibe recursos sin ninguna contraprestación a cambio o con una contraprestación simbólica. Estas son claramente transacciones sin contraprestación.</a:t>
            </a:r>
          </a:p>
          <a:p>
            <a:pPr algn="just">
              <a:spcBef>
                <a:spcPts val="600"/>
              </a:spcBef>
            </a:pPr>
            <a:r>
              <a:rPr lang="es-PE" dirty="0" smtClean="0">
                <a:latin typeface="+mn-lt"/>
              </a:rPr>
              <a:t>Las </a:t>
            </a:r>
            <a:r>
              <a:rPr lang="es-PE" dirty="0">
                <a:latin typeface="+mn-lt"/>
              </a:rPr>
              <a:t>multas (Fines) son beneficios económicos o potencial de servicio recibidos o por recibir por una entidad del sector público, por decisión de un tribunal u otro organismo responsable de hacer cumplir la ley, como consecuencia de infringir leyes o regulaciones</a:t>
            </a:r>
            <a:r>
              <a:rPr lang="es-PE" dirty="0" smtClean="0">
                <a:latin typeface="+mn-lt"/>
              </a:rPr>
              <a:t>.</a:t>
            </a:r>
            <a:endParaRPr lang="es-PE" dirty="0">
              <a:latin typeface="+mn-lt"/>
            </a:endParaRPr>
          </a:p>
        </p:txBody>
      </p:sp>
    </p:spTree>
    <p:extLst>
      <p:ext uri="{BB962C8B-B14F-4D97-AF65-F5344CB8AC3E}">
        <p14:creationId xmlns:p14="http://schemas.microsoft.com/office/powerpoint/2010/main" val="533334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72418300-5A5A-42EF-A92F-44C9370FFEDC}" type="slidenum">
              <a:rPr lang="es-ES" smtClean="0"/>
              <a:pPr>
                <a:defRPr/>
              </a:pPr>
              <a:t>5</a:t>
            </a:fld>
            <a:endParaRPr lang="es-ES"/>
          </a:p>
        </p:txBody>
      </p:sp>
      <p:sp>
        <p:nvSpPr>
          <p:cNvPr id="8" name="Rectangle 2"/>
          <p:cNvSpPr txBox="1">
            <a:spLocks noChangeArrowheads="1"/>
          </p:cNvSpPr>
          <p:nvPr/>
        </p:nvSpPr>
        <p:spPr>
          <a:xfrm>
            <a:off x="968659" y="232851"/>
            <a:ext cx="7812000" cy="547688"/>
          </a:xfrm>
          <a:prstGeom prst="rect">
            <a:avLst/>
          </a:prstGeom>
          <a:solidFill>
            <a:schemeClr val="accent1"/>
          </a:solidFill>
          <a:ln w="57150" cmpd="thickThin">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lvl1pPr algn="ctr" eaLnBrk="0" hangingPunct="0">
              <a:defRPr sz="4400">
                <a:solidFill>
                  <a:schemeClr val="hlink"/>
                </a:solidFill>
                <a:effectLst>
                  <a:outerShdw blurRad="38100" dist="38100" dir="2700000" algn="tl">
                    <a:srgbClr val="000000"/>
                  </a:outerShdw>
                </a:effectLst>
                <a:latin typeface="+mj-lt"/>
                <a:ea typeface="+mj-ea"/>
                <a:cs typeface="+mj-cs"/>
              </a:defRPr>
            </a:lvl1pPr>
            <a:lvl2pPr algn="ctr" eaLnBrk="0" hangingPunct="0">
              <a:defRPr sz="4400">
                <a:solidFill>
                  <a:schemeClr val="hlink"/>
                </a:solidFill>
                <a:effectLst>
                  <a:outerShdw blurRad="38100" dist="38100" dir="2700000" algn="tl">
                    <a:srgbClr val="000000"/>
                  </a:outerShdw>
                </a:effectLst>
              </a:defRPr>
            </a:lvl2pPr>
            <a:lvl3pPr algn="ctr" eaLnBrk="0" hangingPunct="0">
              <a:defRPr sz="4400">
                <a:solidFill>
                  <a:schemeClr val="hlink"/>
                </a:solidFill>
                <a:effectLst>
                  <a:outerShdw blurRad="38100" dist="38100" dir="2700000" algn="tl">
                    <a:srgbClr val="000000"/>
                  </a:outerShdw>
                </a:effectLst>
              </a:defRPr>
            </a:lvl3pPr>
            <a:lvl4pPr algn="ctr" eaLnBrk="0" hangingPunct="0">
              <a:defRPr sz="4400">
                <a:solidFill>
                  <a:schemeClr val="hlink"/>
                </a:solidFill>
                <a:effectLst>
                  <a:outerShdw blurRad="38100" dist="38100" dir="2700000" algn="tl">
                    <a:srgbClr val="000000"/>
                  </a:outerShdw>
                </a:effectLst>
              </a:defRPr>
            </a:lvl4pPr>
            <a:lvl5pPr algn="ctr" eaLnBrk="0" hangingPunct="0">
              <a:defRPr sz="4400">
                <a:solidFill>
                  <a:schemeClr val="hlink"/>
                </a:solidFill>
                <a:effectLst>
                  <a:outerShdw blurRad="38100" dist="38100" dir="2700000" algn="tl">
                    <a:srgbClr val="000000"/>
                  </a:outerShdw>
                </a:effectLst>
              </a:defRPr>
            </a:lvl5pPr>
            <a:lvl6pPr marL="457200" algn="ctr" fontAlgn="base">
              <a:spcBef>
                <a:spcPct val="0"/>
              </a:spcBef>
              <a:spcAft>
                <a:spcPct val="0"/>
              </a:spcAft>
              <a:defRPr sz="4400">
                <a:solidFill>
                  <a:schemeClr val="hlink"/>
                </a:solidFill>
                <a:effectLst>
                  <a:outerShdw blurRad="38100" dist="38100" dir="2700000" algn="tl">
                    <a:srgbClr val="000000"/>
                  </a:outerShdw>
                </a:effectLst>
              </a:defRPr>
            </a:lvl6pPr>
            <a:lvl7pPr marL="914400" algn="ctr" fontAlgn="base">
              <a:spcBef>
                <a:spcPct val="0"/>
              </a:spcBef>
              <a:spcAft>
                <a:spcPct val="0"/>
              </a:spcAft>
              <a:defRPr sz="4400">
                <a:solidFill>
                  <a:schemeClr val="hlink"/>
                </a:solidFill>
                <a:effectLst>
                  <a:outerShdw blurRad="38100" dist="38100" dir="2700000" algn="tl">
                    <a:srgbClr val="000000"/>
                  </a:outerShdw>
                </a:effectLst>
              </a:defRPr>
            </a:lvl7pPr>
            <a:lvl8pPr marL="1371600" algn="ctr" fontAlgn="base">
              <a:spcBef>
                <a:spcPct val="0"/>
              </a:spcBef>
              <a:spcAft>
                <a:spcPct val="0"/>
              </a:spcAft>
              <a:defRPr sz="4400">
                <a:solidFill>
                  <a:schemeClr val="hlink"/>
                </a:solidFill>
                <a:effectLst>
                  <a:outerShdw blurRad="38100" dist="38100" dir="2700000" algn="tl">
                    <a:srgbClr val="000000"/>
                  </a:outerShdw>
                </a:effectLst>
              </a:defRPr>
            </a:lvl8pPr>
            <a:lvl9pPr marL="1828800" algn="ctr" fontAlgn="base">
              <a:spcBef>
                <a:spcPct val="0"/>
              </a:spcBef>
              <a:spcAft>
                <a:spcPct val="0"/>
              </a:spcAft>
              <a:defRPr sz="4400">
                <a:solidFill>
                  <a:schemeClr val="hlink"/>
                </a:solidFill>
                <a:effectLst>
                  <a:outerShdw blurRad="38100" dist="38100" dir="2700000" algn="tl">
                    <a:srgbClr val="000000"/>
                  </a:outerShdw>
                </a:effectLst>
              </a:defRPr>
            </a:lvl9pPr>
          </a:lstStyle>
          <a:p>
            <a:pPr>
              <a:defRPr/>
            </a:pPr>
            <a:r>
              <a:rPr lang="es-PE" sz="2600" b="1" dirty="0" smtClean="0">
                <a:solidFill>
                  <a:schemeClr val="bg1"/>
                </a:solidFill>
              </a:rPr>
              <a:t>Definición de Impuestos</a:t>
            </a:r>
            <a:endParaRPr lang="en-US" sz="2600" b="1" dirty="0">
              <a:solidFill>
                <a:schemeClr val="bg1"/>
              </a:solidFill>
            </a:endParaRPr>
          </a:p>
        </p:txBody>
      </p:sp>
      <p:grpSp>
        <p:nvGrpSpPr>
          <p:cNvPr id="3" name="Grupo 2"/>
          <p:cNvGrpSpPr/>
          <p:nvPr/>
        </p:nvGrpSpPr>
        <p:grpSpPr>
          <a:xfrm>
            <a:off x="1072739" y="848472"/>
            <a:ext cx="7603839" cy="4161167"/>
            <a:chOff x="1344217" y="810883"/>
            <a:chExt cx="7603839" cy="4161167"/>
          </a:xfrm>
        </p:grpSpPr>
        <p:graphicFrame>
          <p:nvGraphicFramePr>
            <p:cNvPr id="6" name="Diagrama 5"/>
            <p:cNvGraphicFramePr/>
            <p:nvPr>
              <p:extLst>
                <p:ext uri="{D42A27DB-BD31-4B8C-83A1-F6EECF244321}">
                  <p14:modId xmlns:p14="http://schemas.microsoft.com/office/powerpoint/2010/main" val="3232702033"/>
                </p:ext>
              </p:extLst>
            </p:nvPr>
          </p:nvGraphicFramePr>
          <p:xfrm>
            <a:off x="1344217" y="810883"/>
            <a:ext cx="1811382" cy="41611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a 4"/>
            <p:cNvGraphicFramePr/>
            <p:nvPr>
              <p:extLst>
                <p:ext uri="{D42A27DB-BD31-4B8C-83A1-F6EECF244321}">
                  <p14:modId xmlns:p14="http://schemas.microsoft.com/office/powerpoint/2010/main" val="1903778071"/>
                </p:ext>
              </p:extLst>
            </p:nvPr>
          </p:nvGraphicFramePr>
          <p:xfrm>
            <a:off x="3229622" y="811859"/>
            <a:ext cx="2004229" cy="4064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7" name="Diagrama 6"/>
            <p:cNvGraphicFramePr/>
            <p:nvPr>
              <p:extLst>
                <p:ext uri="{D42A27DB-BD31-4B8C-83A1-F6EECF244321}">
                  <p14:modId xmlns:p14="http://schemas.microsoft.com/office/powerpoint/2010/main" val="234341932"/>
                </p:ext>
              </p:extLst>
            </p:nvPr>
          </p:nvGraphicFramePr>
          <p:xfrm>
            <a:off x="5306617" y="908050"/>
            <a:ext cx="1828969" cy="40640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9" name="Diagrama 8"/>
            <p:cNvGraphicFramePr/>
            <p:nvPr>
              <p:extLst>
                <p:ext uri="{D42A27DB-BD31-4B8C-83A1-F6EECF244321}">
                  <p14:modId xmlns:p14="http://schemas.microsoft.com/office/powerpoint/2010/main" val="3697936583"/>
                </p:ext>
              </p:extLst>
            </p:nvPr>
          </p:nvGraphicFramePr>
          <p:xfrm>
            <a:off x="7222489" y="835660"/>
            <a:ext cx="1725567" cy="4064000"/>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pSp>
    </p:spTree>
    <p:extLst>
      <p:ext uri="{BB962C8B-B14F-4D97-AF65-F5344CB8AC3E}">
        <p14:creationId xmlns:p14="http://schemas.microsoft.com/office/powerpoint/2010/main" val="35314747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849898" y="3996858"/>
            <a:ext cx="6181148" cy="276999"/>
          </a:xfrm>
          <a:prstGeom prst="rect">
            <a:avLst/>
          </a:prstGeom>
        </p:spPr>
        <p:txBody>
          <a:bodyPr wrap="square">
            <a:spAutoFit/>
          </a:bodyPr>
          <a:lstStyle/>
          <a:p>
            <a:r>
              <a:rPr lang="es-PE" sz="1200" b="1" dirty="0" smtClean="0"/>
              <a:t>(*) La </a:t>
            </a:r>
            <a:r>
              <a:rPr lang="es-PE" sz="1200" b="1" dirty="0"/>
              <a:t>clasificación se refiere a los impuestos sobre la producción y las importaciones</a:t>
            </a:r>
          </a:p>
        </p:txBody>
      </p:sp>
      <p:sp>
        <p:nvSpPr>
          <p:cNvPr id="2" name="Marcador de número de diapositiva 1"/>
          <p:cNvSpPr>
            <a:spLocks noGrp="1"/>
          </p:cNvSpPr>
          <p:nvPr>
            <p:ph type="sldNum" sz="quarter" idx="12"/>
          </p:nvPr>
        </p:nvSpPr>
        <p:spPr/>
        <p:txBody>
          <a:bodyPr/>
          <a:lstStyle/>
          <a:p>
            <a:pPr>
              <a:defRPr/>
            </a:pPr>
            <a:fld id="{72418300-5A5A-42EF-A92F-44C9370FFEDC}" type="slidenum">
              <a:rPr lang="es-ES" smtClean="0"/>
              <a:pPr>
                <a:defRPr/>
              </a:pPr>
              <a:t>6</a:t>
            </a:fld>
            <a:endParaRPr lang="es-ES"/>
          </a:p>
        </p:txBody>
      </p:sp>
      <p:sp>
        <p:nvSpPr>
          <p:cNvPr id="8" name="Rectangle 2"/>
          <p:cNvSpPr txBox="1">
            <a:spLocks noChangeArrowheads="1"/>
          </p:cNvSpPr>
          <p:nvPr/>
        </p:nvSpPr>
        <p:spPr>
          <a:xfrm>
            <a:off x="976823" y="505507"/>
            <a:ext cx="7812000" cy="360000"/>
          </a:xfrm>
          <a:prstGeom prst="rect">
            <a:avLst/>
          </a:prstGeom>
          <a:solidFill>
            <a:schemeClr val="accent1"/>
          </a:solidFill>
          <a:ln w="57150" cmpd="thickThin">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lvl1pPr algn="ctr" eaLnBrk="0" hangingPunct="0">
              <a:defRPr sz="4400">
                <a:solidFill>
                  <a:schemeClr val="hlink"/>
                </a:solidFill>
                <a:effectLst>
                  <a:outerShdw blurRad="38100" dist="38100" dir="2700000" algn="tl">
                    <a:srgbClr val="000000"/>
                  </a:outerShdw>
                </a:effectLst>
                <a:latin typeface="+mj-lt"/>
                <a:ea typeface="+mj-ea"/>
                <a:cs typeface="+mj-cs"/>
              </a:defRPr>
            </a:lvl1pPr>
            <a:lvl2pPr algn="ctr" eaLnBrk="0" hangingPunct="0">
              <a:defRPr sz="4400">
                <a:solidFill>
                  <a:schemeClr val="hlink"/>
                </a:solidFill>
                <a:effectLst>
                  <a:outerShdw blurRad="38100" dist="38100" dir="2700000" algn="tl">
                    <a:srgbClr val="000000"/>
                  </a:outerShdw>
                </a:effectLst>
              </a:defRPr>
            </a:lvl2pPr>
            <a:lvl3pPr algn="ctr" eaLnBrk="0" hangingPunct="0">
              <a:defRPr sz="4400">
                <a:solidFill>
                  <a:schemeClr val="hlink"/>
                </a:solidFill>
                <a:effectLst>
                  <a:outerShdw blurRad="38100" dist="38100" dir="2700000" algn="tl">
                    <a:srgbClr val="000000"/>
                  </a:outerShdw>
                </a:effectLst>
              </a:defRPr>
            </a:lvl3pPr>
            <a:lvl4pPr algn="ctr" eaLnBrk="0" hangingPunct="0">
              <a:defRPr sz="4400">
                <a:solidFill>
                  <a:schemeClr val="hlink"/>
                </a:solidFill>
                <a:effectLst>
                  <a:outerShdw blurRad="38100" dist="38100" dir="2700000" algn="tl">
                    <a:srgbClr val="000000"/>
                  </a:outerShdw>
                </a:effectLst>
              </a:defRPr>
            </a:lvl4pPr>
            <a:lvl5pPr algn="ctr" eaLnBrk="0" hangingPunct="0">
              <a:defRPr sz="4400">
                <a:solidFill>
                  <a:schemeClr val="hlink"/>
                </a:solidFill>
                <a:effectLst>
                  <a:outerShdw blurRad="38100" dist="38100" dir="2700000" algn="tl">
                    <a:srgbClr val="000000"/>
                  </a:outerShdw>
                </a:effectLst>
              </a:defRPr>
            </a:lvl5pPr>
            <a:lvl6pPr marL="457200" algn="ctr" fontAlgn="base">
              <a:spcBef>
                <a:spcPct val="0"/>
              </a:spcBef>
              <a:spcAft>
                <a:spcPct val="0"/>
              </a:spcAft>
              <a:defRPr sz="4400">
                <a:solidFill>
                  <a:schemeClr val="hlink"/>
                </a:solidFill>
                <a:effectLst>
                  <a:outerShdw blurRad="38100" dist="38100" dir="2700000" algn="tl">
                    <a:srgbClr val="000000"/>
                  </a:outerShdw>
                </a:effectLst>
              </a:defRPr>
            </a:lvl6pPr>
            <a:lvl7pPr marL="914400" algn="ctr" fontAlgn="base">
              <a:spcBef>
                <a:spcPct val="0"/>
              </a:spcBef>
              <a:spcAft>
                <a:spcPct val="0"/>
              </a:spcAft>
              <a:defRPr sz="4400">
                <a:solidFill>
                  <a:schemeClr val="hlink"/>
                </a:solidFill>
                <a:effectLst>
                  <a:outerShdw blurRad="38100" dist="38100" dir="2700000" algn="tl">
                    <a:srgbClr val="000000"/>
                  </a:outerShdw>
                </a:effectLst>
              </a:defRPr>
            </a:lvl7pPr>
            <a:lvl8pPr marL="1371600" algn="ctr" fontAlgn="base">
              <a:spcBef>
                <a:spcPct val="0"/>
              </a:spcBef>
              <a:spcAft>
                <a:spcPct val="0"/>
              </a:spcAft>
              <a:defRPr sz="4400">
                <a:solidFill>
                  <a:schemeClr val="hlink"/>
                </a:solidFill>
                <a:effectLst>
                  <a:outerShdw blurRad="38100" dist="38100" dir="2700000" algn="tl">
                    <a:srgbClr val="000000"/>
                  </a:outerShdw>
                </a:effectLst>
              </a:defRPr>
            </a:lvl8pPr>
            <a:lvl9pPr marL="1828800" algn="ctr" fontAlgn="base">
              <a:spcBef>
                <a:spcPct val="0"/>
              </a:spcBef>
              <a:spcAft>
                <a:spcPct val="0"/>
              </a:spcAft>
              <a:defRPr sz="4400">
                <a:solidFill>
                  <a:schemeClr val="hlink"/>
                </a:solidFill>
                <a:effectLst>
                  <a:outerShdw blurRad="38100" dist="38100" dir="2700000" algn="tl">
                    <a:srgbClr val="000000"/>
                  </a:outerShdw>
                </a:effectLst>
              </a:defRPr>
            </a:lvl9pPr>
          </a:lstStyle>
          <a:p>
            <a:pPr>
              <a:defRPr/>
            </a:pPr>
            <a:r>
              <a:rPr lang="es-PE" sz="2600" b="1" dirty="0" smtClean="0">
                <a:solidFill>
                  <a:schemeClr val="bg1"/>
                </a:solidFill>
              </a:rPr>
              <a:t>Clasificación de Impuestos</a:t>
            </a:r>
            <a:endParaRPr lang="en-US" sz="2600" b="1" dirty="0">
              <a:solidFill>
                <a:schemeClr val="bg1"/>
              </a:solidFill>
            </a:endParaRPr>
          </a:p>
        </p:txBody>
      </p:sp>
      <p:graphicFrame>
        <p:nvGraphicFramePr>
          <p:cNvPr id="10" name="Tabla 9"/>
          <p:cNvGraphicFramePr>
            <a:graphicFrameLocks noGrp="1"/>
          </p:cNvGraphicFramePr>
          <p:nvPr>
            <p:extLst>
              <p:ext uri="{D42A27DB-BD31-4B8C-83A1-F6EECF244321}">
                <p14:modId xmlns:p14="http://schemas.microsoft.com/office/powerpoint/2010/main" val="3127771238"/>
              </p:ext>
            </p:extLst>
          </p:nvPr>
        </p:nvGraphicFramePr>
        <p:xfrm>
          <a:off x="976823" y="1077836"/>
          <a:ext cx="7812000" cy="2817698"/>
        </p:xfrm>
        <a:graphic>
          <a:graphicData uri="http://schemas.openxmlformats.org/drawingml/2006/table">
            <a:tbl>
              <a:tblPr>
                <a:tableStyleId>{69CF1AB2-1976-4502-BF36-3FF5EA218861}</a:tableStyleId>
              </a:tblPr>
              <a:tblGrid>
                <a:gridCol w="2051503"/>
                <a:gridCol w="3031030"/>
                <a:gridCol w="2729467"/>
              </a:tblGrid>
              <a:tr h="260796">
                <a:tc>
                  <a:txBody>
                    <a:bodyPr/>
                    <a:lstStyle/>
                    <a:p>
                      <a:pPr algn="ctr" fontAlgn="ctr"/>
                      <a:r>
                        <a:rPr lang="es-ES" sz="1400" u="none" strike="noStrike" dirty="0">
                          <a:effectLst/>
                        </a:rPr>
                        <a:t>PRESUPUESTAL y CONTABLE</a:t>
                      </a:r>
                      <a:endParaRPr lang="es-ES" sz="1400" b="1" i="0" u="none" strike="noStrike" dirty="0">
                        <a:solidFill>
                          <a:srgbClr val="000000"/>
                        </a:solidFill>
                        <a:effectLst/>
                        <a:latin typeface="Calibri" panose="020F0502020204030204" pitchFamily="34" charset="0"/>
                      </a:endParaRPr>
                    </a:p>
                  </a:txBody>
                  <a:tcPr marL="6548" marR="6548" marT="6548" marB="0" anchor="ctr"/>
                </a:tc>
                <a:tc>
                  <a:txBody>
                    <a:bodyPr/>
                    <a:lstStyle/>
                    <a:p>
                      <a:pPr algn="ctr" fontAlgn="ctr"/>
                      <a:r>
                        <a:rPr lang="es-ES" sz="1400" u="none" strike="noStrike" dirty="0">
                          <a:effectLst/>
                        </a:rPr>
                        <a:t>ESTADÍSTICA DE FINANZAS PÚBLICAS</a:t>
                      </a:r>
                      <a:endParaRPr lang="es-ES" sz="1400" b="1" i="0" u="none" strike="noStrike" dirty="0">
                        <a:solidFill>
                          <a:srgbClr val="000000"/>
                        </a:solidFill>
                        <a:effectLst/>
                        <a:latin typeface="Calibri" panose="020F0502020204030204" pitchFamily="34" charset="0"/>
                      </a:endParaRPr>
                    </a:p>
                  </a:txBody>
                  <a:tcPr marL="6548" marR="6548" marT="6548" marB="0" anchor="ctr"/>
                </a:tc>
                <a:tc>
                  <a:txBody>
                    <a:bodyPr/>
                    <a:lstStyle/>
                    <a:p>
                      <a:pPr algn="ctr" fontAlgn="ctr"/>
                      <a:r>
                        <a:rPr lang="es-ES" sz="1400" u="none" strike="noStrike" dirty="0">
                          <a:effectLst/>
                        </a:rPr>
                        <a:t>CUENTAS NACIONALES</a:t>
                      </a:r>
                      <a:r>
                        <a:rPr lang="es-ES" sz="1400" u="none" strike="noStrike" dirty="0" smtClean="0">
                          <a:effectLst/>
                        </a:rPr>
                        <a:t>(*)</a:t>
                      </a:r>
                      <a:endParaRPr lang="es-ES" sz="1400" b="1" i="0" u="none" strike="noStrike" dirty="0">
                        <a:solidFill>
                          <a:srgbClr val="000000"/>
                        </a:solidFill>
                        <a:effectLst/>
                        <a:latin typeface="Calibri" panose="020F0502020204030204" pitchFamily="34" charset="0"/>
                      </a:endParaRPr>
                    </a:p>
                  </a:txBody>
                  <a:tcPr marL="6548" marR="6548" marT="6548" marB="0" anchor="ctr"/>
                </a:tc>
              </a:tr>
              <a:tr h="397405">
                <a:tc>
                  <a:txBody>
                    <a:bodyPr/>
                    <a:lstStyle/>
                    <a:p>
                      <a:pPr algn="l" fontAlgn="ctr"/>
                      <a:r>
                        <a:rPr lang="es-ES" sz="1200" u="none" strike="noStrike" dirty="0" smtClean="0">
                          <a:effectLst/>
                        </a:rPr>
                        <a:t>Impuesto </a:t>
                      </a:r>
                      <a:r>
                        <a:rPr lang="es-ES" sz="1200" u="none" strike="noStrike" dirty="0">
                          <a:effectLst/>
                        </a:rPr>
                        <a:t>a la renta</a:t>
                      </a:r>
                      <a:endParaRPr lang="es-ES" sz="1200" b="0" i="0" u="none" strike="noStrike" dirty="0">
                        <a:solidFill>
                          <a:srgbClr val="000000"/>
                        </a:solidFill>
                        <a:effectLst/>
                        <a:latin typeface="Symbol" panose="05050102010706020507" pitchFamily="18" charset="2"/>
                      </a:endParaRPr>
                    </a:p>
                  </a:txBody>
                  <a:tcPr marL="117860" marR="6548" marT="6548" marB="0" anchor="ctr"/>
                </a:tc>
                <a:tc>
                  <a:txBody>
                    <a:bodyPr/>
                    <a:lstStyle/>
                    <a:p>
                      <a:pPr algn="l" fontAlgn="ctr"/>
                      <a:r>
                        <a:rPr lang="es-PE" sz="1200" u="none" strike="noStrike" dirty="0" smtClean="0">
                          <a:effectLst/>
                        </a:rPr>
                        <a:t>Impuestos </a:t>
                      </a:r>
                      <a:r>
                        <a:rPr lang="es-PE" sz="1200" u="none" strike="noStrike" dirty="0">
                          <a:effectLst/>
                        </a:rPr>
                        <a:t>sobre el ingreso, las utilidades y las ganancias de capital</a:t>
                      </a:r>
                      <a:endParaRPr lang="es-PE" sz="1200" b="0" i="0" u="none" strike="noStrike" dirty="0">
                        <a:solidFill>
                          <a:srgbClr val="000000"/>
                        </a:solidFill>
                        <a:effectLst/>
                        <a:latin typeface="Symbol" panose="05050102010706020507" pitchFamily="18" charset="2"/>
                      </a:endParaRPr>
                    </a:p>
                  </a:txBody>
                  <a:tcPr marL="117860" marR="6548" marT="6548" marB="0" anchor="ctr"/>
                </a:tc>
                <a:tc rowSpan="2">
                  <a:txBody>
                    <a:bodyPr/>
                    <a:lstStyle/>
                    <a:p>
                      <a:pPr marL="92075" indent="0" algn="l" fontAlgn="ctr"/>
                      <a:r>
                        <a:rPr lang="es-PE" sz="1200" u="none" strike="noStrike" dirty="0" smtClean="0">
                          <a:effectLst/>
                        </a:rPr>
                        <a:t>Impuestos </a:t>
                      </a:r>
                      <a:r>
                        <a:rPr lang="es-PE" sz="1200" u="none" strike="noStrike" dirty="0">
                          <a:effectLst/>
                        </a:rPr>
                        <a:t>sobre los productos: IVA y derechos de importación</a:t>
                      </a:r>
                      <a:endParaRPr lang="es-PE" sz="1200" b="0" i="0" u="none" strike="noStrike" dirty="0">
                        <a:solidFill>
                          <a:srgbClr val="000000"/>
                        </a:solidFill>
                        <a:effectLst/>
                        <a:latin typeface="Symbol" panose="05050102010706020507" pitchFamily="18" charset="2"/>
                      </a:endParaRPr>
                    </a:p>
                  </a:txBody>
                  <a:tcPr marL="6548" marR="6548" marT="6548" marB="0" anchor="ctr"/>
                </a:tc>
              </a:tr>
              <a:tr h="397405">
                <a:tc>
                  <a:txBody>
                    <a:bodyPr/>
                    <a:lstStyle/>
                    <a:p>
                      <a:pPr algn="l" fontAlgn="ctr"/>
                      <a:r>
                        <a:rPr lang="es-PE" sz="1200" u="none" strike="noStrike" dirty="0" smtClean="0">
                          <a:effectLst/>
                        </a:rPr>
                        <a:t>Impuesto </a:t>
                      </a:r>
                      <a:r>
                        <a:rPr lang="es-PE" sz="1200" u="none" strike="noStrike" dirty="0">
                          <a:effectLst/>
                        </a:rPr>
                        <a:t>general a las ventas</a:t>
                      </a:r>
                      <a:endParaRPr lang="es-PE" sz="1200" b="0" i="0" u="none" strike="noStrike" dirty="0">
                        <a:solidFill>
                          <a:srgbClr val="000000"/>
                        </a:solidFill>
                        <a:effectLst/>
                        <a:latin typeface="Symbol" panose="05050102010706020507" pitchFamily="18" charset="2"/>
                      </a:endParaRPr>
                    </a:p>
                  </a:txBody>
                  <a:tcPr marL="117860" marR="6548" marT="6548" marB="0" anchor="ctr"/>
                </a:tc>
                <a:tc rowSpan="2">
                  <a:txBody>
                    <a:bodyPr/>
                    <a:lstStyle/>
                    <a:p>
                      <a:pPr marL="92075" indent="0" algn="l" fontAlgn="ctr"/>
                      <a:r>
                        <a:rPr lang="es-PE" sz="1200" u="none" strike="noStrike" dirty="0" smtClean="0">
                          <a:effectLst/>
                        </a:rPr>
                        <a:t>Impuestos </a:t>
                      </a:r>
                      <a:r>
                        <a:rPr lang="es-PE" sz="1200" u="none" strike="noStrike" dirty="0">
                          <a:effectLst/>
                        </a:rPr>
                        <a:t>sobre los bienes y servicios</a:t>
                      </a:r>
                      <a:endParaRPr lang="es-PE" sz="1200" b="0" i="0" u="none" strike="noStrike" dirty="0">
                        <a:solidFill>
                          <a:srgbClr val="000000"/>
                        </a:solidFill>
                        <a:effectLst/>
                        <a:latin typeface="Symbol" panose="05050102010706020507" pitchFamily="18" charset="2"/>
                      </a:endParaRPr>
                    </a:p>
                  </a:txBody>
                  <a:tcPr marL="6548" marR="6548" marT="6548" marB="0" anchor="ctr"/>
                </a:tc>
                <a:tc vMerge="1">
                  <a:txBody>
                    <a:bodyPr/>
                    <a:lstStyle/>
                    <a:p>
                      <a:endParaRPr lang="es-PE"/>
                    </a:p>
                  </a:txBody>
                  <a:tcPr/>
                </a:tc>
              </a:tr>
              <a:tr h="397405">
                <a:tc>
                  <a:txBody>
                    <a:bodyPr/>
                    <a:lstStyle/>
                    <a:p>
                      <a:pPr algn="l" fontAlgn="ctr"/>
                      <a:r>
                        <a:rPr lang="es-ES" sz="1200" u="none" strike="noStrike" dirty="0" smtClean="0">
                          <a:effectLst/>
                        </a:rPr>
                        <a:t>Impuesto </a:t>
                      </a:r>
                      <a:r>
                        <a:rPr lang="es-ES" sz="1200" u="none" strike="noStrike" dirty="0">
                          <a:effectLst/>
                        </a:rPr>
                        <a:t>selectivo al consumo</a:t>
                      </a:r>
                      <a:endParaRPr lang="es-ES" sz="1200" b="0" i="0" u="none" strike="noStrike" dirty="0">
                        <a:solidFill>
                          <a:srgbClr val="000000"/>
                        </a:solidFill>
                        <a:effectLst/>
                        <a:latin typeface="Symbol" panose="05050102010706020507" pitchFamily="18" charset="2"/>
                      </a:endParaRPr>
                    </a:p>
                  </a:txBody>
                  <a:tcPr marL="117860" marR="6548" marT="6548" marB="0" anchor="ctr"/>
                </a:tc>
                <a:tc vMerge="1">
                  <a:txBody>
                    <a:bodyPr/>
                    <a:lstStyle/>
                    <a:p>
                      <a:endParaRPr lang="es-PE"/>
                    </a:p>
                  </a:txBody>
                  <a:tcPr/>
                </a:tc>
                <a:tc>
                  <a:txBody>
                    <a:bodyPr/>
                    <a:lstStyle/>
                    <a:p>
                      <a:pPr marL="92075" indent="0" algn="l" defTabSz="685783" rtl="0" eaLnBrk="1" fontAlgn="ctr" latinLnBrk="0" hangingPunct="1"/>
                      <a:r>
                        <a:rPr lang="es-PE" sz="1200" u="none" strike="noStrike" kern="1200" dirty="0" smtClean="0">
                          <a:solidFill>
                            <a:schemeClr val="dk1"/>
                          </a:solidFill>
                          <a:effectLst/>
                          <a:latin typeface="+mn-lt"/>
                          <a:ea typeface="+mn-ea"/>
                          <a:cs typeface="+mn-cs"/>
                        </a:rPr>
                        <a:t>Impuestos </a:t>
                      </a:r>
                      <a:r>
                        <a:rPr lang="es-PE" sz="1200" u="none" strike="noStrike" kern="1200" dirty="0">
                          <a:solidFill>
                            <a:schemeClr val="dk1"/>
                          </a:solidFill>
                          <a:effectLst/>
                          <a:latin typeface="+mn-lt"/>
                          <a:ea typeface="+mn-ea"/>
                          <a:cs typeface="+mn-cs"/>
                        </a:rPr>
                        <a:t>sobre los productos excluyendo IVA</a:t>
                      </a:r>
                    </a:p>
                  </a:txBody>
                  <a:tcPr marL="6548" marR="6548" marT="6548" marB="0" anchor="ctr"/>
                </a:tc>
              </a:tr>
              <a:tr h="397405">
                <a:tc>
                  <a:txBody>
                    <a:bodyPr/>
                    <a:lstStyle/>
                    <a:p>
                      <a:pPr algn="l" fontAlgn="ctr"/>
                      <a:r>
                        <a:rPr lang="es-ES" sz="1200" u="none" strike="noStrike" dirty="0" smtClean="0">
                          <a:effectLst/>
                        </a:rPr>
                        <a:t>Impuestos </a:t>
                      </a:r>
                      <a:r>
                        <a:rPr lang="es-ES" sz="1200" u="none" strike="noStrike" dirty="0">
                          <a:effectLst/>
                        </a:rPr>
                        <a:t>a las importaciones</a:t>
                      </a:r>
                      <a:endParaRPr lang="es-ES" sz="1200" b="0" i="0" u="none" strike="noStrike" dirty="0">
                        <a:solidFill>
                          <a:srgbClr val="000000"/>
                        </a:solidFill>
                        <a:effectLst/>
                        <a:latin typeface="Symbol" panose="05050102010706020507" pitchFamily="18" charset="2"/>
                      </a:endParaRPr>
                    </a:p>
                  </a:txBody>
                  <a:tcPr marL="117860" marR="6548" marT="6548" marB="0" anchor="ctr"/>
                </a:tc>
                <a:tc>
                  <a:txBody>
                    <a:bodyPr/>
                    <a:lstStyle/>
                    <a:p>
                      <a:pPr algn="l" fontAlgn="ctr"/>
                      <a:r>
                        <a:rPr lang="es-PE" sz="1200" u="none" strike="noStrike" dirty="0" smtClean="0">
                          <a:effectLst/>
                        </a:rPr>
                        <a:t>Impuestos </a:t>
                      </a:r>
                      <a:r>
                        <a:rPr lang="es-PE" sz="1200" u="none" strike="noStrike" dirty="0">
                          <a:effectLst/>
                        </a:rPr>
                        <a:t>sobre el comercio y las transacciones internacionales</a:t>
                      </a:r>
                      <a:endParaRPr lang="es-PE" sz="1200" b="0" i="0" u="none" strike="noStrike" dirty="0">
                        <a:solidFill>
                          <a:srgbClr val="000000"/>
                        </a:solidFill>
                        <a:effectLst/>
                        <a:latin typeface="Symbol" panose="05050102010706020507" pitchFamily="18" charset="2"/>
                      </a:endParaRPr>
                    </a:p>
                  </a:txBody>
                  <a:tcPr marL="117860" marR="6548" marT="6548" marB="0" anchor="ctr"/>
                </a:tc>
                <a:tc>
                  <a:txBody>
                    <a:bodyPr/>
                    <a:lstStyle/>
                    <a:p>
                      <a:pPr marL="92075" indent="0" algn="l" defTabSz="685783" rtl="0" eaLnBrk="1" fontAlgn="ctr" latinLnBrk="0" hangingPunct="1"/>
                      <a:r>
                        <a:rPr lang="es-ES" sz="1200" u="none" strike="noStrike" kern="1200" dirty="0" smtClean="0">
                          <a:solidFill>
                            <a:schemeClr val="dk1"/>
                          </a:solidFill>
                          <a:effectLst/>
                          <a:latin typeface="+mn-lt"/>
                          <a:ea typeface="+mn-ea"/>
                          <a:cs typeface="+mn-cs"/>
                        </a:rPr>
                        <a:t>Impuestos </a:t>
                      </a:r>
                      <a:r>
                        <a:rPr lang="es-ES" sz="1200" u="none" strike="noStrike" kern="1200" dirty="0">
                          <a:solidFill>
                            <a:schemeClr val="dk1"/>
                          </a:solidFill>
                          <a:effectLst/>
                          <a:latin typeface="+mn-lt"/>
                          <a:ea typeface="+mn-ea"/>
                          <a:cs typeface="+mn-cs"/>
                        </a:rPr>
                        <a:t>sobre las exportaciones</a:t>
                      </a:r>
                    </a:p>
                  </a:txBody>
                  <a:tcPr marL="6548" marR="6548" marT="6548" marB="0" anchor="ctr"/>
                </a:tc>
              </a:tr>
              <a:tr h="397405">
                <a:tc>
                  <a:txBody>
                    <a:bodyPr/>
                    <a:lstStyle/>
                    <a:p>
                      <a:pPr algn="l" fontAlgn="ctr"/>
                      <a:r>
                        <a:rPr lang="es-ES" sz="1200" u="none" strike="noStrike" dirty="0" smtClean="0">
                          <a:effectLst/>
                        </a:rPr>
                        <a:t>Impuestos </a:t>
                      </a:r>
                      <a:r>
                        <a:rPr lang="es-ES" sz="1200" u="none" strike="noStrike" dirty="0">
                          <a:effectLst/>
                        </a:rPr>
                        <a:t>a la propiedad</a:t>
                      </a:r>
                      <a:endParaRPr lang="es-ES" sz="1200" b="0" i="0" u="none" strike="noStrike" dirty="0">
                        <a:solidFill>
                          <a:srgbClr val="000000"/>
                        </a:solidFill>
                        <a:effectLst/>
                        <a:latin typeface="Symbol" panose="05050102010706020507" pitchFamily="18" charset="2"/>
                      </a:endParaRPr>
                    </a:p>
                  </a:txBody>
                  <a:tcPr marL="117860" marR="6548" marT="6548" marB="0" anchor="ctr"/>
                </a:tc>
                <a:tc>
                  <a:txBody>
                    <a:bodyPr/>
                    <a:lstStyle/>
                    <a:p>
                      <a:pPr algn="l" fontAlgn="ctr"/>
                      <a:r>
                        <a:rPr lang="es-ES" sz="1200" u="none" strike="noStrike" dirty="0" smtClean="0">
                          <a:effectLst/>
                        </a:rPr>
                        <a:t>Impuesto </a:t>
                      </a:r>
                      <a:r>
                        <a:rPr lang="es-ES" sz="1200" u="none" strike="noStrike" dirty="0">
                          <a:effectLst/>
                        </a:rPr>
                        <a:t>sobre la propiedad</a:t>
                      </a:r>
                      <a:endParaRPr lang="es-ES" sz="1200" b="0" i="0" u="none" strike="noStrike" dirty="0">
                        <a:solidFill>
                          <a:srgbClr val="000000"/>
                        </a:solidFill>
                        <a:effectLst/>
                        <a:latin typeface="Symbol" panose="05050102010706020507" pitchFamily="18" charset="2"/>
                      </a:endParaRPr>
                    </a:p>
                  </a:txBody>
                  <a:tcPr marL="117860" marR="6548" marT="6548" marB="0" anchor="ctr"/>
                </a:tc>
                <a:tc rowSpan="2">
                  <a:txBody>
                    <a:bodyPr/>
                    <a:lstStyle/>
                    <a:p>
                      <a:pPr marL="92075" indent="0" algn="l" defTabSz="685783" rtl="0" eaLnBrk="1" fontAlgn="ctr" latinLnBrk="0" hangingPunct="1"/>
                      <a:r>
                        <a:rPr lang="es-ES" sz="1200" u="none" strike="noStrike" kern="1200" dirty="0" smtClean="0">
                          <a:solidFill>
                            <a:schemeClr val="dk1"/>
                          </a:solidFill>
                          <a:effectLst/>
                          <a:latin typeface="+mn-lt"/>
                          <a:ea typeface="+mn-ea"/>
                          <a:cs typeface="+mn-cs"/>
                        </a:rPr>
                        <a:t>Otros </a:t>
                      </a:r>
                      <a:r>
                        <a:rPr lang="es-ES" sz="1200" u="none" strike="noStrike" kern="1200" dirty="0">
                          <a:solidFill>
                            <a:schemeClr val="dk1"/>
                          </a:solidFill>
                          <a:effectLst/>
                          <a:latin typeface="+mn-lt"/>
                          <a:ea typeface="+mn-ea"/>
                          <a:cs typeface="+mn-cs"/>
                        </a:rPr>
                        <a:t>impuestos</a:t>
                      </a:r>
                    </a:p>
                  </a:txBody>
                  <a:tcPr marL="6548" marR="6548" marT="6548" marB="0" anchor="ctr"/>
                </a:tc>
              </a:tr>
              <a:tr h="397405">
                <a:tc>
                  <a:txBody>
                    <a:bodyPr/>
                    <a:lstStyle/>
                    <a:p>
                      <a:pPr algn="l" fontAlgn="ctr"/>
                      <a:r>
                        <a:rPr lang="es-ES" sz="1200" u="none" strike="noStrike" dirty="0" smtClean="0">
                          <a:effectLst/>
                        </a:rPr>
                        <a:t>Devolución </a:t>
                      </a:r>
                      <a:r>
                        <a:rPr lang="es-ES" sz="1200" u="none" strike="noStrike" dirty="0">
                          <a:effectLst/>
                        </a:rPr>
                        <a:t>de impuestos</a:t>
                      </a:r>
                      <a:endParaRPr lang="es-ES" sz="1200" b="0" i="0" u="none" strike="noStrike" dirty="0">
                        <a:solidFill>
                          <a:srgbClr val="000000"/>
                        </a:solidFill>
                        <a:effectLst/>
                        <a:latin typeface="Symbol" panose="05050102010706020507" pitchFamily="18" charset="2"/>
                      </a:endParaRPr>
                    </a:p>
                  </a:txBody>
                  <a:tcPr marL="117860" marR="6548" marT="6548" marB="0" anchor="ctr"/>
                </a:tc>
                <a:tc>
                  <a:txBody>
                    <a:bodyPr/>
                    <a:lstStyle/>
                    <a:p>
                      <a:pPr algn="l" fontAlgn="ctr"/>
                      <a:r>
                        <a:rPr lang="es-ES" sz="1200" u="none" strike="noStrike" dirty="0" smtClean="0">
                          <a:effectLst/>
                        </a:rPr>
                        <a:t>Otros </a:t>
                      </a:r>
                      <a:r>
                        <a:rPr lang="es-ES" sz="1200" u="none" strike="noStrike" dirty="0">
                          <a:effectLst/>
                        </a:rPr>
                        <a:t>impuestos</a:t>
                      </a:r>
                      <a:endParaRPr lang="es-ES" sz="1200" b="0" i="0" u="none" strike="noStrike" dirty="0">
                        <a:solidFill>
                          <a:srgbClr val="000000"/>
                        </a:solidFill>
                        <a:effectLst/>
                        <a:latin typeface="Symbol" panose="05050102010706020507" pitchFamily="18" charset="2"/>
                      </a:endParaRPr>
                    </a:p>
                  </a:txBody>
                  <a:tcPr marL="117860" marR="6548" marT="6548" marB="0" anchor="ctr"/>
                </a:tc>
                <a:tc vMerge="1">
                  <a:txBody>
                    <a:bodyPr/>
                    <a:lstStyle/>
                    <a:p>
                      <a:endParaRPr lang="es-PE"/>
                    </a:p>
                  </a:txBody>
                  <a:tcPr/>
                </a:tc>
              </a:tr>
            </a:tbl>
          </a:graphicData>
        </a:graphic>
      </p:graphicFrame>
    </p:spTree>
    <p:extLst>
      <p:ext uri="{BB962C8B-B14F-4D97-AF65-F5344CB8AC3E}">
        <p14:creationId xmlns:p14="http://schemas.microsoft.com/office/powerpoint/2010/main" val="3668135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000125" y="435667"/>
            <a:ext cx="7812000" cy="396000"/>
          </a:xfrm>
          <a:solidFill>
            <a:schemeClr val="accent1"/>
          </a:solidFill>
          <a:ln w="57150" cmpd="thickThin">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p:spPr>
        <p:txBody>
          <a:bodyPr vert="horz" wrap="square" lIns="68579" tIns="34289" rIns="68579" bIns="34289" numCol="1" anchor="ctr" anchorCtr="0" compatLnSpc="1">
            <a:prstTxWarp prst="textNoShape">
              <a:avLst/>
            </a:prstTxWarp>
          </a:bodyPr>
          <a:lstStyle/>
          <a:p>
            <a:pPr algn="ctr" eaLnBrk="0" hangingPunct="0"/>
            <a:r>
              <a:rPr lang="es-PE" b="1" kern="0" spc="-100" dirty="0" smtClean="0">
                <a:solidFill>
                  <a:schemeClr val="bg1"/>
                </a:solidFill>
                <a:effectLst>
                  <a:outerShdw blurRad="38100" dist="38100" dir="2700000" algn="tl">
                    <a:srgbClr val="000000"/>
                  </a:outerShdw>
                </a:effectLst>
              </a:rPr>
              <a:t>Sistemas de Información de la Administración Tributaria</a:t>
            </a:r>
            <a:endParaRPr lang="es-PE" b="1" kern="0" spc="-100" dirty="0">
              <a:solidFill>
                <a:schemeClr val="bg1"/>
              </a:solidFill>
              <a:effectLst>
                <a:outerShdw blurRad="38100" dist="38100" dir="2700000" algn="tl">
                  <a:srgbClr val="000000"/>
                </a:outerShdw>
              </a:effectLst>
            </a:endParaRPr>
          </a:p>
        </p:txBody>
      </p:sp>
      <p:pic>
        <p:nvPicPr>
          <p:cNvPr id="6" name="Marcador de posición de imagen 5"/>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30705" r="30705"/>
          <a:stretch>
            <a:fillRect/>
          </a:stretch>
        </p:blipFill>
        <p:spPr/>
      </p:pic>
      <p:graphicFrame>
        <p:nvGraphicFramePr>
          <p:cNvPr id="5" name="Diagrama 4"/>
          <p:cNvGraphicFramePr/>
          <p:nvPr>
            <p:extLst>
              <p:ext uri="{D42A27DB-BD31-4B8C-83A1-F6EECF244321}">
                <p14:modId xmlns:p14="http://schemas.microsoft.com/office/powerpoint/2010/main" val="2341195045"/>
              </p:ext>
            </p:extLst>
          </p:nvPr>
        </p:nvGraphicFramePr>
        <p:xfrm>
          <a:off x="1376709" y="1128587"/>
          <a:ext cx="6390581" cy="34292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92967648"/>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a:xfrm>
            <a:off x="983141" y="1050880"/>
            <a:ext cx="7812000" cy="3573712"/>
          </a:xfrm>
        </p:spPr>
        <p:txBody>
          <a:bodyPr/>
          <a:lstStyle/>
          <a:p>
            <a:pPr marL="0" indent="0" algn="just">
              <a:lnSpc>
                <a:spcPct val="100000"/>
              </a:lnSpc>
              <a:spcBef>
                <a:spcPts val="600"/>
              </a:spcBef>
              <a:buNone/>
            </a:pPr>
            <a:r>
              <a:rPr lang="es-PE" b="1" dirty="0" smtClean="0"/>
              <a:t>Las </a:t>
            </a:r>
            <a:r>
              <a:rPr lang="es-PE" b="1" dirty="0"/>
              <a:t>cuentas por cobrar tributos, derechos, tasas y contribuciones:</a:t>
            </a:r>
          </a:p>
          <a:p>
            <a:pPr algn="just">
              <a:lnSpc>
                <a:spcPct val="100000"/>
              </a:lnSpc>
              <a:spcBef>
                <a:spcPts val="600"/>
              </a:spcBef>
            </a:pPr>
            <a:r>
              <a:rPr lang="es-PE" dirty="0"/>
              <a:t>C</a:t>
            </a:r>
            <a:r>
              <a:rPr lang="es-PE" dirty="0" smtClean="0"/>
              <a:t>orresponden </a:t>
            </a:r>
            <a:r>
              <a:rPr lang="es-PE" dirty="0"/>
              <a:t>a un activo cuyos cobros son obligatorios de acuerdo con </a:t>
            </a:r>
            <a:r>
              <a:rPr lang="es-PE" dirty="0" smtClean="0"/>
              <a:t>Leyes </a:t>
            </a:r>
            <a:r>
              <a:rPr lang="es-PE" dirty="0"/>
              <a:t>y/o regulaciones, establecidas para proporcionar ingresos al </a:t>
            </a:r>
            <a:r>
              <a:rPr lang="es-PE" dirty="0" smtClean="0"/>
              <a:t>gobierno</a:t>
            </a:r>
            <a:endParaRPr lang="es-PE" dirty="0"/>
          </a:p>
          <a:p>
            <a:pPr algn="just">
              <a:lnSpc>
                <a:spcPct val="100000"/>
              </a:lnSpc>
              <a:spcBef>
                <a:spcPts val="600"/>
              </a:spcBef>
            </a:pPr>
            <a:r>
              <a:rPr lang="es-PE" dirty="0"/>
              <a:t>I</a:t>
            </a:r>
            <a:r>
              <a:rPr lang="es-PE" dirty="0" smtClean="0"/>
              <a:t>ncluyen </a:t>
            </a:r>
            <a:r>
              <a:rPr lang="es-PE" dirty="0"/>
              <a:t>todos los saldos por recuperar correspondientes a las facilidades de pago otorgadas por la Administración Tributaria de acuerdo con el Código </a:t>
            </a:r>
            <a:r>
              <a:rPr lang="es-PE" dirty="0" smtClean="0"/>
              <a:t>Tributario </a:t>
            </a:r>
            <a:endParaRPr lang="es-PE" dirty="0"/>
          </a:p>
          <a:p>
            <a:pPr marL="0" indent="0" algn="just">
              <a:lnSpc>
                <a:spcPct val="100000"/>
              </a:lnSpc>
              <a:spcBef>
                <a:spcPts val="600"/>
              </a:spcBef>
              <a:buNone/>
            </a:pPr>
            <a:r>
              <a:rPr lang="es-PE" b="1" dirty="0" smtClean="0"/>
              <a:t>Otros </a:t>
            </a:r>
            <a:r>
              <a:rPr lang="es-PE" b="1" dirty="0"/>
              <a:t>saldos por recuperar originados en procesos de fiscalización </a:t>
            </a:r>
            <a:r>
              <a:rPr lang="es-PE" b="1" dirty="0" smtClean="0"/>
              <a:t>tributaria</a:t>
            </a:r>
          </a:p>
          <a:p>
            <a:pPr algn="just">
              <a:lnSpc>
                <a:spcPct val="100000"/>
              </a:lnSpc>
              <a:spcBef>
                <a:spcPts val="600"/>
              </a:spcBef>
            </a:pPr>
            <a:r>
              <a:rPr lang="es-PE" dirty="0" smtClean="0"/>
              <a:t>Las </a:t>
            </a:r>
            <a:r>
              <a:rPr lang="es-PE" dirty="0"/>
              <a:t>leyes y regulaciones fiscales requieren que los contribuyentes presenten declaraciones periódicas a la agencia gubernamental que administra un impuesto particular. El contribuyente proporciona generalmente detalles y evidencia del nivel de actividad sujeta al impuesto, y se calcula el importe </a:t>
            </a:r>
            <a:r>
              <a:rPr lang="es-PE" dirty="0" smtClean="0"/>
              <a:t>del </a:t>
            </a:r>
            <a:r>
              <a:rPr lang="es-PE" dirty="0"/>
              <a:t>impuesto por cobrar por el gobierno. </a:t>
            </a:r>
          </a:p>
        </p:txBody>
      </p:sp>
      <p:sp>
        <p:nvSpPr>
          <p:cNvPr id="3" name="Título 2"/>
          <p:cNvSpPr>
            <a:spLocks noGrp="1"/>
          </p:cNvSpPr>
          <p:nvPr>
            <p:ph type="title"/>
          </p:nvPr>
        </p:nvSpPr>
        <p:spPr>
          <a:xfrm>
            <a:off x="983141" y="393146"/>
            <a:ext cx="7812000" cy="396000"/>
          </a:xfrm>
          <a:solidFill>
            <a:schemeClr val="accent1"/>
          </a:solidFill>
          <a:ln w="57150" cmpd="thickThin">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p:spPr>
        <p:txBody>
          <a:bodyPr vert="horz" wrap="square" lIns="68579" tIns="34289" rIns="68579" bIns="34289" numCol="1" anchor="ctr" anchorCtr="0" compatLnSpc="1">
            <a:prstTxWarp prst="textNoShape">
              <a:avLst/>
            </a:prstTxWarp>
          </a:bodyPr>
          <a:lstStyle/>
          <a:p>
            <a:pPr algn="ctr" eaLnBrk="0" hangingPunct="0"/>
            <a:r>
              <a:rPr lang="es-PE" altLang="es-PE" sz="2200" b="1" kern="0" spc="-150" dirty="0" smtClean="0">
                <a:solidFill>
                  <a:schemeClr val="bg1"/>
                </a:solidFill>
                <a:effectLst>
                  <a:outerShdw blurRad="38100" dist="38100" dir="2700000" algn="tl">
                    <a:srgbClr val="000000"/>
                  </a:outerShdw>
                </a:effectLst>
              </a:rPr>
              <a:t>POC053: Cuentas por Cobrar Tributos, Derechos, Tasas y Contribuciones</a:t>
            </a:r>
            <a:endParaRPr lang="es-PE" sz="2200" b="1" kern="0" spc="-150" dirty="0">
              <a:solidFill>
                <a:schemeClr val="bg1"/>
              </a:solidFill>
              <a:effectLst>
                <a:outerShdw blurRad="38100" dist="38100" dir="2700000" algn="tl">
                  <a:srgbClr val="000000"/>
                </a:outerShdw>
              </a:effectLst>
            </a:endParaRPr>
          </a:p>
        </p:txBody>
      </p:sp>
      <p:pic>
        <p:nvPicPr>
          <p:cNvPr id="5" name="Marcador de posición de imagen 4"/>
          <p:cNvPicPr>
            <a:picLocks noGrp="1" noChangeAspect="1"/>
          </p:cNvPicPr>
          <p:nvPr>
            <p:ph type="pic" sz="quarter" idx="10"/>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9004" b="9004"/>
          <a:stretch>
            <a:fillRect/>
          </a:stretch>
        </p:blipFill>
        <p:spPr>
          <a:xfrm>
            <a:off x="157163" y="2345838"/>
            <a:ext cx="928932" cy="1228725"/>
          </a:xfrm>
        </p:spPr>
      </p:pic>
    </p:spTree>
    <p:extLst>
      <p:ext uri="{BB962C8B-B14F-4D97-AF65-F5344CB8AC3E}">
        <p14:creationId xmlns:p14="http://schemas.microsoft.com/office/powerpoint/2010/main" val="352731164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2000" fill="hold"/>
                                        <p:tgtEl>
                                          <p:spTgt spid="5"/>
                                        </p:tgtEl>
                                      </p:cBhvr>
                                      <p:by x="150000" y="150000"/>
                                    </p:animScale>
                                  </p:childTnLst>
                                </p:cTn>
                              </p:par>
                              <p:par>
                                <p:cTn id="7" presetID="50" presetClass="entr" presetSubtype="0" decel="100000" fill="hold" grpId="0" nodeType="withEffect">
                                  <p:stCondLst>
                                    <p:cond delay="0"/>
                                  </p:stCondLst>
                                  <p:childTnLst>
                                    <p:set>
                                      <p:cBhvr>
                                        <p:cTn id="8" dur="1" fill="hold">
                                          <p:stCondLst>
                                            <p:cond delay="0"/>
                                          </p:stCondLst>
                                        </p:cTn>
                                        <p:tgtEl>
                                          <p:spTgt spid="2">
                                            <p:txEl>
                                              <p:pRg st="0" end="0"/>
                                            </p:txEl>
                                          </p:spTgt>
                                        </p:tgtEl>
                                        <p:attrNameLst>
                                          <p:attrName>style.visibility</p:attrName>
                                        </p:attrNameLst>
                                      </p:cBhvr>
                                      <p:to>
                                        <p:strVal val="visible"/>
                                      </p:to>
                                    </p:set>
                                    <p:anim calcmode="lin" valueType="num">
                                      <p:cBhvr>
                                        <p:cTn id="9" dur="1000" fill="hold"/>
                                        <p:tgtEl>
                                          <p:spTgt spid="2">
                                            <p:txEl>
                                              <p:pRg st="0" end="0"/>
                                            </p:txEl>
                                          </p:spTgt>
                                        </p:tgtEl>
                                        <p:attrNameLst>
                                          <p:attrName>ppt_w</p:attrName>
                                        </p:attrNameLst>
                                      </p:cBhvr>
                                      <p:tavLst>
                                        <p:tav tm="0">
                                          <p:val>
                                            <p:strVal val="#ppt_w+.3"/>
                                          </p:val>
                                        </p:tav>
                                        <p:tav tm="100000">
                                          <p:val>
                                            <p:strVal val="#ppt_w"/>
                                          </p:val>
                                        </p:tav>
                                      </p:tavLst>
                                    </p:anim>
                                    <p:anim calcmode="lin" valueType="num">
                                      <p:cBhvr>
                                        <p:cTn id="10" dur="1000" fill="hold"/>
                                        <p:tgtEl>
                                          <p:spTgt spid="2">
                                            <p:txEl>
                                              <p:pRg st="0" end="0"/>
                                            </p:txEl>
                                          </p:spTgt>
                                        </p:tgtEl>
                                        <p:attrNameLst>
                                          <p:attrName>ppt_h</p:attrName>
                                        </p:attrNameLst>
                                      </p:cBhvr>
                                      <p:tavLst>
                                        <p:tav tm="0">
                                          <p:val>
                                            <p:strVal val="#ppt_h"/>
                                          </p:val>
                                        </p:tav>
                                        <p:tav tm="100000">
                                          <p:val>
                                            <p:strVal val="#ppt_h"/>
                                          </p:val>
                                        </p:tav>
                                      </p:tavLst>
                                    </p:anim>
                                    <p:animEffect transition="in" filter="fade">
                                      <p:cBhvr>
                                        <p:cTn id="11" dur="1000"/>
                                        <p:tgtEl>
                                          <p:spTgt spid="2">
                                            <p:txEl>
                                              <p:pRg st="0" end="0"/>
                                            </p:txEl>
                                          </p:spTgt>
                                        </p:tgtEl>
                                      </p:cBhvr>
                                    </p:animEffect>
                                  </p:childTnLst>
                                </p:cTn>
                              </p:par>
                              <p:par>
                                <p:cTn id="12" presetID="50" presetClass="entr" presetSubtype="0" decel="100000" fill="hold" grpId="0" nodeType="with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 calcmode="lin" valueType="num">
                                      <p:cBhvr>
                                        <p:cTn id="14" dur="1000" fill="hold"/>
                                        <p:tgtEl>
                                          <p:spTgt spid="2">
                                            <p:txEl>
                                              <p:pRg st="1" end="1"/>
                                            </p:txEl>
                                          </p:spTgt>
                                        </p:tgtEl>
                                        <p:attrNameLst>
                                          <p:attrName>ppt_w</p:attrName>
                                        </p:attrNameLst>
                                      </p:cBhvr>
                                      <p:tavLst>
                                        <p:tav tm="0">
                                          <p:val>
                                            <p:strVal val="#ppt_w+.3"/>
                                          </p:val>
                                        </p:tav>
                                        <p:tav tm="100000">
                                          <p:val>
                                            <p:strVal val="#ppt_w"/>
                                          </p:val>
                                        </p:tav>
                                      </p:tavLst>
                                    </p:anim>
                                    <p:anim calcmode="lin" valueType="num">
                                      <p:cBhvr>
                                        <p:cTn id="15" dur="1000" fill="hold"/>
                                        <p:tgtEl>
                                          <p:spTgt spid="2">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2">
                                            <p:txEl>
                                              <p:pRg st="1" end="1"/>
                                            </p:txEl>
                                          </p:spTgt>
                                        </p:tgtEl>
                                      </p:cBhvr>
                                    </p:animEffect>
                                  </p:childTnLst>
                                </p:cTn>
                              </p:par>
                              <p:par>
                                <p:cTn id="17" presetID="50" presetClass="entr" presetSubtype="0" decel="100000" fill="hold" grpId="0" nodeType="with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p:cTn id="19" dur="1000" fill="hold"/>
                                        <p:tgtEl>
                                          <p:spTgt spid="2">
                                            <p:txEl>
                                              <p:pRg st="2" end="2"/>
                                            </p:txEl>
                                          </p:spTgt>
                                        </p:tgtEl>
                                        <p:attrNameLst>
                                          <p:attrName>ppt_w</p:attrName>
                                        </p:attrNameLst>
                                      </p:cBhvr>
                                      <p:tavLst>
                                        <p:tav tm="0">
                                          <p:val>
                                            <p:strVal val="#ppt_w+.3"/>
                                          </p:val>
                                        </p:tav>
                                        <p:tav tm="100000">
                                          <p:val>
                                            <p:strVal val="#ppt_w"/>
                                          </p:val>
                                        </p:tav>
                                      </p:tavLst>
                                    </p:anim>
                                    <p:anim calcmode="lin" valueType="num">
                                      <p:cBhvr>
                                        <p:cTn id="20" dur="1000" fill="hold"/>
                                        <p:tgtEl>
                                          <p:spTgt spid="2">
                                            <p:txEl>
                                              <p:pRg st="2" end="2"/>
                                            </p:txEl>
                                          </p:spTgt>
                                        </p:tgtEl>
                                        <p:attrNameLst>
                                          <p:attrName>ppt_h</p:attrName>
                                        </p:attrNameLst>
                                      </p:cBhvr>
                                      <p:tavLst>
                                        <p:tav tm="0">
                                          <p:val>
                                            <p:strVal val="#ppt_h"/>
                                          </p:val>
                                        </p:tav>
                                        <p:tav tm="100000">
                                          <p:val>
                                            <p:strVal val="#ppt_h"/>
                                          </p:val>
                                        </p:tav>
                                      </p:tavLst>
                                    </p:anim>
                                    <p:animEffect transition="in" filter="fade">
                                      <p:cBhvr>
                                        <p:cTn id="21" dur="1000"/>
                                        <p:tgtEl>
                                          <p:spTgt spid="2">
                                            <p:txEl>
                                              <p:pRg st="2" end="2"/>
                                            </p:txEl>
                                          </p:spTgt>
                                        </p:tgtEl>
                                      </p:cBhvr>
                                    </p:animEffect>
                                  </p:childTnLst>
                                </p:cTn>
                              </p:par>
                              <p:par>
                                <p:cTn id="22" presetID="50" presetClass="entr" presetSubtype="0" decel="100000" fill="hold" grpId="0" nodeType="with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 calcmode="lin" valueType="num">
                                      <p:cBhvr>
                                        <p:cTn id="24" dur="1000" fill="hold"/>
                                        <p:tgtEl>
                                          <p:spTgt spid="2">
                                            <p:txEl>
                                              <p:pRg st="3" end="3"/>
                                            </p:txEl>
                                          </p:spTgt>
                                        </p:tgtEl>
                                        <p:attrNameLst>
                                          <p:attrName>ppt_w</p:attrName>
                                        </p:attrNameLst>
                                      </p:cBhvr>
                                      <p:tavLst>
                                        <p:tav tm="0">
                                          <p:val>
                                            <p:strVal val="#ppt_w+.3"/>
                                          </p:val>
                                        </p:tav>
                                        <p:tav tm="100000">
                                          <p:val>
                                            <p:strVal val="#ppt_w"/>
                                          </p:val>
                                        </p:tav>
                                      </p:tavLst>
                                    </p:anim>
                                    <p:anim calcmode="lin" valueType="num">
                                      <p:cBhvr>
                                        <p:cTn id="25" dur="1000" fill="hold"/>
                                        <p:tgtEl>
                                          <p:spTgt spid="2">
                                            <p:txEl>
                                              <p:pRg st="3" end="3"/>
                                            </p:txEl>
                                          </p:spTgt>
                                        </p:tgtEl>
                                        <p:attrNameLst>
                                          <p:attrName>ppt_h</p:attrName>
                                        </p:attrNameLst>
                                      </p:cBhvr>
                                      <p:tavLst>
                                        <p:tav tm="0">
                                          <p:val>
                                            <p:strVal val="#ppt_h"/>
                                          </p:val>
                                        </p:tav>
                                        <p:tav tm="100000">
                                          <p:val>
                                            <p:strVal val="#ppt_h"/>
                                          </p:val>
                                        </p:tav>
                                      </p:tavLst>
                                    </p:anim>
                                    <p:animEffect transition="in" filter="fade">
                                      <p:cBhvr>
                                        <p:cTn id="26" dur="1000"/>
                                        <p:tgtEl>
                                          <p:spTgt spid="2">
                                            <p:txEl>
                                              <p:pRg st="3" end="3"/>
                                            </p:txEl>
                                          </p:spTgt>
                                        </p:tgtEl>
                                      </p:cBhvr>
                                    </p:animEffect>
                                  </p:childTnLst>
                                </p:cTn>
                              </p:par>
                              <p:par>
                                <p:cTn id="27" presetID="50" presetClass="entr" presetSubtype="0" decel="100000" fill="hold" grpId="0" nodeType="with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 calcmode="lin" valueType="num">
                                      <p:cBhvr>
                                        <p:cTn id="29" dur="1000" fill="hold"/>
                                        <p:tgtEl>
                                          <p:spTgt spid="2">
                                            <p:txEl>
                                              <p:pRg st="4" end="4"/>
                                            </p:txEl>
                                          </p:spTgt>
                                        </p:tgtEl>
                                        <p:attrNameLst>
                                          <p:attrName>ppt_w</p:attrName>
                                        </p:attrNameLst>
                                      </p:cBhvr>
                                      <p:tavLst>
                                        <p:tav tm="0">
                                          <p:val>
                                            <p:strVal val="#ppt_w+.3"/>
                                          </p:val>
                                        </p:tav>
                                        <p:tav tm="100000">
                                          <p:val>
                                            <p:strVal val="#ppt_w"/>
                                          </p:val>
                                        </p:tav>
                                      </p:tavLst>
                                    </p:anim>
                                    <p:anim calcmode="lin" valueType="num">
                                      <p:cBhvr>
                                        <p:cTn id="30" dur="1000" fill="hold"/>
                                        <p:tgtEl>
                                          <p:spTgt spid="2">
                                            <p:txEl>
                                              <p:pRg st="4" end="4"/>
                                            </p:txEl>
                                          </p:spTgt>
                                        </p:tgtEl>
                                        <p:attrNameLst>
                                          <p:attrName>ppt_h</p:attrName>
                                        </p:attrNameLst>
                                      </p:cBhvr>
                                      <p:tavLst>
                                        <p:tav tm="0">
                                          <p:val>
                                            <p:strVal val="#ppt_h"/>
                                          </p:val>
                                        </p:tav>
                                        <p:tav tm="100000">
                                          <p:val>
                                            <p:strVal val="#ppt_h"/>
                                          </p:val>
                                        </p:tav>
                                      </p:tavLst>
                                    </p:anim>
                                    <p:animEffect transition="in" filter="fade">
                                      <p:cBhvr>
                                        <p:cTn id="31" dur="1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a:xfrm>
            <a:off x="1000125" y="802463"/>
            <a:ext cx="7813430" cy="3967197"/>
          </a:xfrm>
        </p:spPr>
        <p:txBody>
          <a:bodyPr/>
          <a:lstStyle/>
          <a:p>
            <a:pPr marL="0" indent="0">
              <a:lnSpc>
                <a:spcPct val="100000"/>
              </a:lnSpc>
              <a:spcBef>
                <a:spcPts val="600"/>
              </a:spcBef>
              <a:buNone/>
            </a:pPr>
            <a:r>
              <a:rPr lang="es-PE" sz="1500" b="1" dirty="0" smtClean="0"/>
              <a:t>Reconocimiento Inicial</a:t>
            </a:r>
          </a:p>
          <a:p>
            <a:pPr marL="0" indent="0" algn="just">
              <a:lnSpc>
                <a:spcPct val="100000"/>
              </a:lnSpc>
              <a:spcBef>
                <a:spcPts val="600"/>
              </a:spcBef>
              <a:buNone/>
            </a:pPr>
            <a:r>
              <a:rPr lang="es-PE" sz="1500" dirty="0"/>
              <a:t>Un activo por impuestos se reconoce cuando ocurre el hecho imponible y se cumplen los criterios de reconocimiento </a:t>
            </a:r>
            <a:r>
              <a:rPr lang="es-PE" sz="1500" dirty="0" smtClean="0"/>
              <a:t>de activos:</a:t>
            </a:r>
            <a:endParaRPr lang="es-PE" sz="1500" dirty="0"/>
          </a:p>
          <a:p>
            <a:pPr marL="180975" lvl="1" indent="-180975" algn="just">
              <a:lnSpc>
                <a:spcPct val="100000"/>
              </a:lnSpc>
              <a:spcBef>
                <a:spcPts val="600"/>
              </a:spcBef>
            </a:pPr>
            <a:r>
              <a:rPr lang="es-PE" sz="1500" dirty="0"/>
              <a:t>L</a:t>
            </a:r>
            <a:r>
              <a:rPr lang="es-PE" sz="1500" dirty="0" smtClean="0"/>
              <a:t>a </a:t>
            </a:r>
            <a:r>
              <a:rPr lang="es-PE" sz="1500" dirty="0"/>
              <a:t>entidad controla los recursos como consecuencia de un suceso pasado (</a:t>
            </a:r>
            <a:r>
              <a:rPr lang="es-PE" sz="1500" b="1" dirty="0"/>
              <a:t>el hecho imponible</a:t>
            </a:r>
            <a:r>
              <a:rPr lang="es-PE" sz="1500" dirty="0" smtClean="0"/>
              <a:t>) </a:t>
            </a:r>
            <a:endParaRPr lang="es-PE" sz="1500" dirty="0"/>
          </a:p>
          <a:p>
            <a:pPr marL="180975" lvl="1" indent="-180975" algn="just">
              <a:lnSpc>
                <a:spcPct val="100000"/>
              </a:lnSpc>
              <a:spcBef>
                <a:spcPts val="600"/>
              </a:spcBef>
            </a:pPr>
            <a:r>
              <a:rPr lang="es-PE" sz="1500" dirty="0"/>
              <a:t>E</a:t>
            </a:r>
            <a:r>
              <a:rPr lang="es-PE" sz="1500" dirty="0" smtClean="0"/>
              <a:t>s </a:t>
            </a:r>
            <a:r>
              <a:rPr lang="es-PE" sz="1500" dirty="0"/>
              <a:t>probable recibir beneficios económicos futuros o potencial de servicio de esos recursos, y s</a:t>
            </a:r>
            <a:r>
              <a:rPr lang="es-PE" sz="1500" dirty="0" smtClean="0"/>
              <a:t>u </a:t>
            </a:r>
            <a:r>
              <a:rPr lang="es-PE" sz="1500" dirty="0"/>
              <a:t>valor razonable pueda ser medido con fiabilidad. </a:t>
            </a:r>
          </a:p>
          <a:p>
            <a:pPr marL="0" indent="0" algn="just">
              <a:lnSpc>
                <a:spcPct val="100000"/>
              </a:lnSpc>
              <a:spcBef>
                <a:spcPts val="600"/>
              </a:spcBef>
              <a:buNone/>
            </a:pPr>
            <a:r>
              <a:rPr lang="es-PE" sz="1500" dirty="0"/>
              <a:t>El grado de probabilidad de la entrada de recursos se determina sobre las bases de la evidencia disponible en el momento del reconocimiento inicial, lo que incluye, entre otros, la revelación de información del </a:t>
            </a:r>
            <a:r>
              <a:rPr lang="es-PE" sz="1500" b="1" dirty="0"/>
              <a:t>“hecho imponible” </a:t>
            </a:r>
            <a:r>
              <a:rPr lang="es-PE" sz="1500" dirty="0"/>
              <a:t>por parte del </a:t>
            </a:r>
            <a:r>
              <a:rPr lang="es-PE" sz="1500" dirty="0" smtClean="0"/>
              <a:t>contribuyente</a:t>
            </a:r>
            <a:r>
              <a:rPr lang="es-PE" sz="1500" dirty="0"/>
              <a:t>. </a:t>
            </a:r>
            <a:endParaRPr lang="es-PE" sz="1500" dirty="0" smtClean="0"/>
          </a:p>
          <a:p>
            <a:pPr marL="0" indent="0" algn="just">
              <a:lnSpc>
                <a:spcPct val="100000"/>
              </a:lnSpc>
              <a:spcBef>
                <a:spcPts val="600"/>
              </a:spcBef>
              <a:buNone/>
            </a:pPr>
            <a:r>
              <a:rPr lang="es-PE" sz="1500" b="1" dirty="0"/>
              <a:t>Convenios de pago y fiscalización-Tributo insoluto</a:t>
            </a:r>
          </a:p>
          <a:p>
            <a:pPr algn="just">
              <a:lnSpc>
                <a:spcPct val="100000"/>
              </a:lnSpc>
              <a:spcBef>
                <a:spcPts val="600"/>
              </a:spcBef>
            </a:pPr>
            <a:r>
              <a:rPr lang="es-PE" sz="1500" dirty="0" smtClean="0"/>
              <a:t>La </a:t>
            </a:r>
            <a:r>
              <a:rPr lang="es-PE" sz="1500" dirty="0"/>
              <a:t>entidad adquiere los derechos y se convierte en parte según los términos contractuales acordados en las facilidades de pago </a:t>
            </a:r>
            <a:r>
              <a:rPr lang="es-PE" sz="1500" dirty="0" smtClean="0"/>
              <a:t>otorgadas.</a:t>
            </a:r>
            <a:endParaRPr lang="es-PE" sz="1500" dirty="0"/>
          </a:p>
          <a:p>
            <a:pPr algn="just">
              <a:lnSpc>
                <a:spcPct val="100000"/>
              </a:lnSpc>
              <a:spcBef>
                <a:spcPts val="600"/>
              </a:spcBef>
            </a:pPr>
            <a:r>
              <a:rPr lang="es-PE" sz="1500" dirty="0" smtClean="0"/>
              <a:t>Si, como </a:t>
            </a:r>
            <a:r>
              <a:rPr lang="es-PE" sz="1500" dirty="0"/>
              <a:t>parte de procesos de fiscalización, la Administración Tributaria detecta omisión en el pago y el contribuyente consiente en ello, o, </a:t>
            </a:r>
            <a:r>
              <a:rPr lang="es-PE" sz="1500" dirty="0" smtClean="0"/>
              <a:t>se </a:t>
            </a:r>
            <a:r>
              <a:rPr lang="es-PE" sz="1500" dirty="0"/>
              <a:t>agotan todos los procedimientos legales de reclamo y se confirma el tributo exigido por la Administración </a:t>
            </a:r>
            <a:r>
              <a:rPr lang="es-PE" sz="1500" dirty="0" smtClean="0"/>
              <a:t>Tributaria.</a:t>
            </a:r>
          </a:p>
        </p:txBody>
      </p:sp>
      <p:pic>
        <p:nvPicPr>
          <p:cNvPr id="6" name="Marcador de posición de imagen 5"/>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30705" r="30705"/>
          <a:stretch>
            <a:fillRect/>
          </a:stretch>
        </p:blipFill>
        <p:spPr/>
      </p:pic>
      <p:sp>
        <p:nvSpPr>
          <p:cNvPr id="5" name="Título 2"/>
          <p:cNvSpPr>
            <a:spLocks noGrp="1"/>
          </p:cNvSpPr>
          <p:nvPr>
            <p:ph type="title"/>
          </p:nvPr>
        </p:nvSpPr>
        <p:spPr>
          <a:xfrm>
            <a:off x="1000125" y="279152"/>
            <a:ext cx="7812000" cy="429746"/>
          </a:xfrm>
          <a:solidFill>
            <a:schemeClr val="accent1"/>
          </a:solidFill>
          <a:ln w="57150" cmpd="thickThin">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p:spPr>
        <p:txBody>
          <a:bodyPr vert="horz" wrap="square" lIns="68579" tIns="34289" rIns="68579" bIns="34289" numCol="1" anchor="ctr" anchorCtr="0" compatLnSpc="1">
            <a:prstTxWarp prst="textNoShape">
              <a:avLst/>
            </a:prstTxWarp>
          </a:bodyPr>
          <a:lstStyle/>
          <a:p>
            <a:pPr algn="ctr" eaLnBrk="0" hangingPunct="0"/>
            <a:r>
              <a:rPr lang="es-PE" altLang="es-PE" b="1" dirty="0" smtClean="0">
                <a:solidFill>
                  <a:schemeClr val="bg1"/>
                </a:solidFill>
                <a:effectLst>
                  <a:outerShdw blurRad="38100" dist="38100" dir="2700000" algn="tl">
                    <a:srgbClr val="000000"/>
                  </a:outerShdw>
                </a:effectLst>
              </a:rPr>
              <a:t>Políticas de Reconocimiento – Cuentas por Cobrar</a:t>
            </a:r>
            <a:endParaRPr lang="es-PE" b="1" dirty="0">
              <a:solidFill>
                <a:schemeClr val="bg1"/>
              </a:solidFill>
              <a:effectLst>
                <a:outerShdw blurRad="38100" dist="38100" dir="2700000" algn="tl">
                  <a:srgbClr val="000000"/>
                </a:outerShdw>
              </a:effectLst>
            </a:endParaRPr>
          </a:p>
        </p:txBody>
      </p:sp>
    </p:spTree>
    <p:extLst>
      <p:ext uri="{BB962C8B-B14F-4D97-AF65-F5344CB8AC3E}">
        <p14:creationId xmlns:p14="http://schemas.microsoft.com/office/powerpoint/2010/main" val="399487060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
                                        <p:tgtEl>
                                          <p:spTgt spid="5"/>
                                        </p:tgtEl>
                                      </p:cBhvr>
                                    </p:animEffect>
                                    <p:anim calcmode="lin" valueType="num">
                                      <p:cBhvr>
                                        <p:cTn id="8" dur="400" fill="hold"/>
                                        <p:tgtEl>
                                          <p:spTgt spid="5"/>
                                        </p:tgtEl>
                                        <p:attrNameLst>
                                          <p:attrName>ppt_x</p:attrName>
                                        </p:attrNameLst>
                                      </p:cBhvr>
                                      <p:tavLst>
                                        <p:tav tm="0">
                                          <p:val>
                                            <p:strVal val="#ppt_x"/>
                                          </p:val>
                                        </p:tav>
                                        <p:tav tm="100000">
                                          <p:val>
                                            <p:strVal val="#ppt_x"/>
                                          </p:val>
                                        </p:tav>
                                      </p:tavLst>
                                    </p:anim>
                                    <p:anim calcmode="lin" valueType="num">
                                      <p:cBhvr>
                                        <p:cTn id="9" dur="400" fill="hold"/>
                                        <p:tgtEl>
                                          <p:spTgt spid="5"/>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CAL">
  <a:themeElements>
    <a:clrScheme name="Ejecutivo">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Corbel">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quidad">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C1D5F340F01F94FA2FD29A5E6DC872E" ma:contentTypeVersion="0" ma:contentTypeDescription="Create a new document." ma:contentTypeScope="" ma:versionID="f583bd66513a361a730282b6a794e352">
  <xsd:schema xmlns:xsd="http://www.w3.org/2001/XMLSchema" xmlns:xs="http://www.w3.org/2001/XMLSchema" xmlns:p="http://schemas.microsoft.com/office/2006/metadata/properties" targetNamespace="http://schemas.microsoft.com/office/2006/metadata/properties" ma:root="true" ma:fieldsID="6841151cf538834e171094e4faaf2d73">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Este valor indica el número de revisiones o de veces que se ha guardado. La aplicación es la responsable de actualizar este valor después de cada revisión.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DocumentoBibliotecaFormulario</Display>
  <Edit>DocumentoBibliotecaFormulario</Edit>
  <New>DocumentoBibliotecaFormulario</New>
</FormTemplates>
</file>

<file path=customXml/itemProps1.xml><?xml version="1.0" encoding="utf-8"?>
<ds:datastoreItem xmlns:ds="http://schemas.openxmlformats.org/officeDocument/2006/customXml" ds:itemID="{DEB52518-C2A7-4C97-882F-D34E1E3CC990}">
  <ds:schemaRef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E493AF9-AC66-400F-BE61-DEAB22F2F7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EFE4A0A9-2C99-418B-A071-FC66BFD35DE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7294</TotalTime>
  <Words>5821</Words>
  <Application>Microsoft Office PowerPoint</Application>
  <PresentationFormat>Presentación en pantalla (16:9)</PresentationFormat>
  <Paragraphs>563</Paragraphs>
  <Slides>30</Slides>
  <Notes>13</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30</vt:i4>
      </vt:variant>
    </vt:vector>
  </HeadingPairs>
  <TitlesOfParts>
    <vt:vector size="37" baseType="lpstr">
      <vt:lpstr>Microsoft YaHei</vt:lpstr>
      <vt:lpstr>Arial</vt:lpstr>
      <vt:lpstr>Calibri</vt:lpstr>
      <vt:lpstr>Corbel</vt:lpstr>
      <vt:lpstr>Symbol</vt:lpstr>
      <vt:lpstr>Times New Roman</vt:lpstr>
      <vt:lpstr>FOCAL</vt:lpstr>
      <vt:lpstr>"Devengamiento de Impuestos y Sistemas de Información"  Julio 2015</vt:lpstr>
      <vt:lpstr>Presentación de PowerPoint</vt:lpstr>
      <vt:lpstr>Presentación de PowerPoint</vt:lpstr>
      <vt:lpstr>Presentación de PowerPoint</vt:lpstr>
      <vt:lpstr>Presentación de PowerPoint</vt:lpstr>
      <vt:lpstr>Presentación de PowerPoint</vt:lpstr>
      <vt:lpstr>Sistemas de Información de la Administración Tributaria</vt:lpstr>
      <vt:lpstr>POC053: Cuentas por Cobrar Tributos, Derechos, Tasas y Contribuciones</vt:lpstr>
      <vt:lpstr>Políticas de Reconocimiento – Cuentas por Cobrar</vt:lpstr>
      <vt:lpstr>Políticas de Medición y Presentación– Cuentas por Cobrar</vt:lpstr>
      <vt:lpstr>POC200: Ingresos Tributarios, Derechos, Tasas y Contribuciones</vt:lpstr>
      <vt:lpstr>Políticas de Reconocimiento - Ingresos Tributarios</vt:lpstr>
      <vt:lpstr>Políticas de Reconocimiento - Ingresos No Tributarios</vt:lpstr>
      <vt:lpstr>Políticas de Reconocimiento de la Incobrabilidad  </vt:lpstr>
      <vt:lpstr>Presentación de PowerPoint</vt:lpstr>
      <vt:lpstr>Presentación de PowerPoint</vt:lpstr>
      <vt:lpstr>Presentación de PowerPoint</vt:lpstr>
      <vt:lpstr>Presentación de PowerPoint</vt:lpstr>
      <vt:lpstr>Puntos de reconocimiento alternativos </vt:lpstr>
      <vt:lpstr>Ingresos tributarios, derechos, tasas y contribuciones</vt:lpstr>
      <vt:lpstr>Presentación de PowerPoint</vt:lpstr>
      <vt:lpstr>Iniciando el aterrizaje… Caso Indecopi: Proceso de imposición y cobranza coactiva de multas </vt:lpstr>
      <vt:lpstr>Caso Práctico: Modelo de Estimación de Ingresos para  Multas en INDECOPI1 – Enfoque no paramétrico</vt:lpstr>
      <vt:lpstr>Presentación de PowerPoint</vt:lpstr>
      <vt:lpstr>Presentación de PowerPoint</vt:lpstr>
      <vt:lpstr>Presentación de PowerPoint</vt:lpstr>
      <vt:lpstr>Presentación de PowerPoint</vt:lpstr>
      <vt:lpstr>Presentación de PowerPoint</vt:lpstr>
      <vt:lpstr>Conclusiones: Modelo de Probabilidad para      Estimar Cuentas por Cobrar</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Pajuelo Ramirez, Oscar Arturo</dc:creator>
  <cp:lastModifiedBy>Proyector</cp:lastModifiedBy>
  <cp:revision>354</cp:revision>
  <cp:lastPrinted>2015-07-10T16:59:23Z</cp:lastPrinted>
  <dcterms:created xsi:type="dcterms:W3CDTF">2015-06-18T15:45:01Z</dcterms:created>
  <dcterms:modified xsi:type="dcterms:W3CDTF">2015-07-10T23:55:43Z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0x0101007C1D5F340F01F94FA2FD29A5E6DC872E</vt:lpwstr>
  </property>
</Properties>
</file>