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75" r:id="rId5"/>
    <p:sldId id="279" r:id="rId6"/>
    <p:sldId id="294" r:id="rId7"/>
    <p:sldId id="295" r:id="rId8"/>
    <p:sldId id="296" r:id="rId9"/>
    <p:sldId id="283" r:id="rId10"/>
    <p:sldId id="278" r:id="rId11"/>
    <p:sldId id="297" r:id="rId12"/>
    <p:sldId id="285" r:id="rId13"/>
    <p:sldId id="290" r:id="rId14"/>
    <p:sldId id="289" r:id="rId15"/>
    <p:sldId id="268" r:id="rId16"/>
    <p:sldId id="298" r:id="rId17"/>
    <p:sldId id="299" r:id="rId18"/>
    <p:sldId id="280" r:id="rId19"/>
  </p:sldIdLst>
  <p:sldSz cx="9144000" cy="5143500" type="screen16x9"/>
  <p:notesSz cx="7010400" cy="9223375"/>
  <p:defaultTextStyle>
    <a:defPPr>
      <a:defRPr lang="en-US"/>
    </a:defPPr>
    <a:lvl1pPr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1pPr>
    <a:lvl2pPr marL="341313" indent="1158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2pPr>
    <a:lvl3pPr marL="684213" indent="2301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3pPr>
    <a:lvl4pPr marL="1027113" indent="3444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4pPr>
    <a:lvl5pPr marL="1370013" indent="458788" algn="l" defTabSz="684213" rtl="0" fontAlgn="base">
      <a:spcBef>
        <a:spcPct val="0"/>
      </a:spcBef>
      <a:spcAft>
        <a:spcPct val="0"/>
      </a:spcAft>
      <a:defRPr sz="1400" kern="1200">
        <a:solidFill>
          <a:schemeClr val="tx1"/>
        </a:solidFill>
        <a:latin typeface="Corbel" panose="020B0503020204020204" pitchFamily="34" charset="0"/>
        <a:ea typeface="+mn-ea"/>
        <a:cs typeface="Arial" panose="020B0604020202020204" pitchFamily="34" charset="0"/>
      </a:defRPr>
    </a:lvl5pPr>
    <a:lvl6pPr marL="22860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6pPr>
    <a:lvl7pPr marL="27432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7pPr>
    <a:lvl8pPr marL="32004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8pPr>
    <a:lvl9pPr marL="3657600" algn="l" defTabSz="914400" rtl="0" eaLnBrk="1" latinLnBrk="0" hangingPunct="1">
      <a:defRPr sz="1400" kern="1200">
        <a:solidFill>
          <a:schemeClr val="tx1"/>
        </a:solidFill>
        <a:latin typeface="Corbel" panose="020B0503020204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85" autoAdjust="0"/>
    <p:restoredTop sz="98462" autoAdjust="0"/>
  </p:normalViewPr>
  <p:slideViewPr>
    <p:cSldViewPr snapToGrid="0">
      <p:cViewPr varScale="1">
        <p:scale>
          <a:sx n="122" d="100"/>
          <a:sy n="122" d="100"/>
        </p:scale>
        <p:origin x="384" y="9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DF91BC-5681-4380-AC18-7BC8503838C7}" type="doc">
      <dgm:prSet loTypeId="urn:microsoft.com/office/officeart/2005/8/layout/hProcess9" loCatId="process" qsTypeId="urn:microsoft.com/office/officeart/2005/8/quickstyle/simple1" qsCatId="simple" csTypeId="urn:microsoft.com/office/officeart/2005/8/colors/accent1_2" csCatId="accent1" phldr="1"/>
      <dgm:spPr/>
    </dgm:pt>
    <dgm:pt modelId="{5663E140-D020-4B3C-8942-28963F08BCB4}">
      <dgm:prSet phldrT="[Texto]"/>
      <dgm:spPr/>
      <dgm:t>
        <a:bodyPr/>
        <a:lstStyle/>
        <a:p>
          <a:r>
            <a:rPr lang="es-SV" dirty="0" smtClean="0"/>
            <a:t>Adopción de NICSP</a:t>
          </a:r>
          <a:endParaRPr lang="es-SV" dirty="0"/>
        </a:p>
      </dgm:t>
    </dgm:pt>
    <dgm:pt modelId="{6BBA5474-E233-4CA9-9377-065A3E56A203}" type="parTrans" cxnId="{F32D517F-E48F-4D21-BBF4-054ABBC5FA6A}">
      <dgm:prSet/>
      <dgm:spPr/>
      <dgm:t>
        <a:bodyPr/>
        <a:lstStyle/>
        <a:p>
          <a:endParaRPr lang="es-SV"/>
        </a:p>
      </dgm:t>
    </dgm:pt>
    <dgm:pt modelId="{9AC5A93E-C7F0-404A-A8A7-DA93E0E86C75}" type="sibTrans" cxnId="{F32D517F-E48F-4D21-BBF4-054ABBC5FA6A}">
      <dgm:prSet/>
      <dgm:spPr/>
      <dgm:t>
        <a:bodyPr/>
        <a:lstStyle/>
        <a:p>
          <a:endParaRPr lang="es-SV"/>
        </a:p>
      </dgm:t>
    </dgm:pt>
    <dgm:pt modelId="{3A5CFCF9-F8B5-47E7-84DC-FCB3D0C779C0}">
      <dgm:prSet phldrT="[Texto]"/>
      <dgm:spPr/>
      <dgm:t>
        <a:bodyPr/>
        <a:lstStyle/>
        <a:p>
          <a:r>
            <a:rPr lang="es-SV" dirty="0" smtClean="0"/>
            <a:t>Plan de cuentas contables</a:t>
          </a:r>
          <a:endParaRPr lang="es-SV" dirty="0"/>
        </a:p>
      </dgm:t>
    </dgm:pt>
    <dgm:pt modelId="{95B9112C-05EB-4796-B533-85481DC3453A}" type="parTrans" cxnId="{DC322D38-8F94-4B9E-A17F-335604F6EC29}">
      <dgm:prSet/>
      <dgm:spPr/>
      <dgm:t>
        <a:bodyPr/>
        <a:lstStyle/>
        <a:p>
          <a:endParaRPr lang="es-SV"/>
        </a:p>
      </dgm:t>
    </dgm:pt>
    <dgm:pt modelId="{662FF905-96FC-4851-8ABA-3CE874CA7FCE}" type="sibTrans" cxnId="{DC322D38-8F94-4B9E-A17F-335604F6EC29}">
      <dgm:prSet/>
      <dgm:spPr/>
      <dgm:t>
        <a:bodyPr/>
        <a:lstStyle/>
        <a:p>
          <a:endParaRPr lang="es-SV"/>
        </a:p>
      </dgm:t>
    </dgm:pt>
    <dgm:pt modelId="{F78EF129-79C7-447C-8C33-D7AE56A3423B}">
      <dgm:prSet phldrT="[Texto]"/>
      <dgm:spPr/>
      <dgm:t>
        <a:bodyPr/>
        <a:lstStyle/>
        <a:p>
          <a:r>
            <a:rPr lang="es-SV" dirty="0" smtClean="0"/>
            <a:t>Políticas contables</a:t>
          </a:r>
          <a:endParaRPr lang="es-SV" dirty="0"/>
        </a:p>
      </dgm:t>
    </dgm:pt>
    <dgm:pt modelId="{EE52F885-813B-4ECF-BDB7-BD4B77891690}" type="parTrans" cxnId="{9DACA0E3-ACFE-49EA-A9C9-10D091065583}">
      <dgm:prSet/>
      <dgm:spPr/>
      <dgm:t>
        <a:bodyPr/>
        <a:lstStyle/>
        <a:p>
          <a:endParaRPr lang="es-SV"/>
        </a:p>
      </dgm:t>
    </dgm:pt>
    <dgm:pt modelId="{CE44E8DD-5C05-43BD-860F-1205391A9D06}" type="sibTrans" cxnId="{9DACA0E3-ACFE-49EA-A9C9-10D091065583}">
      <dgm:prSet/>
      <dgm:spPr/>
      <dgm:t>
        <a:bodyPr/>
        <a:lstStyle/>
        <a:p>
          <a:endParaRPr lang="es-SV"/>
        </a:p>
      </dgm:t>
    </dgm:pt>
    <dgm:pt modelId="{3CB28891-B6A3-4FC8-8E16-1BF9415ED675}">
      <dgm:prSet phldrT="[Texto]"/>
      <dgm:spPr/>
      <dgm:t>
        <a:bodyPr/>
        <a:lstStyle/>
        <a:p>
          <a:r>
            <a:rPr lang="es-SV" dirty="0" smtClean="0"/>
            <a:t>Procedimientos contables</a:t>
          </a:r>
          <a:endParaRPr lang="es-SV" dirty="0"/>
        </a:p>
      </dgm:t>
    </dgm:pt>
    <dgm:pt modelId="{850C50F8-5A76-4759-A569-759549FF086D}" type="parTrans" cxnId="{E1BB1F0C-AF9D-4BB2-8DE0-5B55CB04D907}">
      <dgm:prSet/>
      <dgm:spPr/>
      <dgm:t>
        <a:bodyPr/>
        <a:lstStyle/>
        <a:p>
          <a:endParaRPr lang="es-SV"/>
        </a:p>
      </dgm:t>
    </dgm:pt>
    <dgm:pt modelId="{3C0FECF4-70EA-4F66-99D3-FC89CFAA45E9}" type="sibTrans" cxnId="{E1BB1F0C-AF9D-4BB2-8DE0-5B55CB04D907}">
      <dgm:prSet/>
      <dgm:spPr/>
      <dgm:t>
        <a:bodyPr/>
        <a:lstStyle/>
        <a:p>
          <a:endParaRPr lang="es-SV"/>
        </a:p>
      </dgm:t>
    </dgm:pt>
    <dgm:pt modelId="{1E6702CC-C39F-4D06-9A82-85692558CA37}">
      <dgm:prSet phldrT="[Texto]"/>
      <dgm:spPr>
        <a:solidFill>
          <a:schemeClr val="accent5">
            <a:lumMod val="75000"/>
          </a:schemeClr>
        </a:solidFill>
      </dgm:spPr>
      <dgm:t>
        <a:bodyPr/>
        <a:lstStyle/>
        <a:p>
          <a:r>
            <a:rPr lang="es-SV" dirty="0" smtClean="0"/>
            <a:t>Modificación del aplicativo informático SAFI II</a:t>
          </a:r>
          <a:endParaRPr lang="es-SV" dirty="0"/>
        </a:p>
      </dgm:t>
    </dgm:pt>
    <dgm:pt modelId="{E6CCEC74-156B-4FDC-9323-C94E23E34E00}" type="parTrans" cxnId="{DE099035-0853-42F0-AD78-07EFBD2BA037}">
      <dgm:prSet/>
      <dgm:spPr/>
      <dgm:t>
        <a:bodyPr/>
        <a:lstStyle/>
        <a:p>
          <a:endParaRPr lang="es-SV"/>
        </a:p>
      </dgm:t>
    </dgm:pt>
    <dgm:pt modelId="{B418F0F1-DD34-4480-B946-FEC02FF1F9F9}" type="sibTrans" cxnId="{DE099035-0853-42F0-AD78-07EFBD2BA037}">
      <dgm:prSet/>
      <dgm:spPr/>
      <dgm:t>
        <a:bodyPr/>
        <a:lstStyle/>
        <a:p>
          <a:endParaRPr lang="es-SV"/>
        </a:p>
      </dgm:t>
    </dgm:pt>
    <dgm:pt modelId="{F32E6183-BCDB-4ECA-9165-7CE781AE3888}" type="pres">
      <dgm:prSet presAssocID="{42DF91BC-5681-4380-AC18-7BC8503838C7}" presName="CompostProcess" presStyleCnt="0">
        <dgm:presLayoutVars>
          <dgm:dir/>
          <dgm:resizeHandles val="exact"/>
        </dgm:presLayoutVars>
      </dgm:prSet>
      <dgm:spPr/>
    </dgm:pt>
    <dgm:pt modelId="{DC398E5D-BEED-4B68-B561-1BC759234E24}" type="pres">
      <dgm:prSet presAssocID="{42DF91BC-5681-4380-AC18-7BC8503838C7}" presName="arrow" presStyleLbl="bgShp" presStyleIdx="0" presStyleCnt="1"/>
      <dgm:spPr/>
    </dgm:pt>
    <dgm:pt modelId="{5F3BE031-DAF6-4E21-9E6A-DD2F3CC7B3DB}" type="pres">
      <dgm:prSet presAssocID="{42DF91BC-5681-4380-AC18-7BC8503838C7}" presName="linearProcess" presStyleCnt="0"/>
      <dgm:spPr/>
    </dgm:pt>
    <dgm:pt modelId="{328CF3E7-050A-456C-B19E-E8BC32C08576}" type="pres">
      <dgm:prSet presAssocID="{5663E140-D020-4B3C-8942-28963F08BCB4}" presName="textNode" presStyleLbl="node1" presStyleIdx="0" presStyleCnt="5">
        <dgm:presLayoutVars>
          <dgm:bulletEnabled val="1"/>
        </dgm:presLayoutVars>
      </dgm:prSet>
      <dgm:spPr/>
      <dgm:t>
        <a:bodyPr/>
        <a:lstStyle/>
        <a:p>
          <a:endParaRPr lang="es-SV"/>
        </a:p>
      </dgm:t>
    </dgm:pt>
    <dgm:pt modelId="{EF1743F7-D954-499D-BD45-ACFF5EF93DD9}" type="pres">
      <dgm:prSet presAssocID="{9AC5A93E-C7F0-404A-A8A7-DA93E0E86C75}" presName="sibTrans" presStyleCnt="0"/>
      <dgm:spPr/>
    </dgm:pt>
    <dgm:pt modelId="{65837D9C-35D8-489B-B16D-67F4102893E9}" type="pres">
      <dgm:prSet presAssocID="{3A5CFCF9-F8B5-47E7-84DC-FCB3D0C779C0}" presName="textNode" presStyleLbl="node1" presStyleIdx="1" presStyleCnt="5" custLinFactNeighborX="27606">
        <dgm:presLayoutVars>
          <dgm:bulletEnabled val="1"/>
        </dgm:presLayoutVars>
      </dgm:prSet>
      <dgm:spPr/>
      <dgm:t>
        <a:bodyPr/>
        <a:lstStyle/>
        <a:p>
          <a:endParaRPr lang="es-SV"/>
        </a:p>
      </dgm:t>
    </dgm:pt>
    <dgm:pt modelId="{7A12F06B-6D15-449C-BA21-E111B4C28F7C}" type="pres">
      <dgm:prSet presAssocID="{662FF905-96FC-4851-8ABA-3CE874CA7FCE}" presName="sibTrans" presStyleCnt="0"/>
      <dgm:spPr/>
    </dgm:pt>
    <dgm:pt modelId="{49914502-513B-474F-90A1-541075828506}" type="pres">
      <dgm:prSet presAssocID="{F78EF129-79C7-447C-8C33-D7AE56A3423B}" presName="textNode" presStyleLbl="node1" presStyleIdx="2" presStyleCnt="5">
        <dgm:presLayoutVars>
          <dgm:bulletEnabled val="1"/>
        </dgm:presLayoutVars>
      </dgm:prSet>
      <dgm:spPr/>
      <dgm:t>
        <a:bodyPr/>
        <a:lstStyle/>
        <a:p>
          <a:endParaRPr lang="es-SV"/>
        </a:p>
      </dgm:t>
    </dgm:pt>
    <dgm:pt modelId="{E9FFD9CD-71BB-4F42-AF19-8D0A9B86780F}" type="pres">
      <dgm:prSet presAssocID="{CE44E8DD-5C05-43BD-860F-1205391A9D06}" presName="sibTrans" presStyleCnt="0"/>
      <dgm:spPr/>
    </dgm:pt>
    <dgm:pt modelId="{0B1B528B-26ED-43D9-B80E-C388310610B0}" type="pres">
      <dgm:prSet presAssocID="{3CB28891-B6A3-4FC8-8E16-1BF9415ED675}" presName="textNode" presStyleLbl="node1" presStyleIdx="3" presStyleCnt="5">
        <dgm:presLayoutVars>
          <dgm:bulletEnabled val="1"/>
        </dgm:presLayoutVars>
      </dgm:prSet>
      <dgm:spPr/>
      <dgm:t>
        <a:bodyPr/>
        <a:lstStyle/>
        <a:p>
          <a:endParaRPr lang="es-SV"/>
        </a:p>
      </dgm:t>
    </dgm:pt>
    <dgm:pt modelId="{9BF2EF67-7ACE-4728-A3F4-647E88AA08AB}" type="pres">
      <dgm:prSet presAssocID="{3C0FECF4-70EA-4F66-99D3-FC89CFAA45E9}" presName="sibTrans" presStyleCnt="0"/>
      <dgm:spPr/>
    </dgm:pt>
    <dgm:pt modelId="{C1EE6925-ADEC-43A1-8B4B-473E163E8719}" type="pres">
      <dgm:prSet presAssocID="{1E6702CC-C39F-4D06-9A82-85692558CA37}" presName="textNode" presStyleLbl="node1" presStyleIdx="4" presStyleCnt="5">
        <dgm:presLayoutVars>
          <dgm:bulletEnabled val="1"/>
        </dgm:presLayoutVars>
      </dgm:prSet>
      <dgm:spPr/>
      <dgm:t>
        <a:bodyPr/>
        <a:lstStyle/>
        <a:p>
          <a:endParaRPr lang="es-SV"/>
        </a:p>
      </dgm:t>
    </dgm:pt>
  </dgm:ptLst>
  <dgm:cxnLst>
    <dgm:cxn modelId="{DE099035-0853-42F0-AD78-07EFBD2BA037}" srcId="{42DF91BC-5681-4380-AC18-7BC8503838C7}" destId="{1E6702CC-C39F-4D06-9A82-85692558CA37}" srcOrd="4" destOrd="0" parTransId="{E6CCEC74-156B-4FDC-9323-C94E23E34E00}" sibTransId="{B418F0F1-DD34-4480-B946-FEC02FF1F9F9}"/>
    <dgm:cxn modelId="{F32D517F-E48F-4D21-BBF4-054ABBC5FA6A}" srcId="{42DF91BC-5681-4380-AC18-7BC8503838C7}" destId="{5663E140-D020-4B3C-8942-28963F08BCB4}" srcOrd="0" destOrd="0" parTransId="{6BBA5474-E233-4CA9-9377-065A3E56A203}" sibTransId="{9AC5A93E-C7F0-404A-A8A7-DA93E0E86C75}"/>
    <dgm:cxn modelId="{AF9B14BD-C94A-424C-85F1-E0D0F8AF279E}" type="presOf" srcId="{5663E140-D020-4B3C-8942-28963F08BCB4}" destId="{328CF3E7-050A-456C-B19E-E8BC32C08576}" srcOrd="0" destOrd="0" presId="urn:microsoft.com/office/officeart/2005/8/layout/hProcess9"/>
    <dgm:cxn modelId="{E1BB1F0C-AF9D-4BB2-8DE0-5B55CB04D907}" srcId="{42DF91BC-5681-4380-AC18-7BC8503838C7}" destId="{3CB28891-B6A3-4FC8-8E16-1BF9415ED675}" srcOrd="3" destOrd="0" parTransId="{850C50F8-5A76-4759-A569-759549FF086D}" sibTransId="{3C0FECF4-70EA-4F66-99D3-FC89CFAA45E9}"/>
    <dgm:cxn modelId="{6174BE96-062F-400A-97DC-83A9A0D2833A}" type="presOf" srcId="{3A5CFCF9-F8B5-47E7-84DC-FCB3D0C779C0}" destId="{65837D9C-35D8-489B-B16D-67F4102893E9}" srcOrd="0" destOrd="0" presId="urn:microsoft.com/office/officeart/2005/8/layout/hProcess9"/>
    <dgm:cxn modelId="{3B861A31-9112-43B9-A553-84C5F7BD39CD}" type="presOf" srcId="{42DF91BC-5681-4380-AC18-7BC8503838C7}" destId="{F32E6183-BCDB-4ECA-9165-7CE781AE3888}" srcOrd="0" destOrd="0" presId="urn:microsoft.com/office/officeart/2005/8/layout/hProcess9"/>
    <dgm:cxn modelId="{FA66D2BA-B3BF-4DC7-80CE-8CE6D98C74F6}" type="presOf" srcId="{3CB28891-B6A3-4FC8-8E16-1BF9415ED675}" destId="{0B1B528B-26ED-43D9-B80E-C388310610B0}" srcOrd="0" destOrd="0" presId="urn:microsoft.com/office/officeart/2005/8/layout/hProcess9"/>
    <dgm:cxn modelId="{1B7B1BBE-2C97-43ED-9DBB-7D139A4672ED}" type="presOf" srcId="{F78EF129-79C7-447C-8C33-D7AE56A3423B}" destId="{49914502-513B-474F-90A1-541075828506}" srcOrd="0" destOrd="0" presId="urn:microsoft.com/office/officeart/2005/8/layout/hProcess9"/>
    <dgm:cxn modelId="{147C99FF-BAD2-418E-942D-4E8D1BBEBE51}" type="presOf" srcId="{1E6702CC-C39F-4D06-9A82-85692558CA37}" destId="{C1EE6925-ADEC-43A1-8B4B-473E163E8719}" srcOrd="0" destOrd="0" presId="urn:microsoft.com/office/officeart/2005/8/layout/hProcess9"/>
    <dgm:cxn modelId="{9DACA0E3-ACFE-49EA-A9C9-10D091065583}" srcId="{42DF91BC-5681-4380-AC18-7BC8503838C7}" destId="{F78EF129-79C7-447C-8C33-D7AE56A3423B}" srcOrd="2" destOrd="0" parTransId="{EE52F885-813B-4ECF-BDB7-BD4B77891690}" sibTransId="{CE44E8DD-5C05-43BD-860F-1205391A9D06}"/>
    <dgm:cxn modelId="{DC322D38-8F94-4B9E-A17F-335604F6EC29}" srcId="{42DF91BC-5681-4380-AC18-7BC8503838C7}" destId="{3A5CFCF9-F8B5-47E7-84DC-FCB3D0C779C0}" srcOrd="1" destOrd="0" parTransId="{95B9112C-05EB-4796-B533-85481DC3453A}" sibTransId="{662FF905-96FC-4851-8ABA-3CE874CA7FCE}"/>
    <dgm:cxn modelId="{630BB76E-A1EF-4C5C-A401-2D4EF4BCC914}" type="presParOf" srcId="{F32E6183-BCDB-4ECA-9165-7CE781AE3888}" destId="{DC398E5D-BEED-4B68-B561-1BC759234E24}" srcOrd="0" destOrd="0" presId="urn:microsoft.com/office/officeart/2005/8/layout/hProcess9"/>
    <dgm:cxn modelId="{B2E4507F-8EA7-416F-8E95-B84040F74ECB}" type="presParOf" srcId="{F32E6183-BCDB-4ECA-9165-7CE781AE3888}" destId="{5F3BE031-DAF6-4E21-9E6A-DD2F3CC7B3DB}" srcOrd="1" destOrd="0" presId="urn:microsoft.com/office/officeart/2005/8/layout/hProcess9"/>
    <dgm:cxn modelId="{82DECA5F-A35E-4B62-A016-D7D5A418DC57}" type="presParOf" srcId="{5F3BE031-DAF6-4E21-9E6A-DD2F3CC7B3DB}" destId="{328CF3E7-050A-456C-B19E-E8BC32C08576}" srcOrd="0" destOrd="0" presId="urn:microsoft.com/office/officeart/2005/8/layout/hProcess9"/>
    <dgm:cxn modelId="{9DBEE6B2-C2AD-4C78-B87A-82E57B16EC7F}" type="presParOf" srcId="{5F3BE031-DAF6-4E21-9E6A-DD2F3CC7B3DB}" destId="{EF1743F7-D954-499D-BD45-ACFF5EF93DD9}" srcOrd="1" destOrd="0" presId="urn:microsoft.com/office/officeart/2005/8/layout/hProcess9"/>
    <dgm:cxn modelId="{817FC15B-9C6B-447C-BEA0-11A2E93DC949}" type="presParOf" srcId="{5F3BE031-DAF6-4E21-9E6A-DD2F3CC7B3DB}" destId="{65837D9C-35D8-489B-B16D-67F4102893E9}" srcOrd="2" destOrd="0" presId="urn:microsoft.com/office/officeart/2005/8/layout/hProcess9"/>
    <dgm:cxn modelId="{2AA5251F-7286-4165-9A58-AFEF4550E081}" type="presParOf" srcId="{5F3BE031-DAF6-4E21-9E6A-DD2F3CC7B3DB}" destId="{7A12F06B-6D15-449C-BA21-E111B4C28F7C}" srcOrd="3" destOrd="0" presId="urn:microsoft.com/office/officeart/2005/8/layout/hProcess9"/>
    <dgm:cxn modelId="{337DA473-BBF7-478A-8360-778E50A2519E}" type="presParOf" srcId="{5F3BE031-DAF6-4E21-9E6A-DD2F3CC7B3DB}" destId="{49914502-513B-474F-90A1-541075828506}" srcOrd="4" destOrd="0" presId="urn:microsoft.com/office/officeart/2005/8/layout/hProcess9"/>
    <dgm:cxn modelId="{264FF321-DD16-4484-BEA4-2DD6440DFE36}" type="presParOf" srcId="{5F3BE031-DAF6-4E21-9E6A-DD2F3CC7B3DB}" destId="{E9FFD9CD-71BB-4F42-AF19-8D0A9B86780F}" srcOrd="5" destOrd="0" presId="urn:microsoft.com/office/officeart/2005/8/layout/hProcess9"/>
    <dgm:cxn modelId="{5F67EAD5-A8E8-4B51-97B8-EE31FF2D6B22}" type="presParOf" srcId="{5F3BE031-DAF6-4E21-9E6A-DD2F3CC7B3DB}" destId="{0B1B528B-26ED-43D9-B80E-C388310610B0}" srcOrd="6" destOrd="0" presId="urn:microsoft.com/office/officeart/2005/8/layout/hProcess9"/>
    <dgm:cxn modelId="{B488ABEF-AAB2-430D-9FFA-87F2F6DBAB75}" type="presParOf" srcId="{5F3BE031-DAF6-4E21-9E6A-DD2F3CC7B3DB}" destId="{9BF2EF67-7ACE-4728-A3F4-647E88AA08AB}" srcOrd="7" destOrd="0" presId="urn:microsoft.com/office/officeart/2005/8/layout/hProcess9"/>
    <dgm:cxn modelId="{0B70BBD3-07D9-4299-8D66-C78556BAAE47}" type="presParOf" srcId="{5F3BE031-DAF6-4E21-9E6A-DD2F3CC7B3DB}" destId="{C1EE6925-ADEC-43A1-8B4B-473E163E8719}"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C33B76-2B2E-4362-8F9A-DC0BE1848124}" type="doc">
      <dgm:prSet loTypeId="urn:microsoft.com/office/officeart/2005/8/layout/process1" loCatId="process" qsTypeId="urn:microsoft.com/office/officeart/2005/8/quickstyle/simple2" qsCatId="simple" csTypeId="urn:microsoft.com/office/officeart/2005/8/colors/accent0_3" csCatId="mainScheme" phldr="1"/>
      <dgm:spPr/>
    </dgm:pt>
    <dgm:pt modelId="{10AC9964-D622-41C2-BD63-DB02B3E1CD4D}">
      <dgm:prSet phldrT="[Texto]"/>
      <dgm:spPr/>
      <dgm:t>
        <a:bodyPr/>
        <a:lstStyle/>
        <a:p>
          <a:r>
            <a:rPr lang="en-US" dirty="0" smtClean="0"/>
            <a:t>RECONOCIMIENTO</a:t>
          </a:r>
          <a:endParaRPr lang="en-US" dirty="0"/>
        </a:p>
      </dgm:t>
    </dgm:pt>
    <dgm:pt modelId="{5F584033-4255-4009-8572-4BE590F25D1E}" type="parTrans" cxnId="{F687AB8B-4A95-48B9-8FFF-610AF0499AB3}">
      <dgm:prSet/>
      <dgm:spPr/>
      <dgm:t>
        <a:bodyPr/>
        <a:lstStyle/>
        <a:p>
          <a:endParaRPr lang="en-US"/>
        </a:p>
      </dgm:t>
    </dgm:pt>
    <dgm:pt modelId="{7617FB79-01E3-451F-B02A-01CB90D5C210}" type="sibTrans" cxnId="{F687AB8B-4A95-48B9-8FFF-610AF0499AB3}">
      <dgm:prSet/>
      <dgm:spPr/>
      <dgm:t>
        <a:bodyPr/>
        <a:lstStyle/>
        <a:p>
          <a:endParaRPr lang="en-US" dirty="0"/>
        </a:p>
      </dgm:t>
    </dgm:pt>
    <dgm:pt modelId="{BC4E3B74-A0A1-4EDC-A277-9877BD60EF88}">
      <dgm:prSet phldrT="[Texto]"/>
      <dgm:spPr/>
      <dgm:t>
        <a:bodyPr/>
        <a:lstStyle/>
        <a:p>
          <a:r>
            <a:rPr lang="en-US" dirty="0" smtClean="0"/>
            <a:t>MEDICIÓN</a:t>
          </a:r>
          <a:endParaRPr lang="en-US" dirty="0"/>
        </a:p>
      </dgm:t>
    </dgm:pt>
    <dgm:pt modelId="{F274D99E-FCDA-40CE-99E2-FA6C5E1A580C}" type="parTrans" cxnId="{A5B91B3B-2DB9-4322-BC8B-3CCA9A32AE37}">
      <dgm:prSet/>
      <dgm:spPr/>
      <dgm:t>
        <a:bodyPr/>
        <a:lstStyle/>
        <a:p>
          <a:endParaRPr lang="en-US"/>
        </a:p>
      </dgm:t>
    </dgm:pt>
    <dgm:pt modelId="{95F08CD0-25FC-4AAC-9E57-4A13AA4F9B43}" type="sibTrans" cxnId="{A5B91B3B-2DB9-4322-BC8B-3CCA9A32AE37}">
      <dgm:prSet/>
      <dgm:spPr/>
      <dgm:t>
        <a:bodyPr/>
        <a:lstStyle/>
        <a:p>
          <a:endParaRPr lang="en-US" dirty="0"/>
        </a:p>
      </dgm:t>
    </dgm:pt>
    <dgm:pt modelId="{6F69F66E-B91D-43C2-B6CF-336ABE79E0E5}">
      <dgm:prSet phldrT="[Texto]"/>
      <dgm:spPr/>
      <dgm:t>
        <a:bodyPr/>
        <a:lstStyle/>
        <a:p>
          <a:r>
            <a:rPr lang="en-US" dirty="0" smtClean="0"/>
            <a:t>PRESENTACION</a:t>
          </a:r>
          <a:endParaRPr lang="en-US" dirty="0"/>
        </a:p>
      </dgm:t>
    </dgm:pt>
    <dgm:pt modelId="{CB02F8C6-5EC1-4CBB-A60D-28CEB3373264}" type="parTrans" cxnId="{4AFB0439-9C19-4DBA-A7B9-B67005E5887B}">
      <dgm:prSet/>
      <dgm:spPr/>
      <dgm:t>
        <a:bodyPr/>
        <a:lstStyle/>
        <a:p>
          <a:endParaRPr lang="en-US"/>
        </a:p>
      </dgm:t>
    </dgm:pt>
    <dgm:pt modelId="{85C3A3B7-B7B1-4719-92F5-6D2BA65C192F}" type="sibTrans" cxnId="{4AFB0439-9C19-4DBA-A7B9-B67005E5887B}">
      <dgm:prSet/>
      <dgm:spPr/>
      <dgm:t>
        <a:bodyPr/>
        <a:lstStyle/>
        <a:p>
          <a:endParaRPr lang="en-US"/>
        </a:p>
      </dgm:t>
    </dgm:pt>
    <dgm:pt modelId="{6F6C0495-6D6C-4E54-B555-D117CCC98412}" type="pres">
      <dgm:prSet presAssocID="{8EC33B76-2B2E-4362-8F9A-DC0BE1848124}" presName="Name0" presStyleCnt="0">
        <dgm:presLayoutVars>
          <dgm:dir/>
          <dgm:resizeHandles val="exact"/>
        </dgm:presLayoutVars>
      </dgm:prSet>
      <dgm:spPr/>
    </dgm:pt>
    <dgm:pt modelId="{76AC74F9-2FFF-44F8-86AB-8E8B398F0EFE}" type="pres">
      <dgm:prSet presAssocID="{10AC9964-D622-41C2-BD63-DB02B3E1CD4D}" presName="node" presStyleLbl="node1" presStyleIdx="0" presStyleCnt="3">
        <dgm:presLayoutVars>
          <dgm:bulletEnabled val="1"/>
        </dgm:presLayoutVars>
      </dgm:prSet>
      <dgm:spPr/>
      <dgm:t>
        <a:bodyPr/>
        <a:lstStyle/>
        <a:p>
          <a:endParaRPr lang="es-SV"/>
        </a:p>
      </dgm:t>
    </dgm:pt>
    <dgm:pt modelId="{50CC2D3E-4D33-4B35-B22E-CA91B791DDE5}" type="pres">
      <dgm:prSet presAssocID="{7617FB79-01E3-451F-B02A-01CB90D5C210}" presName="sibTrans" presStyleLbl="sibTrans2D1" presStyleIdx="0" presStyleCnt="2"/>
      <dgm:spPr/>
      <dgm:t>
        <a:bodyPr/>
        <a:lstStyle/>
        <a:p>
          <a:endParaRPr lang="es-SV"/>
        </a:p>
      </dgm:t>
    </dgm:pt>
    <dgm:pt modelId="{B6534966-EABC-40FD-97D8-B4065B405D7F}" type="pres">
      <dgm:prSet presAssocID="{7617FB79-01E3-451F-B02A-01CB90D5C210}" presName="connectorText" presStyleLbl="sibTrans2D1" presStyleIdx="0" presStyleCnt="2"/>
      <dgm:spPr/>
      <dgm:t>
        <a:bodyPr/>
        <a:lstStyle/>
        <a:p>
          <a:endParaRPr lang="es-SV"/>
        </a:p>
      </dgm:t>
    </dgm:pt>
    <dgm:pt modelId="{CD4783B6-887B-482D-9F11-8EA2DC7F4D19}" type="pres">
      <dgm:prSet presAssocID="{BC4E3B74-A0A1-4EDC-A277-9877BD60EF88}" presName="node" presStyleLbl="node1" presStyleIdx="1" presStyleCnt="3">
        <dgm:presLayoutVars>
          <dgm:bulletEnabled val="1"/>
        </dgm:presLayoutVars>
      </dgm:prSet>
      <dgm:spPr/>
      <dgm:t>
        <a:bodyPr/>
        <a:lstStyle/>
        <a:p>
          <a:endParaRPr lang="es-SV"/>
        </a:p>
      </dgm:t>
    </dgm:pt>
    <dgm:pt modelId="{616FE425-2939-4D47-A538-05AC542FA518}" type="pres">
      <dgm:prSet presAssocID="{95F08CD0-25FC-4AAC-9E57-4A13AA4F9B43}" presName="sibTrans" presStyleLbl="sibTrans2D1" presStyleIdx="1" presStyleCnt="2"/>
      <dgm:spPr/>
      <dgm:t>
        <a:bodyPr/>
        <a:lstStyle/>
        <a:p>
          <a:endParaRPr lang="es-SV"/>
        </a:p>
      </dgm:t>
    </dgm:pt>
    <dgm:pt modelId="{DD4D3600-2620-4F2A-B3AC-CD815812C839}" type="pres">
      <dgm:prSet presAssocID="{95F08CD0-25FC-4AAC-9E57-4A13AA4F9B43}" presName="connectorText" presStyleLbl="sibTrans2D1" presStyleIdx="1" presStyleCnt="2"/>
      <dgm:spPr/>
      <dgm:t>
        <a:bodyPr/>
        <a:lstStyle/>
        <a:p>
          <a:endParaRPr lang="es-SV"/>
        </a:p>
      </dgm:t>
    </dgm:pt>
    <dgm:pt modelId="{2BBA8EAA-A2B8-40EE-ADE2-3C04A5253497}" type="pres">
      <dgm:prSet presAssocID="{6F69F66E-B91D-43C2-B6CF-336ABE79E0E5}" presName="node" presStyleLbl="node1" presStyleIdx="2" presStyleCnt="3">
        <dgm:presLayoutVars>
          <dgm:bulletEnabled val="1"/>
        </dgm:presLayoutVars>
      </dgm:prSet>
      <dgm:spPr/>
      <dgm:t>
        <a:bodyPr/>
        <a:lstStyle/>
        <a:p>
          <a:endParaRPr lang="es-SV"/>
        </a:p>
      </dgm:t>
    </dgm:pt>
  </dgm:ptLst>
  <dgm:cxnLst>
    <dgm:cxn modelId="{FBE3019C-6E5C-4960-9C7D-99F6DE405F65}" type="presOf" srcId="{95F08CD0-25FC-4AAC-9E57-4A13AA4F9B43}" destId="{DD4D3600-2620-4F2A-B3AC-CD815812C839}" srcOrd="1" destOrd="0" presId="urn:microsoft.com/office/officeart/2005/8/layout/process1"/>
    <dgm:cxn modelId="{2FAF5407-1961-4DC1-AD02-BA164F8AD758}" type="presOf" srcId="{7617FB79-01E3-451F-B02A-01CB90D5C210}" destId="{50CC2D3E-4D33-4B35-B22E-CA91B791DDE5}" srcOrd="0" destOrd="0" presId="urn:microsoft.com/office/officeart/2005/8/layout/process1"/>
    <dgm:cxn modelId="{F687AB8B-4A95-48B9-8FFF-610AF0499AB3}" srcId="{8EC33B76-2B2E-4362-8F9A-DC0BE1848124}" destId="{10AC9964-D622-41C2-BD63-DB02B3E1CD4D}" srcOrd="0" destOrd="0" parTransId="{5F584033-4255-4009-8572-4BE590F25D1E}" sibTransId="{7617FB79-01E3-451F-B02A-01CB90D5C210}"/>
    <dgm:cxn modelId="{62CC1FB7-1818-4B11-ABF0-50D2EE6AA61D}" type="presOf" srcId="{BC4E3B74-A0A1-4EDC-A277-9877BD60EF88}" destId="{CD4783B6-887B-482D-9F11-8EA2DC7F4D19}" srcOrd="0" destOrd="0" presId="urn:microsoft.com/office/officeart/2005/8/layout/process1"/>
    <dgm:cxn modelId="{19F7CC0D-4589-4FBF-AD21-8C51D4CDECE7}" type="presOf" srcId="{8EC33B76-2B2E-4362-8F9A-DC0BE1848124}" destId="{6F6C0495-6D6C-4E54-B555-D117CCC98412}" srcOrd="0" destOrd="0" presId="urn:microsoft.com/office/officeart/2005/8/layout/process1"/>
    <dgm:cxn modelId="{8BC47178-DDC1-4B1C-9DF5-E67893BF7257}" type="presOf" srcId="{95F08CD0-25FC-4AAC-9E57-4A13AA4F9B43}" destId="{616FE425-2939-4D47-A538-05AC542FA518}" srcOrd="0" destOrd="0" presId="urn:microsoft.com/office/officeart/2005/8/layout/process1"/>
    <dgm:cxn modelId="{52CFBFA0-7878-42DC-952B-26439EA1EEA4}" type="presOf" srcId="{7617FB79-01E3-451F-B02A-01CB90D5C210}" destId="{B6534966-EABC-40FD-97D8-B4065B405D7F}" srcOrd="1" destOrd="0" presId="urn:microsoft.com/office/officeart/2005/8/layout/process1"/>
    <dgm:cxn modelId="{A5B91B3B-2DB9-4322-BC8B-3CCA9A32AE37}" srcId="{8EC33B76-2B2E-4362-8F9A-DC0BE1848124}" destId="{BC4E3B74-A0A1-4EDC-A277-9877BD60EF88}" srcOrd="1" destOrd="0" parTransId="{F274D99E-FCDA-40CE-99E2-FA6C5E1A580C}" sibTransId="{95F08CD0-25FC-4AAC-9E57-4A13AA4F9B43}"/>
    <dgm:cxn modelId="{4AFB0439-9C19-4DBA-A7B9-B67005E5887B}" srcId="{8EC33B76-2B2E-4362-8F9A-DC0BE1848124}" destId="{6F69F66E-B91D-43C2-B6CF-336ABE79E0E5}" srcOrd="2" destOrd="0" parTransId="{CB02F8C6-5EC1-4CBB-A60D-28CEB3373264}" sibTransId="{85C3A3B7-B7B1-4719-92F5-6D2BA65C192F}"/>
    <dgm:cxn modelId="{913F7F7F-DC0D-4E10-A40E-361A3411D43C}" type="presOf" srcId="{6F69F66E-B91D-43C2-B6CF-336ABE79E0E5}" destId="{2BBA8EAA-A2B8-40EE-ADE2-3C04A5253497}" srcOrd="0" destOrd="0" presId="urn:microsoft.com/office/officeart/2005/8/layout/process1"/>
    <dgm:cxn modelId="{F5FC9112-C96B-49CF-8DC7-120E43A71F0A}" type="presOf" srcId="{10AC9964-D622-41C2-BD63-DB02B3E1CD4D}" destId="{76AC74F9-2FFF-44F8-86AB-8E8B398F0EFE}" srcOrd="0" destOrd="0" presId="urn:microsoft.com/office/officeart/2005/8/layout/process1"/>
    <dgm:cxn modelId="{5C89B073-414F-443F-B47B-3D5527DEB540}" type="presParOf" srcId="{6F6C0495-6D6C-4E54-B555-D117CCC98412}" destId="{76AC74F9-2FFF-44F8-86AB-8E8B398F0EFE}" srcOrd="0" destOrd="0" presId="urn:microsoft.com/office/officeart/2005/8/layout/process1"/>
    <dgm:cxn modelId="{0DC2C04F-9AC5-4DB9-AF59-EAE40036CB63}" type="presParOf" srcId="{6F6C0495-6D6C-4E54-B555-D117CCC98412}" destId="{50CC2D3E-4D33-4B35-B22E-CA91B791DDE5}" srcOrd="1" destOrd="0" presId="urn:microsoft.com/office/officeart/2005/8/layout/process1"/>
    <dgm:cxn modelId="{18EA10FF-EEA6-4D82-AD5A-DA9F44F6A1F6}" type="presParOf" srcId="{50CC2D3E-4D33-4B35-B22E-CA91B791DDE5}" destId="{B6534966-EABC-40FD-97D8-B4065B405D7F}" srcOrd="0" destOrd="0" presId="urn:microsoft.com/office/officeart/2005/8/layout/process1"/>
    <dgm:cxn modelId="{E0EC50A6-7717-44EF-89E7-F4D22D487873}" type="presParOf" srcId="{6F6C0495-6D6C-4E54-B555-D117CCC98412}" destId="{CD4783B6-887B-482D-9F11-8EA2DC7F4D19}" srcOrd="2" destOrd="0" presId="urn:microsoft.com/office/officeart/2005/8/layout/process1"/>
    <dgm:cxn modelId="{F490FA41-4E2D-4079-9E0C-BE37CEA3583D}" type="presParOf" srcId="{6F6C0495-6D6C-4E54-B555-D117CCC98412}" destId="{616FE425-2939-4D47-A538-05AC542FA518}" srcOrd="3" destOrd="0" presId="urn:microsoft.com/office/officeart/2005/8/layout/process1"/>
    <dgm:cxn modelId="{4AB78426-EFAF-4170-8F61-06FA844F4239}" type="presParOf" srcId="{616FE425-2939-4D47-A538-05AC542FA518}" destId="{DD4D3600-2620-4F2A-B3AC-CD815812C839}" srcOrd="0" destOrd="0" presId="urn:microsoft.com/office/officeart/2005/8/layout/process1"/>
    <dgm:cxn modelId="{688A632C-987F-424D-B74D-CA56A3FB5F66}" type="presParOf" srcId="{6F6C0495-6D6C-4E54-B555-D117CCC98412}" destId="{2BBA8EAA-A2B8-40EE-ADE2-3C04A5253497}"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633CBA-2502-434A-928C-6EC6967F259D}" type="doc">
      <dgm:prSet loTypeId="urn:microsoft.com/office/officeart/2005/8/layout/cycle2" loCatId="cycle" qsTypeId="urn:microsoft.com/office/officeart/2005/8/quickstyle/simple1" qsCatId="simple" csTypeId="urn:microsoft.com/office/officeart/2005/8/colors/colorful1#1" csCatId="colorful" phldr="1"/>
      <dgm:spPr/>
      <dgm:t>
        <a:bodyPr/>
        <a:lstStyle/>
        <a:p>
          <a:endParaRPr lang="es-ES"/>
        </a:p>
      </dgm:t>
    </dgm:pt>
    <dgm:pt modelId="{012EDDC6-207F-4EE3-9DEB-146599520561}">
      <dgm:prSet phldrT="[Texto]"/>
      <dgm:spPr/>
      <dgm:t>
        <a:bodyPr/>
        <a:lstStyle/>
        <a:p>
          <a:r>
            <a:rPr lang="es-ES" dirty="0" smtClean="0">
              <a:latin typeface="Arial" panose="020B0604020202020204" pitchFamily="34" charset="0"/>
              <a:cs typeface="Arial" panose="020B0604020202020204" pitchFamily="34" charset="0"/>
            </a:rPr>
            <a:t>Sub Sistema de Tesorería</a:t>
          </a:r>
          <a:endParaRPr lang="es-ES" dirty="0">
            <a:latin typeface="Arial" panose="020B0604020202020204" pitchFamily="34" charset="0"/>
            <a:cs typeface="Arial" panose="020B0604020202020204" pitchFamily="34" charset="0"/>
          </a:endParaRPr>
        </a:p>
      </dgm:t>
    </dgm:pt>
    <dgm:pt modelId="{1850CBD5-1A99-4F4F-897C-451AA66F1516}" type="parTrans" cxnId="{A9676025-22BC-4F10-8860-B270A6112553}">
      <dgm:prSet/>
      <dgm:spPr/>
      <dgm:t>
        <a:bodyPr/>
        <a:lstStyle/>
        <a:p>
          <a:endParaRPr lang="es-ES"/>
        </a:p>
      </dgm:t>
    </dgm:pt>
    <dgm:pt modelId="{7985EE53-BD3D-4DB3-B5BD-6B9FFA75B9E6}" type="sibTrans" cxnId="{A9676025-22BC-4F10-8860-B270A6112553}">
      <dgm:prSet/>
      <dgm:spPr/>
      <dgm:t>
        <a:bodyPr/>
        <a:lstStyle/>
        <a:p>
          <a:endParaRPr lang="es-ES" dirty="0"/>
        </a:p>
      </dgm:t>
    </dgm:pt>
    <dgm:pt modelId="{38FB0022-09EC-4D6F-86C0-C813C6F2F39A}">
      <dgm:prSet phldrT="[Texto]"/>
      <dgm:spPr/>
      <dgm:t>
        <a:bodyPr/>
        <a:lstStyle/>
        <a:p>
          <a:r>
            <a:rPr lang="es-ES" dirty="0" smtClean="0">
              <a:latin typeface="Arial" panose="020B0604020202020204" pitchFamily="34" charset="0"/>
              <a:cs typeface="Arial" panose="020B0604020202020204" pitchFamily="34" charset="0"/>
            </a:rPr>
            <a:t>Sub Sistema de Inversión</a:t>
          </a:r>
          <a:endParaRPr lang="es-ES" dirty="0">
            <a:latin typeface="Arial" panose="020B0604020202020204" pitchFamily="34" charset="0"/>
            <a:cs typeface="Arial" panose="020B0604020202020204" pitchFamily="34" charset="0"/>
          </a:endParaRPr>
        </a:p>
      </dgm:t>
    </dgm:pt>
    <dgm:pt modelId="{A0BBE5C2-C8CF-4F12-974F-53039E6D00EC}" type="parTrans" cxnId="{9A1C775D-7DDB-48F9-97D9-490A63DE2A86}">
      <dgm:prSet/>
      <dgm:spPr/>
      <dgm:t>
        <a:bodyPr/>
        <a:lstStyle/>
        <a:p>
          <a:endParaRPr lang="es-ES"/>
        </a:p>
      </dgm:t>
    </dgm:pt>
    <dgm:pt modelId="{EA86A114-EBD1-49CF-AB76-042FF3D636A5}" type="sibTrans" cxnId="{9A1C775D-7DDB-48F9-97D9-490A63DE2A86}">
      <dgm:prSet/>
      <dgm:spPr/>
      <dgm:t>
        <a:bodyPr/>
        <a:lstStyle/>
        <a:p>
          <a:endParaRPr lang="es-ES" dirty="0"/>
        </a:p>
      </dgm:t>
    </dgm:pt>
    <dgm:pt modelId="{9131EDB8-27A6-42FD-A541-052EFC01D4C6}">
      <dgm:prSet phldrT="[Texto]"/>
      <dgm:spPr/>
      <dgm:t>
        <a:bodyPr/>
        <a:lstStyle/>
        <a:p>
          <a:r>
            <a:rPr lang="es-ES" dirty="0" smtClean="0">
              <a:latin typeface="Arial" panose="020B0604020202020204" pitchFamily="34" charset="0"/>
              <a:cs typeface="Arial" panose="020B0604020202020204" pitchFamily="34" charset="0"/>
            </a:rPr>
            <a:t>Sub Sistema de Crédito Público</a:t>
          </a:r>
          <a:endParaRPr lang="es-ES" dirty="0">
            <a:latin typeface="Arial" panose="020B0604020202020204" pitchFamily="34" charset="0"/>
            <a:cs typeface="Arial" panose="020B0604020202020204" pitchFamily="34" charset="0"/>
          </a:endParaRPr>
        </a:p>
      </dgm:t>
    </dgm:pt>
    <dgm:pt modelId="{6EC3601D-D6CE-49D7-9229-0442323129DA}" type="parTrans" cxnId="{198EE807-14A4-40FA-B030-5F9F79A9713E}">
      <dgm:prSet/>
      <dgm:spPr/>
      <dgm:t>
        <a:bodyPr/>
        <a:lstStyle/>
        <a:p>
          <a:endParaRPr lang="es-ES"/>
        </a:p>
      </dgm:t>
    </dgm:pt>
    <dgm:pt modelId="{13A2EB04-B868-427A-B17F-16729BFA55DA}" type="sibTrans" cxnId="{198EE807-14A4-40FA-B030-5F9F79A9713E}">
      <dgm:prSet/>
      <dgm:spPr/>
      <dgm:t>
        <a:bodyPr/>
        <a:lstStyle/>
        <a:p>
          <a:endParaRPr lang="es-ES" dirty="0"/>
        </a:p>
      </dgm:t>
    </dgm:pt>
    <dgm:pt modelId="{23116FF9-AEB9-43F5-882D-9ECB1FD5DE18}">
      <dgm:prSet phldrT="[Texto]"/>
      <dgm:spPr/>
      <dgm:t>
        <a:bodyPr/>
        <a:lstStyle/>
        <a:p>
          <a:r>
            <a:rPr lang="es-ES" dirty="0" smtClean="0">
              <a:latin typeface="Arial" panose="020B0604020202020204" pitchFamily="34" charset="0"/>
              <a:cs typeface="Arial" panose="020B0604020202020204" pitchFamily="34" charset="0"/>
            </a:rPr>
            <a:t>COMPRASAL II</a:t>
          </a:r>
          <a:endParaRPr lang="es-ES" dirty="0">
            <a:latin typeface="Arial" panose="020B0604020202020204" pitchFamily="34" charset="0"/>
            <a:cs typeface="Arial" panose="020B0604020202020204" pitchFamily="34" charset="0"/>
          </a:endParaRPr>
        </a:p>
      </dgm:t>
    </dgm:pt>
    <dgm:pt modelId="{86229775-B50F-4220-B88B-07C4BA05CEAC}" type="parTrans" cxnId="{97323DE5-E2BF-422D-8188-D2445F20223B}">
      <dgm:prSet/>
      <dgm:spPr/>
      <dgm:t>
        <a:bodyPr/>
        <a:lstStyle/>
        <a:p>
          <a:endParaRPr lang="es-ES"/>
        </a:p>
      </dgm:t>
    </dgm:pt>
    <dgm:pt modelId="{BEE765C7-6165-4808-9B3B-A6627557B77F}" type="sibTrans" cxnId="{97323DE5-E2BF-422D-8188-D2445F20223B}">
      <dgm:prSet/>
      <dgm:spPr/>
      <dgm:t>
        <a:bodyPr/>
        <a:lstStyle/>
        <a:p>
          <a:endParaRPr lang="es-ES" dirty="0"/>
        </a:p>
      </dgm:t>
    </dgm:pt>
    <dgm:pt modelId="{DA2EE66E-1894-4E15-A659-CCDCFE4DAD65}">
      <dgm:prSet phldrT="[Texto]"/>
      <dgm:spPr/>
      <dgm:t>
        <a:bodyPr/>
        <a:lstStyle/>
        <a:p>
          <a:r>
            <a:rPr lang="es-ES" dirty="0" smtClean="0">
              <a:latin typeface="Arial" panose="020B0604020202020204" pitchFamily="34" charset="0"/>
              <a:cs typeface="Arial" panose="020B0604020202020204" pitchFamily="34" charset="0"/>
            </a:rPr>
            <a:t>Sub Sistema de Presupuesto</a:t>
          </a:r>
          <a:endParaRPr lang="es-ES" dirty="0">
            <a:latin typeface="Arial" panose="020B0604020202020204" pitchFamily="34" charset="0"/>
            <a:cs typeface="Arial" panose="020B0604020202020204" pitchFamily="34" charset="0"/>
          </a:endParaRPr>
        </a:p>
      </dgm:t>
    </dgm:pt>
    <dgm:pt modelId="{21005F9D-878A-4CC9-A13A-8A9C577A9239}" type="parTrans" cxnId="{64DAF508-E1BA-4EDC-A97D-EE1A011CB9E0}">
      <dgm:prSet/>
      <dgm:spPr/>
      <dgm:t>
        <a:bodyPr/>
        <a:lstStyle/>
        <a:p>
          <a:endParaRPr lang="es-ES"/>
        </a:p>
      </dgm:t>
    </dgm:pt>
    <dgm:pt modelId="{612BA10D-4F4F-4BF6-9059-06A94BDAF34E}" type="sibTrans" cxnId="{64DAF508-E1BA-4EDC-A97D-EE1A011CB9E0}">
      <dgm:prSet/>
      <dgm:spPr/>
      <dgm:t>
        <a:bodyPr/>
        <a:lstStyle/>
        <a:p>
          <a:endParaRPr lang="es-ES" dirty="0"/>
        </a:p>
      </dgm:t>
    </dgm:pt>
    <dgm:pt modelId="{EA3ADED0-C9AD-4C17-98CE-D872DACD90E8}" type="pres">
      <dgm:prSet presAssocID="{13633CBA-2502-434A-928C-6EC6967F259D}" presName="cycle" presStyleCnt="0">
        <dgm:presLayoutVars>
          <dgm:dir/>
          <dgm:resizeHandles val="exact"/>
        </dgm:presLayoutVars>
      </dgm:prSet>
      <dgm:spPr/>
      <dgm:t>
        <a:bodyPr/>
        <a:lstStyle/>
        <a:p>
          <a:endParaRPr lang="es-ES"/>
        </a:p>
      </dgm:t>
    </dgm:pt>
    <dgm:pt modelId="{558890D5-4F42-4C33-B381-CD393B37A1FF}" type="pres">
      <dgm:prSet presAssocID="{012EDDC6-207F-4EE3-9DEB-146599520561}" presName="node" presStyleLbl="node1" presStyleIdx="0" presStyleCnt="5">
        <dgm:presLayoutVars>
          <dgm:bulletEnabled val="1"/>
        </dgm:presLayoutVars>
      </dgm:prSet>
      <dgm:spPr/>
      <dgm:t>
        <a:bodyPr/>
        <a:lstStyle/>
        <a:p>
          <a:endParaRPr lang="es-ES"/>
        </a:p>
      </dgm:t>
    </dgm:pt>
    <dgm:pt modelId="{973C755A-5077-47FB-BDC0-FF7A84FD3F26}" type="pres">
      <dgm:prSet presAssocID="{7985EE53-BD3D-4DB3-B5BD-6B9FFA75B9E6}" presName="sibTrans" presStyleLbl="sibTrans2D1" presStyleIdx="0" presStyleCnt="5"/>
      <dgm:spPr/>
      <dgm:t>
        <a:bodyPr/>
        <a:lstStyle/>
        <a:p>
          <a:endParaRPr lang="es-ES"/>
        </a:p>
      </dgm:t>
    </dgm:pt>
    <dgm:pt modelId="{746707A3-847D-4DEF-8437-C19565999197}" type="pres">
      <dgm:prSet presAssocID="{7985EE53-BD3D-4DB3-B5BD-6B9FFA75B9E6}" presName="connectorText" presStyleLbl="sibTrans2D1" presStyleIdx="0" presStyleCnt="5"/>
      <dgm:spPr/>
      <dgm:t>
        <a:bodyPr/>
        <a:lstStyle/>
        <a:p>
          <a:endParaRPr lang="es-ES"/>
        </a:p>
      </dgm:t>
    </dgm:pt>
    <dgm:pt modelId="{7C5A343C-E262-450D-959C-A644EA0CABBE}" type="pres">
      <dgm:prSet presAssocID="{DA2EE66E-1894-4E15-A659-CCDCFE4DAD65}" presName="node" presStyleLbl="node1" presStyleIdx="1" presStyleCnt="5">
        <dgm:presLayoutVars>
          <dgm:bulletEnabled val="1"/>
        </dgm:presLayoutVars>
      </dgm:prSet>
      <dgm:spPr/>
      <dgm:t>
        <a:bodyPr/>
        <a:lstStyle/>
        <a:p>
          <a:endParaRPr lang="es-ES"/>
        </a:p>
      </dgm:t>
    </dgm:pt>
    <dgm:pt modelId="{719BC63E-F731-4648-BC28-EDC25FC57AA9}" type="pres">
      <dgm:prSet presAssocID="{612BA10D-4F4F-4BF6-9059-06A94BDAF34E}" presName="sibTrans" presStyleLbl="sibTrans2D1" presStyleIdx="1" presStyleCnt="5"/>
      <dgm:spPr/>
      <dgm:t>
        <a:bodyPr/>
        <a:lstStyle/>
        <a:p>
          <a:endParaRPr lang="es-ES"/>
        </a:p>
      </dgm:t>
    </dgm:pt>
    <dgm:pt modelId="{018B9E75-742E-4303-A16C-8A821310EF15}" type="pres">
      <dgm:prSet presAssocID="{612BA10D-4F4F-4BF6-9059-06A94BDAF34E}" presName="connectorText" presStyleLbl="sibTrans2D1" presStyleIdx="1" presStyleCnt="5"/>
      <dgm:spPr/>
      <dgm:t>
        <a:bodyPr/>
        <a:lstStyle/>
        <a:p>
          <a:endParaRPr lang="es-ES"/>
        </a:p>
      </dgm:t>
    </dgm:pt>
    <dgm:pt modelId="{91CB6799-0928-4E01-9EDA-41B17BB04FAF}" type="pres">
      <dgm:prSet presAssocID="{38FB0022-09EC-4D6F-86C0-C813C6F2F39A}" presName="node" presStyleLbl="node1" presStyleIdx="2" presStyleCnt="5">
        <dgm:presLayoutVars>
          <dgm:bulletEnabled val="1"/>
        </dgm:presLayoutVars>
      </dgm:prSet>
      <dgm:spPr/>
      <dgm:t>
        <a:bodyPr/>
        <a:lstStyle/>
        <a:p>
          <a:endParaRPr lang="es-ES"/>
        </a:p>
      </dgm:t>
    </dgm:pt>
    <dgm:pt modelId="{3701657F-6946-4A4C-877D-2A88A526B7E1}" type="pres">
      <dgm:prSet presAssocID="{EA86A114-EBD1-49CF-AB76-042FF3D636A5}" presName="sibTrans" presStyleLbl="sibTrans2D1" presStyleIdx="2" presStyleCnt="5"/>
      <dgm:spPr/>
      <dgm:t>
        <a:bodyPr/>
        <a:lstStyle/>
        <a:p>
          <a:endParaRPr lang="es-ES"/>
        </a:p>
      </dgm:t>
    </dgm:pt>
    <dgm:pt modelId="{A60042D3-910C-4160-96CD-1A63C2C4C0FB}" type="pres">
      <dgm:prSet presAssocID="{EA86A114-EBD1-49CF-AB76-042FF3D636A5}" presName="connectorText" presStyleLbl="sibTrans2D1" presStyleIdx="2" presStyleCnt="5"/>
      <dgm:spPr/>
      <dgm:t>
        <a:bodyPr/>
        <a:lstStyle/>
        <a:p>
          <a:endParaRPr lang="es-ES"/>
        </a:p>
      </dgm:t>
    </dgm:pt>
    <dgm:pt modelId="{28372633-A8CE-4898-AF86-305447452F30}" type="pres">
      <dgm:prSet presAssocID="{9131EDB8-27A6-42FD-A541-052EFC01D4C6}" presName="node" presStyleLbl="node1" presStyleIdx="3" presStyleCnt="5">
        <dgm:presLayoutVars>
          <dgm:bulletEnabled val="1"/>
        </dgm:presLayoutVars>
      </dgm:prSet>
      <dgm:spPr/>
      <dgm:t>
        <a:bodyPr/>
        <a:lstStyle/>
        <a:p>
          <a:endParaRPr lang="es-ES"/>
        </a:p>
      </dgm:t>
    </dgm:pt>
    <dgm:pt modelId="{3BFA7701-5D17-48E5-8EAF-0CE4B894FCD8}" type="pres">
      <dgm:prSet presAssocID="{13A2EB04-B868-427A-B17F-16729BFA55DA}" presName="sibTrans" presStyleLbl="sibTrans2D1" presStyleIdx="3" presStyleCnt="5"/>
      <dgm:spPr/>
      <dgm:t>
        <a:bodyPr/>
        <a:lstStyle/>
        <a:p>
          <a:endParaRPr lang="es-ES"/>
        </a:p>
      </dgm:t>
    </dgm:pt>
    <dgm:pt modelId="{2F68EEE9-28D4-49EC-A4B1-C191492E34F2}" type="pres">
      <dgm:prSet presAssocID="{13A2EB04-B868-427A-B17F-16729BFA55DA}" presName="connectorText" presStyleLbl="sibTrans2D1" presStyleIdx="3" presStyleCnt="5"/>
      <dgm:spPr/>
      <dgm:t>
        <a:bodyPr/>
        <a:lstStyle/>
        <a:p>
          <a:endParaRPr lang="es-ES"/>
        </a:p>
      </dgm:t>
    </dgm:pt>
    <dgm:pt modelId="{4DD53E4A-81C3-4CAD-B31F-4C20BA5CFCD7}" type="pres">
      <dgm:prSet presAssocID="{23116FF9-AEB9-43F5-882D-9ECB1FD5DE18}" presName="node" presStyleLbl="node1" presStyleIdx="4" presStyleCnt="5">
        <dgm:presLayoutVars>
          <dgm:bulletEnabled val="1"/>
        </dgm:presLayoutVars>
      </dgm:prSet>
      <dgm:spPr/>
      <dgm:t>
        <a:bodyPr/>
        <a:lstStyle/>
        <a:p>
          <a:endParaRPr lang="es-ES"/>
        </a:p>
      </dgm:t>
    </dgm:pt>
    <dgm:pt modelId="{670EC530-2BF9-418C-9EBE-CFD33FE15D7D}" type="pres">
      <dgm:prSet presAssocID="{BEE765C7-6165-4808-9B3B-A6627557B77F}" presName="sibTrans" presStyleLbl="sibTrans2D1" presStyleIdx="4" presStyleCnt="5"/>
      <dgm:spPr/>
      <dgm:t>
        <a:bodyPr/>
        <a:lstStyle/>
        <a:p>
          <a:endParaRPr lang="es-ES"/>
        </a:p>
      </dgm:t>
    </dgm:pt>
    <dgm:pt modelId="{75E8BE9C-270B-4810-939F-EB750969C50A}" type="pres">
      <dgm:prSet presAssocID="{BEE765C7-6165-4808-9B3B-A6627557B77F}" presName="connectorText" presStyleLbl="sibTrans2D1" presStyleIdx="4" presStyleCnt="5"/>
      <dgm:spPr/>
      <dgm:t>
        <a:bodyPr/>
        <a:lstStyle/>
        <a:p>
          <a:endParaRPr lang="es-ES"/>
        </a:p>
      </dgm:t>
    </dgm:pt>
  </dgm:ptLst>
  <dgm:cxnLst>
    <dgm:cxn modelId="{97323DE5-E2BF-422D-8188-D2445F20223B}" srcId="{13633CBA-2502-434A-928C-6EC6967F259D}" destId="{23116FF9-AEB9-43F5-882D-9ECB1FD5DE18}" srcOrd="4" destOrd="0" parTransId="{86229775-B50F-4220-B88B-07C4BA05CEAC}" sibTransId="{BEE765C7-6165-4808-9B3B-A6627557B77F}"/>
    <dgm:cxn modelId="{20CCB91E-810B-41A3-98CE-41EFE8788379}" type="presOf" srcId="{DA2EE66E-1894-4E15-A659-CCDCFE4DAD65}" destId="{7C5A343C-E262-450D-959C-A644EA0CABBE}" srcOrd="0" destOrd="0" presId="urn:microsoft.com/office/officeart/2005/8/layout/cycle2"/>
    <dgm:cxn modelId="{4577CABB-20AB-4F06-92D6-356AC9F0FFCE}" type="presOf" srcId="{EA86A114-EBD1-49CF-AB76-042FF3D636A5}" destId="{A60042D3-910C-4160-96CD-1A63C2C4C0FB}" srcOrd="1" destOrd="0" presId="urn:microsoft.com/office/officeart/2005/8/layout/cycle2"/>
    <dgm:cxn modelId="{07D38400-6E5F-4603-803B-B19CB3648E95}" type="presOf" srcId="{012EDDC6-207F-4EE3-9DEB-146599520561}" destId="{558890D5-4F42-4C33-B381-CD393B37A1FF}" srcOrd="0" destOrd="0" presId="urn:microsoft.com/office/officeart/2005/8/layout/cycle2"/>
    <dgm:cxn modelId="{C6DB7D43-8354-4A63-9DDC-06522EB27E94}" type="presOf" srcId="{13A2EB04-B868-427A-B17F-16729BFA55DA}" destId="{2F68EEE9-28D4-49EC-A4B1-C191492E34F2}" srcOrd="1" destOrd="0" presId="urn:microsoft.com/office/officeart/2005/8/layout/cycle2"/>
    <dgm:cxn modelId="{A18275F2-C378-4718-ABAE-8AA6A5A0872A}" type="presOf" srcId="{38FB0022-09EC-4D6F-86C0-C813C6F2F39A}" destId="{91CB6799-0928-4E01-9EDA-41B17BB04FAF}" srcOrd="0" destOrd="0" presId="urn:microsoft.com/office/officeart/2005/8/layout/cycle2"/>
    <dgm:cxn modelId="{91CC3F0B-0387-49EC-87F1-8ACAC85D3863}" type="presOf" srcId="{612BA10D-4F4F-4BF6-9059-06A94BDAF34E}" destId="{018B9E75-742E-4303-A16C-8A821310EF15}" srcOrd="1" destOrd="0" presId="urn:microsoft.com/office/officeart/2005/8/layout/cycle2"/>
    <dgm:cxn modelId="{8A306767-4D4C-4C1B-A157-D4300ED996F5}" type="presOf" srcId="{13633CBA-2502-434A-928C-6EC6967F259D}" destId="{EA3ADED0-C9AD-4C17-98CE-D872DACD90E8}" srcOrd="0" destOrd="0" presId="urn:microsoft.com/office/officeart/2005/8/layout/cycle2"/>
    <dgm:cxn modelId="{64DAF508-E1BA-4EDC-A97D-EE1A011CB9E0}" srcId="{13633CBA-2502-434A-928C-6EC6967F259D}" destId="{DA2EE66E-1894-4E15-A659-CCDCFE4DAD65}" srcOrd="1" destOrd="0" parTransId="{21005F9D-878A-4CC9-A13A-8A9C577A9239}" sibTransId="{612BA10D-4F4F-4BF6-9059-06A94BDAF34E}"/>
    <dgm:cxn modelId="{1C9FA192-830C-41A3-887B-821ADFAF6484}" type="presOf" srcId="{612BA10D-4F4F-4BF6-9059-06A94BDAF34E}" destId="{719BC63E-F731-4648-BC28-EDC25FC57AA9}" srcOrd="0" destOrd="0" presId="urn:microsoft.com/office/officeart/2005/8/layout/cycle2"/>
    <dgm:cxn modelId="{3EA60B5B-B0EF-42CA-9E1E-B3EFC4D3A72B}" type="presOf" srcId="{EA86A114-EBD1-49CF-AB76-042FF3D636A5}" destId="{3701657F-6946-4A4C-877D-2A88A526B7E1}" srcOrd="0" destOrd="0" presId="urn:microsoft.com/office/officeart/2005/8/layout/cycle2"/>
    <dgm:cxn modelId="{A9676025-22BC-4F10-8860-B270A6112553}" srcId="{13633CBA-2502-434A-928C-6EC6967F259D}" destId="{012EDDC6-207F-4EE3-9DEB-146599520561}" srcOrd="0" destOrd="0" parTransId="{1850CBD5-1A99-4F4F-897C-451AA66F1516}" sibTransId="{7985EE53-BD3D-4DB3-B5BD-6B9FFA75B9E6}"/>
    <dgm:cxn modelId="{FD91CC70-27C2-41B3-A9AC-9A8A05D8048D}" type="presOf" srcId="{BEE765C7-6165-4808-9B3B-A6627557B77F}" destId="{670EC530-2BF9-418C-9EBE-CFD33FE15D7D}" srcOrd="0" destOrd="0" presId="urn:microsoft.com/office/officeart/2005/8/layout/cycle2"/>
    <dgm:cxn modelId="{30FC7414-2F36-4AF1-8674-ED1CBB65D3E7}" type="presOf" srcId="{7985EE53-BD3D-4DB3-B5BD-6B9FFA75B9E6}" destId="{973C755A-5077-47FB-BDC0-FF7A84FD3F26}" srcOrd="0" destOrd="0" presId="urn:microsoft.com/office/officeart/2005/8/layout/cycle2"/>
    <dgm:cxn modelId="{E0825F44-E995-41F7-AD4E-E1C1CBC7368D}" type="presOf" srcId="{13A2EB04-B868-427A-B17F-16729BFA55DA}" destId="{3BFA7701-5D17-48E5-8EAF-0CE4B894FCD8}" srcOrd="0" destOrd="0" presId="urn:microsoft.com/office/officeart/2005/8/layout/cycle2"/>
    <dgm:cxn modelId="{6CCA6977-AA21-478C-978C-F70158236257}" type="presOf" srcId="{BEE765C7-6165-4808-9B3B-A6627557B77F}" destId="{75E8BE9C-270B-4810-939F-EB750969C50A}" srcOrd="1" destOrd="0" presId="urn:microsoft.com/office/officeart/2005/8/layout/cycle2"/>
    <dgm:cxn modelId="{9A1C775D-7DDB-48F9-97D9-490A63DE2A86}" srcId="{13633CBA-2502-434A-928C-6EC6967F259D}" destId="{38FB0022-09EC-4D6F-86C0-C813C6F2F39A}" srcOrd="2" destOrd="0" parTransId="{A0BBE5C2-C8CF-4F12-974F-53039E6D00EC}" sibTransId="{EA86A114-EBD1-49CF-AB76-042FF3D636A5}"/>
    <dgm:cxn modelId="{5E7485ED-3A9F-4013-BA01-EED378DB56CB}" type="presOf" srcId="{7985EE53-BD3D-4DB3-B5BD-6B9FFA75B9E6}" destId="{746707A3-847D-4DEF-8437-C19565999197}" srcOrd="1" destOrd="0" presId="urn:microsoft.com/office/officeart/2005/8/layout/cycle2"/>
    <dgm:cxn modelId="{338066B6-06DB-44C1-838B-9734E5B7928C}" type="presOf" srcId="{9131EDB8-27A6-42FD-A541-052EFC01D4C6}" destId="{28372633-A8CE-4898-AF86-305447452F30}" srcOrd="0" destOrd="0" presId="urn:microsoft.com/office/officeart/2005/8/layout/cycle2"/>
    <dgm:cxn modelId="{198EE807-14A4-40FA-B030-5F9F79A9713E}" srcId="{13633CBA-2502-434A-928C-6EC6967F259D}" destId="{9131EDB8-27A6-42FD-A541-052EFC01D4C6}" srcOrd="3" destOrd="0" parTransId="{6EC3601D-D6CE-49D7-9229-0442323129DA}" sibTransId="{13A2EB04-B868-427A-B17F-16729BFA55DA}"/>
    <dgm:cxn modelId="{67BB54F3-9670-497A-95EE-27FFAF6D102E}" type="presOf" srcId="{23116FF9-AEB9-43F5-882D-9ECB1FD5DE18}" destId="{4DD53E4A-81C3-4CAD-B31F-4C20BA5CFCD7}" srcOrd="0" destOrd="0" presId="urn:microsoft.com/office/officeart/2005/8/layout/cycle2"/>
    <dgm:cxn modelId="{721B7B11-5A46-4118-942E-EE408589BB77}" type="presParOf" srcId="{EA3ADED0-C9AD-4C17-98CE-D872DACD90E8}" destId="{558890D5-4F42-4C33-B381-CD393B37A1FF}" srcOrd="0" destOrd="0" presId="urn:microsoft.com/office/officeart/2005/8/layout/cycle2"/>
    <dgm:cxn modelId="{48FBDF34-815D-492A-96EE-3B2FC4A10840}" type="presParOf" srcId="{EA3ADED0-C9AD-4C17-98CE-D872DACD90E8}" destId="{973C755A-5077-47FB-BDC0-FF7A84FD3F26}" srcOrd="1" destOrd="0" presId="urn:microsoft.com/office/officeart/2005/8/layout/cycle2"/>
    <dgm:cxn modelId="{4951520E-1B39-4742-AD82-5E2AC565F940}" type="presParOf" srcId="{973C755A-5077-47FB-BDC0-FF7A84FD3F26}" destId="{746707A3-847D-4DEF-8437-C19565999197}" srcOrd="0" destOrd="0" presId="urn:microsoft.com/office/officeart/2005/8/layout/cycle2"/>
    <dgm:cxn modelId="{6CA7853E-1D32-41E0-92C8-DD5D8EC65DC8}" type="presParOf" srcId="{EA3ADED0-C9AD-4C17-98CE-D872DACD90E8}" destId="{7C5A343C-E262-450D-959C-A644EA0CABBE}" srcOrd="2" destOrd="0" presId="urn:microsoft.com/office/officeart/2005/8/layout/cycle2"/>
    <dgm:cxn modelId="{FF32D031-1DEE-4A12-A9F9-CEB267C73ED3}" type="presParOf" srcId="{EA3ADED0-C9AD-4C17-98CE-D872DACD90E8}" destId="{719BC63E-F731-4648-BC28-EDC25FC57AA9}" srcOrd="3" destOrd="0" presId="urn:microsoft.com/office/officeart/2005/8/layout/cycle2"/>
    <dgm:cxn modelId="{C4223D9A-AEE2-4647-B6DC-1B23F368C74C}" type="presParOf" srcId="{719BC63E-F731-4648-BC28-EDC25FC57AA9}" destId="{018B9E75-742E-4303-A16C-8A821310EF15}" srcOrd="0" destOrd="0" presId="urn:microsoft.com/office/officeart/2005/8/layout/cycle2"/>
    <dgm:cxn modelId="{85CE9EAD-A731-4FA8-81E1-CF713D72F6F1}" type="presParOf" srcId="{EA3ADED0-C9AD-4C17-98CE-D872DACD90E8}" destId="{91CB6799-0928-4E01-9EDA-41B17BB04FAF}" srcOrd="4" destOrd="0" presId="urn:microsoft.com/office/officeart/2005/8/layout/cycle2"/>
    <dgm:cxn modelId="{E55E744D-8976-4BC8-9D3D-B625A3351D76}" type="presParOf" srcId="{EA3ADED0-C9AD-4C17-98CE-D872DACD90E8}" destId="{3701657F-6946-4A4C-877D-2A88A526B7E1}" srcOrd="5" destOrd="0" presId="urn:microsoft.com/office/officeart/2005/8/layout/cycle2"/>
    <dgm:cxn modelId="{A80C76DA-E2FB-4A28-805C-AAC9913C3CF2}" type="presParOf" srcId="{3701657F-6946-4A4C-877D-2A88A526B7E1}" destId="{A60042D3-910C-4160-96CD-1A63C2C4C0FB}" srcOrd="0" destOrd="0" presId="urn:microsoft.com/office/officeart/2005/8/layout/cycle2"/>
    <dgm:cxn modelId="{4C921FB3-50EE-49B7-952E-F4CCB2364D2D}" type="presParOf" srcId="{EA3ADED0-C9AD-4C17-98CE-D872DACD90E8}" destId="{28372633-A8CE-4898-AF86-305447452F30}" srcOrd="6" destOrd="0" presId="urn:microsoft.com/office/officeart/2005/8/layout/cycle2"/>
    <dgm:cxn modelId="{51776645-14B0-43E1-8D17-6390FA7413CF}" type="presParOf" srcId="{EA3ADED0-C9AD-4C17-98CE-D872DACD90E8}" destId="{3BFA7701-5D17-48E5-8EAF-0CE4B894FCD8}" srcOrd="7" destOrd="0" presId="urn:microsoft.com/office/officeart/2005/8/layout/cycle2"/>
    <dgm:cxn modelId="{CFFE3F61-C9A5-4198-A226-E09D12F91F4C}" type="presParOf" srcId="{3BFA7701-5D17-48E5-8EAF-0CE4B894FCD8}" destId="{2F68EEE9-28D4-49EC-A4B1-C191492E34F2}" srcOrd="0" destOrd="0" presId="urn:microsoft.com/office/officeart/2005/8/layout/cycle2"/>
    <dgm:cxn modelId="{DD1C6E17-63AA-4515-A326-1F2790507795}" type="presParOf" srcId="{EA3ADED0-C9AD-4C17-98CE-D872DACD90E8}" destId="{4DD53E4A-81C3-4CAD-B31F-4C20BA5CFCD7}" srcOrd="8" destOrd="0" presId="urn:microsoft.com/office/officeart/2005/8/layout/cycle2"/>
    <dgm:cxn modelId="{0B8CE86D-A8DA-464E-BBCC-2F17FA270A3D}" type="presParOf" srcId="{EA3ADED0-C9AD-4C17-98CE-D872DACD90E8}" destId="{670EC530-2BF9-418C-9EBE-CFD33FE15D7D}" srcOrd="9" destOrd="0" presId="urn:microsoft.com/office/officeart/2005/8/layout/cycle2"/>
    <dgm:cxn modelId="{EE10E6CB-B70F-4217-8C4C-30AE34972CBD}" type="presParOf" srcId="{670EC530-2BF9-418C-9EBE-CFD33FE15D7D}" destId="{75E8BE9C-270B-4810-939F-EB750969C50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3037840" cy="462770"/>
          </a:xfrm>
          <a:prstGeom prst="rect">
            <a:avLst/>
          </a:prstGeom>
        </p:spPr>
        <p:txBody>
          <a:bodyPr vert="horz" lIns="91440" tIns="45720" rIns="91440" bIns="45720" rtlCol="0"/>
          <a:lstStyle>
            <a:lvl1pPr algn="l" defTabSz="685783" fontAlgn="auto" latinLnBrk="0">
              <a:spcBef>
                <a:spcPts val="0"/>
              </a:spcBef>
              <a:spcAft>
                <a:spcPts val="0"/>
              </a:spcAft>
              <a:defRPr lang="es-ES" sz="1200">
                <a:latin typeface="+mn-lt"/>
                <a:cs typeface="+mn-cs"/>
              </a:defRPr>
            </a:lvl1pPr>
          </a:lstStyle>
          <a:p>
            <a:pPr>
              <a:defRPr/>
            </a:pPr>
            <a:endParaRPr dirty="0"/>
          </a:p>
        </p:txBody>
      </p:sp>
      <p:sp>
        <p:nvSpPr>
          <p:cNvPr id="3" name="Marcador de posición de fecha 2"/>
          <p:cNvSpPr>
            <a:spLocks noGrp="1"/>
          </p:cNvSpPr>
          <p:nvPr>
            <p:ph type="dt" sz="quarter" idx="1"/>
          </p:nvPr>
        </p:nvSpPr>
        <p:spPr>
          <a:xfrm>
            <a:off x="3970938" y="0"/>
            <a:ext cx="3037840" cy="462770"/>
          </a:xfrm>
          <a:prstGeom prst="rect">
            <a:avLst/>
          </a:prstGeom>
        </p:spPr>
        <p:txBody>
          <a:bodyPr vert="horz" lIns="91440" tIns="45720" rIns="91440" bIns="45720" rtlCol="0"/>
          <a:lstStyle>
            <a:lvl1pPr algn="r" defTabSz="685783" fontAlgn="auto" latinLnBrk="0">
              <a:spcBef>
                <a:spcPts val="0"/>
              </a:spcBef>
              <a:spcAft>
                <a:spcPts val="0"/>
              </a:spcAft>
              <a:defRPr lang="es-ES" sz="1200">
                <a:latin typeface="+mn-lt"/>
                <a:cs typeface="+mn-cs"/>
              </a:defRPr>
            </a:lvl1pPr>
          </a:lstStyle>
          <a:p>
            <a:pPr>
              <a:defRPr/>
            </a:pPr>
            <a:fld id="{4E6B0A83-FBBA-437E-9523-97AA7B3CD5A3}" type="datetimeFigureOut">
              <a:rPr lang="es-SV"/>
              <a:pPr>
                <a:defRPr/>
              </a:pPr>
              <a:t>09/07/2015</a:t>
            </a:fld>
            <a:endParaRPr dirty="0"/>
          </a:p>
        </p:txBody>
      </p:sp>
      <p:sp>
        <p:nvSpPr>
          <p:cNvPr id="4" name="Marcador de posición de pie de página 3"/>
          <p:cNvSpPr>
            <a:spLocks noGrp="1"/>
          </p:cNvSpPr>
          <p:nvPr>
            <p:ph type="ftr" sz="quarter" idx="2"/>
          </p:nvPr>
        </p:nvSpPr>
        <p:spPr>
          <a:xfrm>
            <a:off x="0" y="8760606"/>
            <a:ext cx="3037840" cy="462769"/>
          </a:xfrm>
          <a:prstGeom prst="rect">
            <a:avLst/>
          </a:prstGeom>
        </p:spPr>
        <p:txBody>
          <a:bodyPr vert="horz" lIns="91440" tIns="45720" rIns="91440" bIns="45720" rtlCol="0" anchor="b"/>
          <a:lstStyle>
            <a:lvl1pPr algn="l" defTabSz="685783" fontAlgn="auto" latinLnBrk="0">
              <a:spcBef>
                <a:spcPts val="0"/>
              </a:spcBef>
              <a:spcAft>
                <a:spcPts val="0"/>
              </a:spcAft>
              <a:defRPr lang="es-ES" sz="1200">
                <a:latin typeface="+mn-lt"/>
                <a:cs typeface="+mn-cs"/>
              </a:defRPr>
            </a:lvl1pPr>
          </a:lstStyle>
          <a:p>
            <a:pPr>
              <a:defRPr/>
            </a:pPr>
            <a:endParaRPr dirty="0"/>
          </a:p>
        </p:txBody>
      </p:sp>
      <p:sp>
        <p:nvSpPr>
          <p:cNvPr id="5" name="Marcador de posición de número de diapositiva 4"/>
          <p:cNvSpPr>
            <a:spLocks noGrp="1"/>
          </p:cNvSpPr>
          <p:nvPr>
            <p:ph type="sldNum" sz="quarter" idx="3"/>
          </p:nvPr>
        </p:nvSpPr>
        <p:spPr>
          <a:xfrm>
            <a:off x="3970938" y="8760606"/>
            <a:ext cx="3037840" cy="462769"/>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A609BBD-3076-4621-A999-649E710E9AE9}" type="slidenum">
              <a:rPr lang="es-ES"/>
              <a:pPr/>
              <a:t>‹Nº›</a:t>
            </a:fld>
            <a:endParaRPr lang="es-ES" dirty="0"/>
          </a:p>
        </p:txBody>
      </p:sp>
    </p:spTree>
    <p:extLst>
      <p:ext uri="{BB962C8B-B14F-4D97-AF65-F5344CB8AC3E}">
        <p14:creationId xmlns:p14="http://schemas.microsoft.com/office/powerpoint/2010/main" val="2908305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3037840" cy="462770"/>
          </a:xfrm>
          <a:prstGeom prst="rect">
            <a:avLst/>
          </a:prstGeom>
        </p:spPr>
        <p:txBody>
          <a:bodyPr vert="horz" lIns="91440" tIns="45720" rIns="91440" bIns="45720" rtlCol="0"/>
          <a:lstStyle>
            <a:lvl1pPr algn="l" defTabSz="685783" fontAlgn="auto" latinLnBrk="0">
              <a:spcBef>
                <a:spcPts val="0"/>
              </a:spcBef>
              <a:spcAft>
                <a:spcPts val="0"/>
              </a:spcAft>
              <a:defRPr lang="es-ES" sz="1200">
                <a:latin typeface="+mn-lt"/>
                <a:cs typeface="+mn-cs"/>
              </a:defRPr>
            </a:lvl1pPr>
          </a:lstStyle>
          <a:p>
            <a:pPr>
              <a:defRPr/>
            </a:pPr>
            <a:endParaRPr dirty="0"/>
          </a:p>
        </p:txBody>
      </p:sp>
      <p:sp>
        <p:nvSpPr>
          <p:cNvPr id="3" name="Marcador de posición de fecha 2"/>
          <p:cNvSpPr>
            <a:spLocks noGrp="1"/>
          </p:cNvSpPr>
          <p:nvPr>
            <p:ph type="dt" idx="1"/>
          </p:nvPr>
        </p:nvSpPr>
        <p:spPr>
          <a:xfrm>
            <a:off x="3970938" y="0"/>
            <a:ext cx="3037840" cy="462770"/>
          </a:xfrm>
          <a:prstGeom prst="rect">
            <a:avLst/>
          </a:prstGeom>
        </p:spPr>
        <p:txBody>
          <a:bodyPr vert="horz" lIns="91440" tIns="45720" rIns="91440" bIns="45720" rtlCol="0"/>
          <a:lstStyle>
            <a:lvl1pPr algn="r" defTabSz="685783" fontAlgn="auto" latinLnBrk="0">
              <a:spcBef>
                <a:spcPts val="0"/>
              </a:spcBef>
              <a:spcAft>
                <a:spcPts val="0"/>
              </a:spcAft>
              <a:defRPr lang="es-ES" sz="1200">
                <a:latin typeface="+mn-lt"/>
                <a:cs typeface="+mn-cs"/>
              </a:defRPr>
            </a:lvl1pPr>
          </a:lstStyle>
          <a:p>
            <a:pPr>
              <a:defRPr/>
            </a:pPr>
            <a:fld id="{172A8B5C-1E8D-4702-B97D-8AA83A64DD0D}" type="datetimeFigureOut">
              <a:rPr lang="es-SV"/>
              <a:pPr>
                <a:defRPr/>
              </a:pPr>
              <a:t>09/07/2015</a:t>
            </a:fld>
            <a:endParaRPr dirty="0"/>
          </a:p>
        </p:txBody>
      </p:sp>
      <p:sp>
        <p:nvSpPr>
          <p:cNvPr id="4" name="Marcador de posición de imagen de diapositiva 3"/>
          <p:cNvSpPr>
            <a:spLocks noGrp="1" noRot="1" noChangeAspect="1"/>
          </p:cNvSpPr>
          <p:nvPr>
            <p:ph type="sldImg" idx="2"/>
          </p:nvPr>
        </p:nvSpPr>
        <p:spPr>
          <a:xfrm>
            <a:off x="738188" y="1152525"/>
            <a:ext cx="5534025" cy="3113088"/>
          </a:xfrm>
          <a:prstGeom prst="rect">
            <a:avLst/>
          </a:prstGeom>
          <a:noFill/>
          <a:ln w="12700">
            <a:solidFill>
              <a:prstClr val="black"/>
            </a:solidFill>
          </a:ln>
        </p:spPr>
        <p:txBody>
          <a:bodyPr vert="horz" lIns="91440" tIns="45720" rIns="91440" bIns="45720" rtlCol="0" anchor="ctr"/>
          <a:lstStyle/>
          <a:p>
            <a:pPr lvl="0"/>
            <a:endParaRPr lang="es-ES" noProof="0" dirty="0"/>
          </a:p>
        </p:txBody>
      </p:sp>
      <p:sp>
        <p:nvSpPr>
          <p:cNvPr id="5" name="Marcador de posición de notas 4"/>
          <p:cNvSpPr>
            <a:spLocks noGrp="1"/>
          </p:cNvSpPr>
          <p:nvPr>
            <p:ph type="body" sz="quarter" idx="3"/>
          </p:nvPr>
        </p:nvSpPr>
        <p:spPr>
          <a:xfrm>
            <a:off x="701040" y="4438749"/>
            <a:ext cx="5608320" cy="3631704"/>
          </a:xfrm>
          <a:prstGeom prst="rect">
            <a:avLst/>
          </a:prstGeom>
        </p:spPr>
        <p:txBody>
          <a:bodyPr vert="horz" lIns="91440" tIns="45720" rIns="91440" bIns="45720" rtlCol="0"/>
          <a:lstStyle/>
          <a:p>
            <a:pPr lvl="0"/>
            <a:r>
              <a:rPr lang="es-ES" noProof="0" dirty="0"/>
              <a:t>Haga clic para modificar los estilos de texto del patrón</a:t>
            </a:r>
          </a:p>
          <a:p>
            <a:pPr lvl="1"/>
            <a:r>
              <a:rPr lang="es-ES" noProof="0" dirty="0"/>
              <a:t>Segundo nivel</a:t>
            </a:r>
          </a:p>
          <a:p>
            <a:pPr lvl="2"/>
            <a:r>
              <a:rPr lang="es-ES" noProof="0" dirty="0"/>
              <a:t>Tercer nivel</a:t>
            </a:r>
          </a:p>
          <a:p>
            <a:pPr lvl="3"/>
            <a:r>
              <a:rPr lang="es-ES" noProof="0" dirty="0"/>
              <a:t>Cuarto nivel</a:t>
            </a:r>
          </a:p>
          <a:p>
            <a:pPr lvl="4"/>
            <a:r>
              <a:rPr lang="es-ES" noProof="0" dirty="0"/>
              <a:t>Quinto nivel</a:t>
            </a:r>
          </a:p>
        </p:txBody>
      </p:sp>
      <p:sp>
        <p:nvSpPr>
          <p:cNvPr id="6" name="Marcador de posición de pie de página 5"/>
          <p:cNvSpPr>
            <a:spLocks noGrp="1"/>
          </p:cNvSpPr>
          <p:nvPr>
            <p:ph type="ftr" sz="quarter" idx="4"/>
          </p:nvPr>
        </p:nvSpPr>
        <p:spPr>
          <a:xfrm>
            <a:off x="0" y="8760606"/>
            <a:ext cx="3037840" cy="462769"/>
          </a:xfrm>
          <a:prstGeom prst="rect">
            <a:avLst/>
          </a:prstGeom>
        </p:spPr>
        <p:txBody>
          <a:bodyPr vert="horz" lIns="91440" tIns="45720" rIns="91440" bIns="45720" rtlCol="0" anchor="b"/>
          <a:lstStyle>
            <a:lvl1pPr algn="l" defTabSz="685783" fontAlgn="auto" latinLnBrk="0">
              <a:spcBef>
                <a:spcPts val="0"/>
              </a:spcBef>
              <a:spcAft>
                <a:spcPts val="0"/>
              </a:spcAft>
              <a:defRPr lang="es-ES" sz="1200">
                <a:latin typeface="+mn-lt"/>
                <a:cs typeface="+mn-cs"/>
              </a:defRPr>
            </a:lvl1pPr>
          </a:lstStyle>
          <a:p>
            <a:pPr>
              <a:defRPr/>
            </a:pPr>
            <a:endParaRPr dirty="0"/>
          </a:p>
        </p:txBody>
      </p:sp>
      <p:sp>
        <p:nvSpPr>
          <p:cNvPr id="7" name="Marcador de posición de número de diapositiva 6"/>
          <p:cNvSpPr>
            <a:spLocks noGrp="1"/>
          </p:cNvSpPr>
          <p:nvPr>
            <p:ph type="sldNum" sz="quarter" idx="5"/>
          </p:nvPr>
        </p:nvSpPr>
        <p:spPr>
          <a:xfrm>
            <a:off x="3970938" y="8760606"/>
            <a:ext cx="3037840" cy="462769"/>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7FD8889-9691-4625-AAC4-0CB01B752548}" type="slidenum">
              <a:rPr lang="es-ES"/>
              <a:pPr/>
              <a:t>‹Nº›</a:t>
            </a:fld>
            <a:endParaRPr lang="es-ES" dirty="0"/>
          </a:p>
        </p:txBody>
      </p:sp>
    </p:spTree>
    <p:extLst>
      <p:ext uri="{BB962C8B-B14F-4D97-AF65-F5344CB8AC3E}">
        <p14:creationId xmlns:p14="http://schemas.microsoft.com/office/powerpoint/2010/main" val="3318463613"/>
      </p:ext>
    </p:extLst>
  </p:cSld>
  <p:clrMap bg1="lt1" tx1="dk1" bg2="lt2" tx2="dk2" accent1="accent1" accent2="accent2" accent3="accent3" accent4="accent4" accent5="accent5" accent6="accent6" hlink="hlink" folHlink="folHlink"/>
  <p:notesStyle>
    <a:lvl1pPr algn="l" defTabSz="684213" rtl="0" fontAlgn="base">
      <a:spcBef>
        <a:spcPct val="30000"/>
      </a:spcBef>
      <a:spcAft>
        <a:spcPct val="0"/>
      </a:spcAft>
      <a:defRPr lang="es-ES" sz="800" kern="1200">
        <a:solidFill>
          <a:schemeClr val="tx1"/>
        </a:solidFill>
        <a:latin typeface="+mn-lt"/>
        <a:ea typeface="+mn-ea"/>
        <a:cs typeface="+mn-cs"/>
      </a:defRPr>
    </a:lvl1pPr>
    <a:lvl2pPr marL="341313" algn="l" defTabSz="684213" rtl="0" fontAlgn="base">
      <a:spcBef>
        <a:spcPct val="30000"/>
      </a:spcBef>
      <a:spcAft>
        <a:spcPct val="0"/>
      </a:spcAft>
      <a:defRPr lang="es-ES" sz="800" kern="1200">
        <a:solidFill>
          <a:schemeClr val="tx1"/>
        </a:solidFill>
        <a:latin typeface="+mn-lt"/>
        <a:ea typeface="+mn-ea"/>
        <a:cs typeface="+mn-cs"/>
      </a:defRPr>
    </a:lvl2pPr>
    <a:lvl3pPr marL="684213" algn="l" defTabSz="684213" rtl="0" fontAlgn="base">
      <a:spcBef>
        <a:spcPct val="30000"/>
      </a:spcBef>
      <a:spcAft>
        <a:spcPct val="0"/>
      </a:spcAft>
      <a:defRPr lang="es-ES" sz="800" kern="1200">
        <a:solidFill>
          <a:schemeClr val="tx1"/>
        </a:solidFill>
        <a:latin typeface="+mn-lt"/>
        <a:ea typeface="+mn-ea"/>
        <a:cs typeface="+mn-cs"/>
      </a:defRPr>
    </a:lvl3pPr>
    <a:lvl4pPr marL="1027113" algn="l" defTabSz="684213" rtl="0" fontAlgn="base">
      <a:spcBef>
        <a:spcPct val="30000"/>
      </a:spcBef>
      <a:spcAft>
        <a:spcPct val="0"/>
      </a:spcAft>
      <a:defRPr lang="es-ES" sz="800" kern="1200">
        <a:solidFill>
          <a:schemeClr val="tx1"/>
        </a:solidFill>
        <a:latin typeface="+mn-lt"/>
        <a:ea typeface="+mn-ea"/>
        <a:cs typeface="+mn-cs"/>
      </a:defRPr>
    </a:lvl4pPr>
    <a:lvl5pPr marL="1370013" algn="l" defTabSz="684213" rtl="0" fontAlgn="base">
      <a:spcBef>
        <a:spcPct val="30000"/>
      </a:spcBef>
      <a:spcAft>
        <a:spcPct val="0"/>
      </a:spcAft>
      <a:defRPr lang="es-ES" sz="800" kern="1200">
        <a:solidFill>
          <a:schemeClr val="tx1"/>
        </a:solidFill>
        <a:latin typeface="+mn-lt"/>
        <a:ea typeface="+mn-ea"/>
        <a:cs typeface="+mn-cs"/>
      </a:defRPr>
    </a:lvl5pPr>
    <a:lvl6pPr marL="1714457" algn="l" defTabSz="685783" rtl="0" eaLnBrk="1" latinLnBrk="0" hangingPunct="1">
      <a:defRPr lang="es-ES" sz="900" kern="1200">
        <a:solidFill>
          <a:schemeClr val="tx1"/>
        </a:solidFill>
        <a:latin typeface="+mn-lt"/>
        <a:ea typeface="+mn-ea"/>
        <a:cs typeface="+mn-cs"/>
      </a:defRPr>
    </a:lvl6pPr>
    <a:lvl7pPr marL="2057348" algn="l" defTabSz="685783" rtl="0" eaLnBrk="1" latinLnBrk="0" hangingPunct="1">
      <a:defRPr lang="es-ES" sz="900" kern="1200">
        <a:solidFill>
          <a:schemeClr val="tx1"/>
        </a:solidFill>
        <a:latin typeface="+mn-lt"/>
        <a:ea typeface="+mn-ea"/>
        <a:cs typeface="+mn-cs"/>
      </a:defRPr>
    </a:lvl7pPr>
    <a:lvl8pPr marL="2400240" algn="l" defTabSz="685783" rtl="0" eaLnBrk="1" latinLnBrk="0" hangingPunct="1">
      <a:defRPr lang="es-ES" sz="900" kern="1200">
        <a:solidFill>
          <a:schemeClr val="tx1"/>
        </a:solidFill>
        <a:latin typeface="+mn-lt"/>
        <a:ea typeface="+mn-ea"/>
        <a:cs typeface="+mn-cs"/>
      </a:defRPr>
    </a:lvl8pPr>
    <a:lvl9pPr marL="2743132" algn="l" defTabSz="685783" rtl="0" eaLnBrk="1" latinLnBrk="0" hangingPunct="1">
      <a:defRPr lang="es-ES"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sz="1200" dirty="0" smtClean="0"/>
              <a:t>Esta plantilla se </a:t>
            </a:r>
            <a:r>
              <a:rPr altLang="es-ES" sz="1200" b="1" dirty="0" smtClean="0"/>
              <a:t>debe usar </a:t>
            </a:r>
            <a:r>
              <a:rPr altLang="es-ES" sz="1200" dirty="0" smtClean="0"/>
              <a:t>como archivo de inicio para presentación el II Foro de Contadores gubernamentales de América latina – Cartagena, Colombia.</a:t>
            </a:r>
          </a:p>
        </p:txBody>
      </p:sp>
      <p:sp>
        <p:nvSpPr>
          <p:cNvPr id="1946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FABF9381-45B5-4A02-B7FF-3A64D0F1C4E6}" type="slidenum">
              <a:rPr lang="es-ES" sz="1200"/>
              <a:pPr/>
              <a:t>1</a:t>
            </a:fld>
            <a:endParaRPr lang="es-ES" sz="1200" dirty="0"/>
          </a:p>
        </p:txBody>
      </p:sp>
    </p:spTree>
    <p:extLst>
      <p:ext uri="{BB962C8B-B14F-4D97-AF65-F5344CB8AC3E}">
        <p14:creationId xmlns:p14="http://schemas.microsoft.com/office/powerpoint/2010/main" val="206648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dirty="0" smtClean="0"/>
              <a:t>Este slide se </a:t>
            </a:r>
            <a:r>
              <a:rPr altLang="es-ES" b="1" dirty="0" smtClean="0"/>
              <a:t>debe usar </a:t>
            </a:r>
            <a:r>
              <a:rPr altLang="es-ES" dirty="0" smtClean="0"/>
              <a:t>para nombrar los </a:t>
            </a:r>
            <a:r>
              <a:rPr altLang="es-ES" b="1" dirty="0" smtClean="0"/>
              <a:t>Capítulos</a:t>
            </a:r>
            <a:r>
              <a:rPr altLang="es-ES" dirty="0" smtClean="0"/>
              <a:t> en presentaciones de varios temas o conferencistas.</a:t>
            </a:r>
          </a:p>
          <a:p>
            <a:pPr>
              <a:spcBef>
                <a:spcPct val="0"/>
              </a:spcBef>
            </a:pPr>
            <a:endParaRPr altLang="es-ES" dirty="0" smtClean="0"/>
          </a:p>
          <a:p>
            <a:pPr>
              <a:spcBef>
                <a:spcPct val="0"/>
              </a:spcBef>
            </a:pPr>
            <a:r>
              <a:rPr altLang="es-ES" b="1" dirty="0" smtClean="0"/>
              <a:t>Secciones</a:t>
            </a:r>
            <a:endParaRPr altLang="es-ES" dirty="0" smtClean="0"/>
          </a:p>
          <a:p>
            <a:pPr>
              <a:spcBef>
                <a:spcPct val="0"/>
              </a:spcBef>
            </a:pPr>
            <a:r>
              <a:rPr altLang="es-ES" dirty="0"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dirty="0" smtClean="0"/>
          </a:p>
          <a:p>
            <a:pPr>
              <a:spcBef>
                <a:spcPct val="0"/>
              </a:spcBef>
            </a:pPr>
            <a:r>
              <a:rPr altLang="es-ES" b="1" dirty="0" smtClean="0"/>
              <a:t>Notas</a:t>
            </a:r>
          </a:p>
          <a:p>
            <a:pPr>
              <a:spcBef>
                <a:spcPct val="0"/>
              </a:spcBef>
            </a:pPr>
            <a:r>
              <a:rPr altLang="es-ES" dirty="0" smtClean="0"/>
              <a:t>Use la sección Notas para las notas de entrega o para proporcionar detalles adicionales al público. Vea las notas en la vista Presentación durante la presentación. </a:t>
            </a:r>
          </a:p>
          <a:p>
            <a:pPr>
              <a:spcBef>
                <a:spcPct val="0"/>
              </a:spcBef>
            </a:pPr>
            <a:r>
              <a:rPr altLang="es-ES" dirty="0" smtClean="0"/>
              <a:t>Tenga en cuenta el tamaño de la fuente (es importante para la accesibilidad, visibilidad, grabación en vídeo y producción en línea)</a:t>
            </a:r>
          </a:p>
          <a:p>
            <a:pPr>
              <a:spcBef>
                <a:spcPct val="0"/>
              </a:spcBef>
            </a:pPr>
            <a:endParaRPr altLang="es-ES" dirty="0" smtClean="0"/>
          </a:p>
          <a:p>
            <a:pPr>
              <a:spcBef>
                <a:spcPct val="0"/>
              </a:spcBef>
            </a:pPr>
            <a:r>
              <a:rPr altLang="es-ES" b="1" dirty="0" smtClean="0"/>
              <a:t>Colores coordinados </a:t>
            </a:r>
          </a:p>
          <a:p>
            <a:pPr>
              <a:spcBef>
                <a:spcPct val="0"/>
              </a:spcBef>
            </a:pPr>
            <a:r>
              <a:rPr altLang="es-ES" dirty="0" smtClean="0"/>
              <a:t>Preste especial atención a los gráficos, diagramas y cuadros de texto. </a:t>
            </a:r>
          </a:p>
          <a:p>
            <a:pPr>
              <a:spcBef>
                <a:spcPct val="0"/>
              </a:spcBef>
            </a:pPr>
            <a:r>
              <a:rPr altLang="es-ES" dirty="0"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dirty="0" smtClean="0"/>
          </a:p>
        </p:txBody>
      </p:sp>
      <p:sp>
        <p:nvSpPr>
          <p:cNvPr id="20484"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B505393A-67EC-419B-AAB4-3C159ED22AA8}" type="slidenum">
              <a:rPr lang="es-ES" sz="1200"/>
              <a:pPr/>
              <a:t>2</a:t>
            </a:fld>
            <a:endParaRPr lang="es-ES" sz="1200" dirty="0"/>
          </a:p>
        </p:txBody>
      </p:sp>
    </p:spTree>
    <p:extLst>
      <p:ext uri="{BB962C8B-B14F-4D97-AF65-F5344CB8AC3E}">
        <p14:creationId xmlns:p14="http://schemas.microsoft.com/office/powerpoint/2010/main" val="3685697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Marcador de posición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Marcador de posición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dirty="0" smtClean="0"/>
              <a:t>Este slide se </a:t>
            </a:r>
            <a:r>
              <a:rPr altLang="es-ES" b="1" dirty="0" smtClean="0"/>
              <a:t>debe usar </a:t>
            </a:r>
            <a:r>
              <a:rPr altLang="es-ES" dirty="0" smtClean="0"/>
              <a:t>como cuerpo de </a:t>
            </a:r>
            <a:r>
              <a:rPr altLang="es-ES" b="1" dirty="0" smtClean="0"/>
              <a:t>texto al título </a:t>
            </a:r>
          </a:p>
          <a:p>
            <a:pPr>
              <a:spcBef>
                <a:spcPct val="0"/>
              </a:spcBef>
            </a:pPr>
            <a:endParaRPr altLang="es-ES" dirty="0" smtClean="0"/>
          </a:p>
          <a:p>
            <a:pPr>
              <a:spcBef>
                <a:spcPct val="0"/>
              </a:spcBef>
            </a:pPr>
            <a:r>
              <a:rPr altLang="es-ES" b="1" dirty="0" smtClean="0"/>
              <a:t>Secciones</a:t>
            </a:r>
            <a:endParaRPr altLang="es-ES" dirty="0" smtClean="0"/>
          </a:p>
          <a:p>
            <a:pPr>
              <a:spcBef>
                <a:spcPct val="0"/>
              </a:spcBef>
            </a:pPr>
            <a:r>
              <a:rPr altLang="es-ES" dirty="0"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dirty="0" smtClean="0"/>
          </a:p>
          <a:p>
            <a:pPr>
              <a:spcBef>
                <a:spcPct val="0"/>
              </a:spcBef>
            </a:pPr>
            <a:r>
              <a:rPr altLang="es-ES" b="1" dirty="0" smtClean="0"/>
              <a:t>Notas</a:t>
            </a:r>
          </a:p>
          <a:p>
            <a:pPr>
              <a:spcBef>
                <a:spcPct val="0"/>
              </a:spcBef>
            </a:pPr>
            <a:r>
              <a:rPr altLang="es-ES" dirty="0" smtClean="0"/>
              <a:t>Use la sección Notas para las notas de entrega o para proporcionar detalles adicionales al público. Vea las notas en la vista Presentación durante la presentación. </a:t>
            </a:r>
          </a:p>
          <a:p>
            <a:pPr>
              <a:spcBef>
                <a:spcPct val="0"/>
              </a:spcBef>
            </a:pPr>
            <a:r>
              <a:rPr altLang="es-ES" dirty="0" smtClean="0"/>
              <a:t>Tenga en cuenta el tamaño de la fuente (es importante para la accesibilidad, visibilidad, grabación en vídeo y producción en línea)</a:t>
            </a:r>
          </a:p>
          <a:p>
            <a:pPr>
              <a:spcBef>
                <a:spcPct val="0"/>
              </a:spcBef>
            </a:pPr>
            <a:endParaRPr altLang="es-ES" dirty="0" smtClean="0"/>
          </a:p>
          <a:p>
            <a:pPr>
              <a:spcBef>
                <a:spcPct val="0"/>
              </a:spcBef>
            </a:pPr>
            <a:r>
              <a:rPr altLang="es-ES" b="1" dirty="0" smtClean="0"/>
              <a:t>Colores coordinados </a:t>
            </a:r>
          </a:p>
          <a:p>
            <a:pPr>
              <a:spcBef>
                <a:spcPct val="0"/>
              </a:spcBef>
            </a:pPr>
            <a:r>
              <a:rPr altLang="es-ES" dirty="0" smtClean="0"/>
              <a:t>Preste especial atención a los gráficos, diagramas y cuadros de texto. </a:t>
            </a:r>
          </a:p>
          <a:p>
            <a:pPr>
              <a:spcBef>
                <a:spcPct val="0"/>
              </a:spcBef>
            </a:pPr>
            <a:r>
              <a:rPr altLang="es-ES" dirty="0"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dirty="0" smtClean="0"/>
          </a:p>
          <a:p>
            <a:pPr>
              <a:spcBef>
                <a:spcPct val="0"/>
              </a:spcBef>
            </a:pPr>
            <a:r>
              <a:rPr altLang="es-ES" b="1" dirty="0" smtClean="0"/>
              <a:t>Gráficos y tablas</a:t>
            </a:r>
          </a:p>
          <a:p>
            <a:pPr>
              <a:spcBef>
                <a:spcPct val="0"/>
              </a:spcBef>
            </a:pPr>
            <a:r>
              <a:rPr altLang="es-ES" dirty="0" smtClean="0"/>
              <a:t>En breve: si es posible, use colores y estilos uniformes y que no distraigan.</a:t>
            </a:r>
          </a:p>
          <a:p>
            <a:pPr>
              <a:spcBef>
                <a:spcPct val="0"/>
              </a:spcBef>
            </a:pPr>
            <a:r>
              <a:rPr altLang="es-ES" dirty="0" smtClean="0"/>
              <a:t>Etiquete todos los gráficos y tablas y no olvide colocar la fuente de donde se toman las imágenes o los gráficos (Derechos de autor)</a:t>
            </a:r>
          </a:p>
          <a:p>
            <a:pPr>
              <a:spcBef>
                <a:spcPct val="0"/>
              </a:spcBef>
            </a:pPr>
            <a:endParaRPr altLang="es-ES" dirty="0" smtClean="0"/>
          </a:p>
          <a:p>
            <a:pPr>
              <a:spcBef>
                <a:spcPct val="0"/>
              </a:spcBef>
            </a:pPr>
            <a:endParaRPr altLang="es-ES" dirty="0" smtClean="0"/>
          </a:p>
          <a:p>
            <a:pPr>
              <a:spcBef>
                <a:spcPct val="0"/>
              </a:spcBef>
            </a:pPr>
            <a:endParaRPr altLang="es-ES" dirty="0" smtClean="0"/>
          </a:p>
          <a:p>
            <a:pPr>
              <a:spcBef>
                <a:spcPct val="0"/>
              </a:spcBef>
            </a:pPr>
            <a:endParaRPr altLang="es-ES" dirty="0" smtClean="0"/>
          </a:p>
          <a:p>
            <a:pPr>
              <a:spcBef>
                <a:spcPct val="0"/>
              </a:spcBef>
            </a:pPr>
            <a:endParaRPr dirty="0" smtClean="0"/>
          </a:p>
        </p:txBody>
      </p:sp>
      <p:sp>
        <p:nvSpPr>
          <p:cNvPr id="21508" name="Marcador de posición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1A82A039-AB21-4A2D-BA4B-A9F796DF986F}" type="slidenum">
              <a:rPr lang="es-ES" sz="1200"/>
              <a:pPr/>
              <a:t>3</a:t>
            </a:fld>
            <a:endParaRPr lang="es-ES" sz="1200" dirty="0"/>
          </a:p>
        </p:txBody>
      </p:sp>
    </p:spTree>
    <p:extLst>
      <p:ext uri="{BB962C8B-B14F-4D97-AF65-F5344CB8AC3E}">
        <p14:creationId xmlns:p14="http://schemas.microsoft.com/office/powerpoint/2010/main" val="1328306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dirty="0" smtClean="0"/>
              <a:t>Este slide se </a:t>
            </a:r>
            <a:r>
              <a:rPr altLang="es-ES" b="1" dirty="0" smtClean="0"/>
              <a:t>debe usar </a:t>
            </a:r>
            <a:r>
              <a:rPr altLang="es-ES" dirty="0" smtClean="0"/>
              <a:t>como cuerpo de </a:t>
            </a:r>
            <a:r>
              <a:rPr altLang="es-ES" b="1" dirty="0" smtClean="0"/>
              <a:t>texto al título </a:t>
            </a:r>
          </a:p>
          <a:p>
            <a:pPr>
              <a:spcBef>
                <a:spcPct val="0"/>
              </a:spcBef>
            </a:pPr>
            <a:endParaRPr altLang="es-ES" dirty="0" smtClean="0"/>
          </a:p>
          <a:p>
            <a:pPr>
              <a:spcBef>
                <a:spcPct val="0"/>
              </a:spcBef>
            </a:pPr>
            <a:r>
              <a:rPr altLang="es-ES" b="1" dirty="0" smtClean="0"/>
              <a:t>Secciones</a:t>
            </a:r>
            <a:endParaRPr altLang="es-ES" dirty="0" smtClean="0"/>
          </a:p>
          <a:p>
            <a:pPr>
              <a:spcBef>
                <a:spcPct val="0"/>
              </a:spcBef>
            </a:pPr>
            <a:r>
              <a:rPr altLang="es-ES" dirty="0"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dirty="0" smtClean="0"/>
          </a:p>
          <a:p>
            <a:pPr>
              <a:spcBef>
                <a:spcPct val="0"/>
              </a:spcBef>
            </a:pPr>
            <a:r>
              <a:rPr altLang="es-ES" b="1" dirty="0" smtClean="0"/>
              <a:t>Notas</a:t>
            </a:r>
          </a:p>
          <a:p>
            <a:pPr>
              <a:spcBef>
                <a:spcPct val="0"/>
              </a:spcBef>
            </a:pPr>
            <a:r>
              <a:rPr altLang="es-ES" dirty="0" smtClean="0"/>
              <a:t>Use la sección Notas para las notas de entrega o para proporcionar detalles adicionales al público. Vea las notas en la vista Presentación durante la presentación. </a:t>
            </a:r>
          </a:p>
          <a:p>
            <a:pPr>
              <a:spcBef>
                <a:spcPct val="0"/>
              </a:spcBef>
            </a:pPr>
            <a:r>
              <a:rPr altLang="es-ES" dirty="0" smtClean="0"/>
              <a:t>Tenga en cuenta el tamaño de la fuente (es importante para la accesibilidad, visibilidad, grabación en vídeo y producción en línea)</a:t>
            </a:r>
          </a:p>
          <a:p>
            <a:pPr>
              <a:spcBef>
                <a:spcPct val="0"/>
              </a:spcBef>
            </a:pPr>
            <a:endParaRPr altLang="es-ES" dirty="0" smtClean="0"/>
          </a:p>
          <a:p>
            <a:pPr>
              <a:spcBef>
                <a:spcPct val="0"/>
              </a:spcBef>
            </a:pPr>
            <a:r>
              <a:rPr altLang="es-ES" b="1" dirty="0" smtClean="0"/>
              <a:t>Colores coordinados </a:t>
            </a:r>
          </a:p>
          <a:p>
            <a:pPr>
              <a:spcBef>
                <a:spcPct val="0"/>
              </a:spcBef>
            </a:pPr>
            <a:r>
              <a:rPr altLang="es-ES" dirty="0" smtClean="0"/>
              <a:t>Preste especial atención a los gráficos, diagramas y cuadros de texto. </a:t>
            </a:r>
          </a:p>
          <a:p>
            <a:pPr>
              <a:spcBef>
                <a:spcPct val="0"/>
              </a:spcBef>
            </a:pPr>
            <a:r>
              <a:rPr altLang="es-ES" dirty="0"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dirty="0" smtClean="0"/>
          </a:p>
          <a:p>
            <a:pPr>
              <a:spcBef>
                <a:spcPct val="0"/>
              </a:spcBef>
            </a:pPr>
            <a:r>
              <a:rPr altLang="es-ES" b="1" dirty="0" smtClean="0"/>
              <a:t>Gráficos y tablas</a:t>
            </a:r>
          </a:p>
          <a:p>
            <a:pPr>
              <a:spcBef>
                <a:spcPct val="0"/>
              </a:spcBef>
            </a:pPr>
            <a:r>
              <a:rPr altLang="es-ES" dirty="0" smtClean="0"/>
              <a:t>En breve: si es posible, use colores y estilos uniformes y que no distraigan.</a:t>
            </a:r>
          </a:p>
          <a:p>
            <a:pPr>
              <a:spcBef>
                <a:spcPct val="0"/>
              </a:spcBef>
            </a:pPr>
            <a:r>
              <a:rPr altLang="es-ES" dirty="0" smtClean="0"/>
              <a:t>Etiquete todos los gráficos y tablas y no olvide colocar la fuente de donde se toman las imágenes o los gráficos (Derechos de autor)</a:t>
            </a:r>
          </a:p>
          <a:p>
            <a:pPr>
              <a:spcBef>
                <a:spcPct val="0"/>
              </a:spcBef>
            </a:pPr>
            <a:endParaRPr altLang="es-ES" dirty="0" smtClean="0"/>
          </a:p>
          <a:p>
            <a:pPr>
              <a:spcBef>
                <a:spcPct val="0"/>
              </a:spcBef>
            </a:pPr>
            <a:endParaRPr altLang="es-ES" dirty="0" smtClean="0"/>
          </a:p>
          <a:p>
            <a:pPr>
              <a:spcBef>
                <a:spcPct val="0"/>
              </a:spcBef>
            </a:pPr>
            <a:endParaRPr altLang="es-ES" dirty="0" smtClean="0"/>
          </a:p>
          <a:p>
            <a:pPr>
              <a:spcBef>
                <a:spcPct val="0"/>
              </a:spcBef>
            </a:pPr>
            <a:endParaRPr altLang="es-ES" dirty="0" smtClean="0"/>
          </a:p>
          <a:p>
            <a:pPr>
              <a:spcBef>
                <a:spcPct val="0"/>
              </a:spcBef>
            </a:pPr>
            <a:endParaRPr dirty="0" smtClean="0"/>
          </a:p>
        </p:txBody>
      </p:sp>
      <p:sp>
        <p:nvSpPr>
          <p:cNvPr id="23556"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72A9125D-38C8-4BFB-B6C3-D36E1B7D85D7}" type="slidenum">
              <a:rPr lang="es-ES" sz="1200"/>
              <a:pPr/>
              <a:t>7</a:t>
            </a:fld>
            <a:endParaRPr lang="es-ES" sz="1200" dirty="0"/>
          </a:p>
        </p:txBody>
      </p:sp>
    </p:spTree>
    <p:extLst>
      <p:ext uri="{BB962C8B-B14F-4D97-AF65-F5344CB8AC3E}">
        <p14:creationId xmlns:p14="http://schemas.microsoft.com/office/powerpoint/2010/main" val="2155152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Marcador de posición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Marcador de posición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altLang="es-ES" dirty="0" smtClean="0"/>
              <a:t>Este slide se </a:t>
            </a:r>
            <a:r>
              <a:rPr altLang="es-ES" b="1" dirty="0" smtClean="0"/>
              <a:t>debe usar </a:t>
            </a:r>
            <a:r>
              <a:rPr altLang="es-ES" dirty="0" smtClean="0"/>
              <a:t>para </a:t>
            </a:r>
            <a:r>
              <a:rPr altLang="es-ES" b="1" dirty="0" smtClean="0"/>
              <a:t>gráficos</a:t>
            </a:r>
            <a:r>
              <a:rPr altLang="es-ES" dirty="0" smtClean="0"/>
              <a:t> </a:t>
            </a:r>
            <a:r>
              <a:rPr altLang="es-ES" b="1" dirty="0" smtClean="0"/>
              <a:t>SmartArt</a:t>
            </a:r>
            <a:r>
              <a:rPr altLang="es-ES" dirty="0" smtClean="0"/>
              <a:t> si no son propiedad de la entidad, digite la fuente </a:t>
            </a:r>
          </a:p>
          <a:p>
            <a:pPr>
              <a:spcBef>
                <a:spcPct val="0"/>
              </a:spcBef>
            </a:pPr>
            <a:endParaRPr altLang="es-ES" dirty="0" smtClean="0"/>
          </a:p>
          <a:p>
            <a:pPr>
              <a:spcBef>
                <a:spcPct val="0"/>
              </a:spcBef>
            </a:pPr>
            <a:r>
              <a:rPr altLang="es-ES" b="1" dirty="0" smtClean="0"/>
              <a:t>Secciones</a:t>
            </a:r>
            <a:endParaRPr altLang="es-ES" dirty="0" smtClean="0"/>
          </a:p>
          <a:p>
            <a:pPr>
              <a:spcBef>
                <a:spcPct val="0"/>
              </a:spcBef>
            </a:pPr>
            <a:r>
              <a:rPr altLang="es-ES" dirty="0" smtClean="0"/>
              <a:t>Para agregar secciones, haga clic con el botón secundario del mouse en una diapositiva. Las secciones le pueden ayudar a organizar las diapositivas o a facilitar la colaboración entre varios conferencistas o temas.</a:t>
            </a:r>
          </a:p>
          <a:p>
            <a:pPr>
              <a:spcBef>
                <a:spcPct val="0"/>
              </a:spcBef>
            </a:pPr>
            <a:endParaRPr altLang="es-ES" b="1" dirty="0" smtClean="0"/>
          </a:p>
          <a:p>
            <a:pPr>
              <a:spcBef>
                <a:spcPct val="0"/>
              </a:spcBef>
            </a:pPr>
            <a:r>
              <a:rPr altLang="es-ES" b="1" dirty="0" smtClean="0"/>
              <a:t>Notas</a:t>
            </a:r>
          </a:p>
          <a:p>
            <a:pPr>
              <a:spcBef>
                <a:spcPct val="0"/>
              </a:spcBef>
            </a:pPr>
            <a:r>
              <a:rPr altLang="es-ES" dirty="0" smtClean="0"/>
              <a:t>Use la sección Notas para las notas de entrega o para proporcionar detalles adicionales al público. Vea las notas en la vista Presentación durante la presentación. </a:t>
            </a:r>
          </a:p>
          <a:p>
            <a:pPr>
              <a:spcBef>
                <a:spcPct val="0"/>
              </a:spcBef>
            </a:pPr>
            <a:r>
              <a:rPr altLang="es-ES" dirty="0" smtClean="0"/>
              <a:t>Tenga en cuenta el tamaño de la fuente (es importante para la accesibilidad, visibilidad, grabación en vídeo y producción en línea)</a:t>
            </a:r>
          </a:p>
          <a:p>
            <a:pPr>
              <a:spcBef>
                <a:spcPct val="0"/>
              </a:spcBef>
            </a:pPr>
            <a:endParaRPr altLang="es-ES" dirty="0" smtClean="0"/>
          </a:p>
          <a:p>
            <a:pPr>
              <a:spcBef>
                <a:spcPct val="0"/>
              </a:spcBef>
            </a:pPr>
            <a:r>
              <a:rPr altLang="es-ES" b="1" dirty="0" smtClean="0"/>
              <a:t>Colores coordinados </a:t>
            </a:r>
          </a:p>
          <a:p>
            <a:pPr>
              <a:spcBef>
                <a:spcPct val="0"/>
              </a:spcBef>
            </a:pPr>
            <a:r>
              <a:rPr altLang="es-ES" dirty="0" smtClean="0"/>
              <a:t>Preste especial atención a los gráficos, diagramas y cuadros de texto. </a:t>
            </a:r>
          </a:p>
          <a:p>
            <a:pPr>
              <a:spcBef>
                <a:spcPct val="0"/>
              </a:spcBef>
            </a:pPr>
            <a:r>
              <a:rPr altLang="es-ES" dirty="0" smtClean="0"/>
              <a:t>Tenga en cuenta que los asistentes imprimirán en blanco y negro o escala de grises. Ejecute una prueba de impresión para asegurarse de que los colores son los correctos cuando se imprime en blanco y negro puros y escala de grises.</a:t>
            </a:r>
          </a:p>
          <a:p>
            <a:pPr>
              <a:spcBef>
                <a:spcPct val="0"/>
              </a:spcBef>
            </a:pPr>
            <a:endParaRPr altLang="es-ES" dirty="0" smtClean="0"/>
          </a:p>
          <a:p>
            <a:pPr>
              <a:spcBef>
                <a:spcPct val="0"/>
              </a:spcBef>
            </a:pPr>
            <a:r>
              <a:rPr altLang="es-ES" b="1" dirty="0" smtClean="0"/>
              <a:t>Derechos de autor - Fuente</a:t>
            </a:r>
          </a:p>
          <a:p>
            <a:pPr>
              <a:spcBef>
                <a:spcPct val="0"/>
              </a:spcBef>
            </a:pPr>
            <a:r>
              <a:rPr altLang="es-ES" dirty="0" smtClean="0"/>
              <a:t>Digite la fuente de donde toma la imagen</a:t>
            </a:r>
          </a:p>
          <a:p>
            <a:pPr>
              <a:spcBef>
                <a:spcPct val="0"/>
              </a:spcBef>
            </a:pPr>
            <a:endParaRPr dirty="0" smtClean="0"/>
          </a:p>
        </p:txBody>
      </p:sp>
      <p:sp>
        <p:nvSpPr>
          <p:cNvPr id="25604" name="Marcador de posición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40C444CB-D62C-424B-BE65-A41FFEC99D15}" type="slidenum">
              <a:rPr lang="es-ES" sz="1200"/>
              <a:pPr/>
              <a:t>12</a:t>
            </a:fld>
            <a:endParaRPr lang="es-ES" sz="1200" dirty="0"/>
          </a:p>
        </p:txBody>
      </p:sp>
    </p:spTree>
    <p:extLst>
      <p:ext uri="{BB962C8B-B14F-4D97-AF65-F5344CB8AC3E}">
        <p14:creationId xmlns:p14="http://schemas.microsoft.com/office/powerpoint/2010/main" val="1074937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dirty="0" smtClean="0"/>
              <a:t>Slide terminación de la intervención </a:t>
            </a:r>
          </a:p>
          <a:p>
            <a:pPr>
              <a:spcBef>
                <a:spcPct val="0"/>
              </a:spcBef>
            </a:pPr>
            <a:r>
              <a:rPr dirty="0" smtClean="0"/>
              <a:t>Agregar el logotipo de la entidad participante</a:t>
            </a:r>
          </a:p>
        </p:txBody>
      </p:sp>
      <p:sp>
        <p:nvSpPr>
          <p:cNvPr id="29700"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fld id="{DC9BEA31-A212-42BA-BC2D-11E6E99C59B6}" type="slidenum">
              <a:rPr lang="es-ES" sz="1200"/>
              <a:pPr/>
              <a:t>15</a:t>
            </a:fld>
            <a:endParaRPr lang="es-ES" sz="1200" dirty="0"/>
          </a:p>
        </p:txBody>
      </p:sp>
    </p:spTree>
    <p:extLst>
      <p:ext uri="{BB962C8B-B14F-4D97-AF65-F5344CB8AC3E}">
        <p14:creationId xmlns:p14="http://schemas.microsoft.com/office/powerpoint/2010/main" val="2659821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gi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Diapositiva de títul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22865" r="45985"/>
          <a:stretch>
            <a:fillRect/>
          </a:stretch>
        </p:blipFill>
        <p:spPr bwMode="auto">
          <a:xfrm>
            <a:off x="5060950" y="1543050"/>
            <a:ext cx="1547813"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8"/>
          <p:cNvSpPr/>
          <p:nvPr/>
        </p:nvSpPr>
        <p:spPr>
          <a:xfrm>
            <a:off x="1200150" y="0"/>
            <a:ext cx="3771900" cy="44577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p>
        </p:txBody>
      </p:sp>
      <p:pic>
        <p:nvPicPr>
          <p:cNvPr id="6" name="Imagen 10" descr="Ondas"/>
          <p:cNvPicPr>
            <a:picLocks noChangeAspect="1"/>
          </p:cNvPicPr>
          <p:nvPr/>
        </p:nvPicPr>
        <p:blipFill rotWithShape="1">
          <a:blip r:embed="rId3" cstate="print"/>
          <a:srcRect/>
          <a:stretch/>
        </p:blipFill>
        <p:spPr>
          <a:xfrm>
            <a:off x="6681788" y="1543050"/>
            <a:ext cx="2462212" cy="2914650"/>
          </a:xfrm>
          <a:prstGeom prst="rect">
            <a:avLst/>
          </a:prstGeom>
        </p:spPr>
      </p:pic>
      <p:sp>
        <p:nvSpPr>
          <p:cNvPr id="7" name="Subtítulo 2"/>
          <p:cNvSpPr txBox="1">
            <a:spLocks/>
          </p:cNvSpPr>
          <p:nvPr/>
        </p:nvSpPr>
        <p:spPr>
          <a:xfrm>
            <a:off x="5086350" y="3671888"/>
            <a:ext cx="1516063" cy="908050"/>
          </a:xfrm>
          <a:prstGeom prst="rect">
            <a:avLst/>
          </a:prstGeom>
        </p:spPr>
        <p:txBody>
          <a:bodyPr lIns="68579" tIns="34289" rIns="68579" bIns="34289"/>
          <a:lstStyle>
            <a:lvl1pPr marL="0" indent="0" algn="l" defTabSz="914400" rtl="0" eaLnBrk="1" latinLnBrk="0" hangingPunct="1">
              <a:lnSpc>
                <a:spcPct val="90000"/>
              </a:lnSpc>
              <a:spcBef>
                <a:spcPts val="0"/>
              </a:spcBef>
              <a:buFont typeface="Arial" panose="020B0604020202020204" pitchFamily="34" charset="0"/>
              <a:buNone/>
              <a:defRPr lang="es-ES" sz="1800" kern="1200">
                <a:solidFill>
                  <a:schemeClr val="bg1"/>
                </a:solidFill>
                <a:latin typeface="+mn-lt"/>
                <a:ea typeface="+mn-ea"/>
                <a:cs typeface="+mn-cs"/>
              </a:defRPr>
            </a:lvl1pPr>
            <a:lvl2pPr marL="457200" indent="0" algn="ctr" defTabSz="914400" rtl="0" eaLnBrk="1" latinLnBrk="0" hangingPunct="1">
              <a:lnSpc>
                <a:spcPct val="90000"/>
              </a:lnSpc>
              <a:spcBef>
                <a:spcPts val="400"/>
              </a:spcBef>
              <a:buFont typeface="Arial" panose="020B0604020202020204" pitchFamily="34" charset="0"/>
              <a:buNone/>
              <a:defRPr lang="es-ES" sz="2000" kern="1200">
                <a:solidFill>
                  <a:schemeClr val="tx1"/>
                </a:solidFill>
                <a:latin typeface="+mn-lt"/>
                <a:ea typeface="+mn-ea"/>
                <a:cs typeface="+mn-cs"/>
              </a:defRPr>
            </a:lvl2pPr>
            <a:lvl3pPr marL="914400" indent="0" algn="ctr" defTabSz="914400" rtl="0" eaLnBrk="1" latinLnBrk="0" hangingPunct="1">
              <a:lnSpc>
                <a:spcPct val="90000"/>
              </a:lnSpc>
              <a:spcBef>
                <a:spcPts val="400"/>
              </a:spcBef>
              <a:buFont typeface="Arial" panose="020B0604020202020204" pitchFamily="34" charset="0"/>
              <a:buNone/>
              <a:defRPr lang="es-ES" sz="1800" kern="1200">
                <a:solidFill>
                  <a:schemeClr val="tx1"/>
                </a:solidFill>
                <a:latin typeface="+mn-lt"/>
                <a:ea typeface="+mn-ea"/>
                <a:cs typeface="+mn-cs"/>
              </a:defRPr>
            </a:lvl3pPr>
            <a:lvl4pPr marL="13716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4pPr>
            <a:lvl5pPr marL="18288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5pPr>
            <a:lvl6pPr marL="22860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6pPr>
            <a:lvl7pPr marL="27432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7pPr>
            <a:lvl8pPr marL="32004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8pPr>
            <a:lvl9pPr marL="3657600" indent="0" algn="ctr" defTabSz="914400" rtl="0" eaLnBrk="1" latinLnBrk="0" hangingPunct="1">
              <a:lnSpc>
                <a:spcPct val="90000"/>
              </a:lnSpc>
              <a:spcBef>
                <a:spcPts val="400"/>
              </a:spcBef>
              <a:buFont typeface="Arial" panose="020B0604020202020204" pitchFamily="34" charset="0"/>
              <a:buNone/>
              <a:defRPr lang="es-ES" sz="1600" kern="1200">
                <a:solidFill>
                  <a:schemeClr val="tx1"/>
                </a:solidFill>
                <a:latin typeface="+mn-lt"/>
                <a:ea typeface="+mn-ea"/>
                <a:cs typeface="+mn-cs"/>
              </a:defRPr>
            </a:lvl9pPr>
          </a:lstStyle>
          <a:p>
            <a:pPr algn="r" fontAlgn="auto">
              <a:spcAft>
                <a:spcPts val="0"/>
              </a:spcAft>
              <a:defRPr/>
            </a:pPr>
            <a:r>
              <a:rPr sz="1200" dirty="0" smtClean="0">
                <a:solidFill>
                  <a:schemeClr val="accent4">
                    <a:lumMod val="60000"/>
                    <a:lumOff val="40000"/>
                  </a:schemeClr>
                </a:solidFill>
              </a:rPr>
              <a:t>Centro de Convenciones - Cartagena de Indias Colombia</a:t>
            </a:r>
            <a:endParaRPr sz="1200" dirty="0">
              <a:solidFill>
                <a:schemeClr val="accent4">
                  <a:lumMod val="60000"/>
                  <a:lumOff val="40000"/>
                </a:schemeClr>
              </a:solidFill>
            </a:endParaRP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43916"/>
          <a:stretch>
            <a:fillRect/>
          </a:stretch>
        </p:blipFill>
        <p:spPr bwMode="auto">
          <a:xfrm>
            <a:off x="6681788" y="1543050"/>
            <a:ext cx="2462212"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r="74535"/>
          <a:stretch>
            <a:fillRect/>
          </a:stretch>
        </p:blipFill>
        <p:spPr bwMode="auto">
          <a:xfrm>
            <a:off x="0" y="1543050"/>
            <a:ext cx="1117600"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17 Rectángulo"/>
          <p:cNvSpPr>
            <a:spLocks noChangeArrowheads="1"/>
          </p:cNvSpPr>
          <p:nvPr/>
        </p:nvSpPr>
        <p:spPr bwMode="auto">
          <a:xfrm>
            <a:off x="6877050" y="4137025"/>
            <a:ext cx="18605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79" tIns="34289" rIns="68579" bIns="34289">
            <a:spAutoFit/>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r>
              <a:rPr lang="es-ES" dirty="0">
                <a:solidFill>
                  <a:srgbClr val="BEA388"/>
                </a:solidFill>
              </a:rPr>
              <a:t>13, 14 y 15 de julio 2015</a:t>
            </a:r>
          </a:p>
        </p:txBody>
      </p:sp>
      <p:sp>
        <p:nvSpPr>
          <p:cNvPr id="11" name="18 Rectángulo"/>
          <p:cNvSpPr/>
          <p:nvPr/>
        </p:nvSpPr>
        <p:spPr>
          <a:xfrm>
            <a:off x="5349875" y="1857375"/>
            <a:ext cx="1068388" cy="1479550"/>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p>
        </p:txBody>
      </p:sp>
      <p:pic>
        <p:nvPicPr>
          <p:cNvPr id="1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r="3355"/>
          <a:stretch>
            <a:fillRect/>
          </a:stretch>
        </p:blipFill>
        <p:spPr bwMode="auto">
          <a:xfrm>
            <a:off x="5292725" y="1822450"/>
            <a:ext cx="1068388" cy="142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20 Imagen"/>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6388" y="120650"/>
            <a:ext cx="7361237"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313833" y="1400178"/>
            <a:ext cx="3634740" cy="2655305"/>
          </a:xfrm>
        </p:spPr>
        <p:txBody>
          <a:bodyPr>
            <a:normAutofit/>
          </a:bodyPr>
          <a:lstStyle>
            <a:lvl1pPr algn="l" latinLnBrk="0">
              <a:lnSpc>
                <a:spcPct val="90000"/>
              </a:lnSpc>
              <a:defRPr lang="es-ES" sz="3600" baseline="0">
                <a:solidFill>
                  <a:schemeClr val="bg1"/>
                </a:solidFill>
              </a:defRPr>
            </a:lvl1pPr>
          </a:lstStyle>
          <a:p>
            <a:r>
              <a:rPr lang="es-ES" smtClean="0"/>
              <a:t>Haga clic para modificar el estilo de título del patrón</a:t>
            </a:r>
            <a:endParaRPr lang="es-ES" dirty="0"/>
          </a:p>
        </p:txBody>
      </p:sp>
      <p:sp>
        <p:nvSpPr>
          <p:cNvPr id="3" name="Subtítulo 2"/>
          <p:cNvSpPr>
            <a:spLocks noGrp="1"/>
          </p:cNvSpPr>
          <p:nvPr>
            <p:ph type="subTitle" idx="1"/>
          </p:nvPr>
        </p:nvSpPr>
        <p:spPr>
          <a:xfrm>
            <a:off x="1313833" y="4036421"/>
            <a:ext cx="3634740" cy="336042"/>
          </a:xfrm>
        </p:spPr>
        <p:txBody>
          <a:bodyPr>
            <a:normAutofit/>
          </a:bodyPr>
          <a:lstStyle>
            <a:lvl1pPr marL="0" indent="0" algn="l" latinLnBrk="0">
              <a:spcBef>
                <a:spcPts val="0"/>
              </a:spcBef>
              <a:buNone/>
              <a:defRPr lang="es-ES" sz="1400">
                <a:solidFill>
                  <a:schemeClr val="bg1"/>
                </a:solidFill>
              </a:defRPr>
            </a:lvl1pPr>
            <a:lvl2pPr marL="342892" indent="0" algn="ctr" latinLnBrk="0">
              <a:buNone/>
              <a:defRPr lang="es-ES" sz="1500"/>
            </a:lvl2pPr>
            <a:lvl3pPr marL="685783" indent="0" algn="ctr" latinLnBrk="0">
              <a:buNone/>
              <a:defRPr lang="es-ES" sz="1400"/>
            </a:lvl3pPr>
            <a:lvl4pPr marL="1028675" indent="0" algn="ctr" latinLnBrk="0">
              <a:buNone/>
              <a:defRPr lang="es-ES" sz="1200"/>
            </a:lvl4pPr>
            <a:lvl5pPr marL="1371566" indent="0" algn="ctr" latinLnBrk="0">
              <a:buNone/>
              <a:defRPr lang="es-ES" sz="1200"/>
            </a:lvl5pPr>
            <a:lvl6pPr marL="1714457" indent="0" algn="ctr" latinLnBrk="0">
              <a:buNone/>
              <a:defRPr lang="es-ES" sz="1200"/>
            </a:lvl6pPr>
            <a:lvl7pPr marL="2057348" indent="0" algn="ctr" latinLnBrk="0">
              <a:buNone/>
              <a:defRPr lang="es-ES" sz="1200"/>
            </a:lvl7pPr>
            <a:lvl8pPr marL="2400240" indent="0" algn="ctr" latinLnBrk="0">
              <a:buNone/>
              <a:defRPr lang="es-ES" sz="1200"/>
            </a:lvl8pPr>
            <a:lvl9pPr marL="2743132" indent="0" algn="ctr" latinLnBrk="0">
              <a:buNone/>
              <a:defRPr lang="es-ES" sz="1200"/>
            </a:lvl9pPr>
          </a:lstStyle>
          <a:p>
            <a:r>
              <a:rPr lang="es-ES" smtClean="0"/>
              <a:t>Haga clic para modificar el estilo de subtítulo del patrón</a:t>
            </a:r>
            <a:endParaRPr lang="es-ES" dirty="0"/>
          </a:p>
        </p:txBody>
      </p:sp>
    </p:spTree>
    <p:extLst>
      <p:ext uri="{BB962C8B-B14F-4D97-AF65-F5344CB8AC3E}">
        <p14:creationId xmlns:p14="http://schemas.microsoft.com/office/powerpoint/2010/main" val="276443703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31125" cy="887675"/>
          </a:xfrm>
        </p:spPr>
        <p:txBody>
          <a:bodyPr/>
          <a:lstStyle/>
          <a:p>
            <a:r>
              <a:rPr lang="es-ES" smtClean="0"/>
              <a:t>Haga clic para modificar el estilo de título del patrón</a:t>
            </a:r>
            <a:endParaRPr lang="es-ES" dirty="0"/>
          </a:p>
        </p:txBody>
      </p:sp>
      <p:sp>
        <p:nvSpPr>
          <p:cNvPr id="3" name="Marcador de posición de texto vertical 2"/>
          <p:cNvSpPr>
            <a:spLocks noGrp="1"/>
          </p:cNvSpPr>
          <p:nvPr>
            <p:ph type="body" orient="vert" idx="1"/>
          </p:nvPr>
        </p:nvSpPr>
        <p:spPr>
          <a:xfrm>
            <a:off x="1127124" y="1174501"/>
            <a:ext cx="7750175" cy="3573712"/>
          </a:xfrm>
        </p:spPr>
        <p:txBody>
          <a:bodyPr vert="eaVert"/>
          <a:lstStyle>
            <a:lvl1pPr>
              <a:defRPr/>
            </a:lvl1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7" name="3 Marcador de posición de imagen"/>
          <p:cNvSpPr>
            <a:spLocks noGrp="1"/>
          </p:cNvSpPr>
          <p:nvPr>
            <p:ph type="pic" sz="quarter" idx="13"/>
          </p:nvPr>
        </p:nvSpPr>
        <p:spPr>
          <a:xfrm>
            <a:off x="157163" y="2809875"/>
            <a:ext cx="619125" cy="647700"/>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5" name="Marcador de posición de fecha 3"/>
          <p:cNvSpPr>
            <a:spLocks noGrp="1"/>
          </p:cNvSpPr>
          <p:nvPr>
            <p:ph type="dt" sz="half" idx="14"/>
          </p:nvPr>
        </p:nvSpPr>
        <p:spPr/>
        <p:txBody>
          <a:bodyPr/>
          <a:lstStyle>
            <a:lvl1pPr>
              <a:defRPr/>
            </a:lvl1pPr>
          </a:lstStyle>
          <a:p>
            <a:pPr>
              <a:defRPr/>
            </a:pPr>
            <a:r>
              <a:rPr dirty="0"/>
              <a:t>31 de julio de 2013</a:t>
            </a:r>
          </a:p>
        </p:txBody>
      </p:sp>
      <p:sp>
        <p:nvSpPr>
          <p:cNvPr id="6" name="Marcador de posición de pie de página 4"/>
          <p:cNvSpPr>
            <a:spLocks noGrp="1"/>
          </p:cNvSpPr>
          <p:nvPr>
            <p:ph type="ftr" sz="quarter" idx="15"/>
          </p:nvPr>
        </p:nvSpPr>
        <p:spPr/>
        <p:txBody>
          <a:bodyPr/>
          <a:lstStyle>
            <a:lvl1pPr>
              <a:defRPr/>
            </a:lvl1pPr>
          </a:lstStyle>
          <a:p>
            <a:pPr>
              <a:defRPr/>
            </a:pPr>
            <a:r>
              <a:rPr dirty="0"/>
              <a:t>Pie de página aquí</a:t>
            </a:r>
          </a:p>
        </p:txBody>
      </p:sp>
      <p:sp>
        <p:nvSpPr>
          <p:cNvPr id="8" name="Marcador de posición de número de diapositiva 5"/>
          <p:cNvSpPr>
            <a:spLocks noGrp="1"/>
          </p:cNvSpPr>
          <p:nvPr>
            <p:ph type="sldNum" sz="quarter" idx="16"/>
          </p:nvPr>
        </p:nvSpPr>
        <p:spPr/>
        <p:txBody>
          <a:bodyPr/>
          <a:lstStyle>
            <a:lvl1pPr>
              <a:defRPr/>
            </a:lvl1pPr>
          </a:lstStyle>
          <a:p>
            <a:fld id="{A0D694A3-F270-447D-BDC7-F16E0F6A46D3}" type="slidenum">
              <a:rPr lang="es-ES"/>
              <a:pPr/>
              <a:t>‹Nº›</a:t>
            </a:fld>
            <a:endParaRPr lang="es-ES" dirty="0"/>
          </a:p>
        </p:txBody>
      </p:sp>
    </p:spTree>
    <p:extLst>
      <p:ext uri="{BB962C8B-B14F-4D97-AF65-F5344CB8AC3E}">
        <p14:creationId xmlns:p14="http://schemas.microsoft.com/office/powerpoint/2010/main" val="2477189387"/>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FINAL">
    <p:spTree>
      <p:nvGrpSpPr>
        <p:cNvPr id="1" name=""/>
        <p:cNvGrpSpPr/>
        <p:nvPr/>
      </p:nvGrpSpPr>
      <p:grpSpPr>
        <a:xfrm>
          <a:off x="0" y="0"/>
          <a:ext cx="0" cy="0"/>
          <a:chOff x="0" y="0"/>
          <a:chExt cx="0" cy="0"/>
        </a:xfrm>
      </p:grpSpPr>
      <p:sp>
        <p:nvSpPr>
          <p:cNvPr id="3" name="11 Rectángulo"/>
          <p:cNvSpPr/>
          <p:nvPr/>
        </p:nvSpPr>
        <p:spPr>
          <a:xfrm>
            <a:off x="0" y="0"/>
            <a:ext cx="9144000" cy="501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783" fontAlgn="auto">
              <a:spcBef>
                <a:spcPts val="0"/>
              </a:spcBef>
              <a:spcAft>
                <a:spcPts val="0"/>
              </a:spcAft>
              <a:defRPr/>
            </a:pPr>
            <a:r>
              <a:rPr lang="es-ES" dirty="0"/>
              <a:t>gr</a:t>
            </a:r>
          </a:p>
        </p:txBody>
      </p:sp>
      <p:pic>
        <p:nvPicPr>
          <p:cNvPr id="4" name="12 Imagen"/>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2100" y="1065213"/>
            <a:ext cx="219075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3 CuadroTexto"/>
          <p:cNvSpPr txBox="1">
            <a:spLocks noChangeArrowheads="1"/>
          </p:cNvSpPr>
          <p:nvPr/>
        </p:nvSpPr>
        <p:spPr bwMode="auto">
          <a:xfrm>
            <a:off x="7461250" y="4487863"/>
            <a:ext cx="1550988"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orbel" panose="020B0503020204020204" pitchFamily="34" charset="0"/>
              </a:defRPr>
            </a:lvl1pPr>
            <a:lvl2pPr marL="742950" indent="-285750">
              <a:defRPr sz="1400">
                <a:solidFill>
                  <a:schemeClr val="tx1"/>
                </a:solidFill>
                <a:latin typeface="Corbel" panose="020B0503020204020204" pitchFamily="34" charset="0"/>
              </a:defRPr>
            </a:lvl2pPr>
            <a:lvl3pPr marL="1143000" indent="-228600">
              <a:defRPr sz="1400">
                <a:solidFill>
                  <a:schemeClr val="tx1"/>
                </a:solidFill>
                <a:latin typeface="Corbel" panose="020B0503020204020204" pitchFamily="34" charset="0"/>
              </a:defRPr>
            </a:lvl3pPr>
            <a:lvl4pPr marL="1600200" indent="-228600">
              <a:defRPr sz="1400">
                <a:solidFill>
                  <a:schemeClr val="tx1"/>
                </a:solidFill>
                <a:latin typeface="Corbel" panose="020B0503020204020204" pitchFamily="34" charset="0"/>
              </a:defRPr>
            </a:lvl4pPr>
            <a:lvl5pPr marL="2057400" indent="-228600">
              <a:defRPr sz="1400">
                <a:solidFill>
                  <a:schemeClr val="tx1"/>
                </a:solidFill>
                <a:latin typeface="Corbel" panose="020B0503020204020204" pitchFamily="34" charset="0"/>
              </a:defRPr>
            </a:lvl5pPr>
            <a:lvl6pPr marL="2514600" indent="-228600" defTabSz="684213" fontAlgn="base">
              <a:spcBef>
                <a:spcPct val="0"/>
              </a:spcBef>
              <a:spcAft>
                <a:spcPct val="0"/>
              </a:spcAft>
              <a:defRPr sz="1400">
                <a:solidFill>
                  <a:schemeClr val="tx1"/>
                </a:solidFill>
                <a:latin typeface="Corbel" panose="020B0503020204020204" pitchFamily="34" charset="0"/>
              </a:defRPr>
            </a:lvl6pPr>
            <a:lvl7pPr marL="2971800" indent="-228600" defTabSz="684213" fontAlgn="base">
              <a:spcBef>
                <a:spcPct val="0"/>
              </a:spcBef>
              <a:spcAft>
                <a:spcPct val="0"/>
              </a:spcAft>
              <a:defRPr sz="1400">
                <a:solidFill>
                  <a:schemeClr val="tx1"/>
                </a:solidFill>
                <a:latin typeface="Corbel" panose="020B0503020204020204" pitchFamily="34" charset="0"/>
              </a:defRPr>
            </a:lvl7pPr>
            <a:lvl8pPr marL="3429000" indent="-228600" defTabSz="684213" fontAlgn="base">
              <a:spcBef>
                <a:spcPct val="0"/>
              </a:spcBef>
              <a:spcAft>
                <a:spcPct val="0"/>
              </a:spcAft>
              <a:defRPr sz="1400">
                <a:solidFill>
                  <a:schemeClr val="tx1"/>
                </a:solidFill>
                <a:latin typeface="Corbel" panose="020B0503020204020204" pitchFamily="34" charset="0"/>
              </a:defRPr>
            </a:lvl8pPr>
            <a:lvl9pPr marL="3886200" indent="-228600" defTabSz="684213" fontAlgn="base">
              <a:spcBef>
                <a:spcPct val="0"/>
              </a:spcBef>
              <a:spcAft>
                <a:spcPct val="0"/>
              </a:spcAft>
              <a:defRPr sz="1400">
                <a:solidFill>
                  <a:schemeClr val="tx1"/>
                </a:solidFill>
                <a:latin typeface="Corbel" panose="020B0503020204020204" pitchFamily="34" charset="0"/>
              </a:defRPr>
            </a:lvl9pPr>
          </a:lstStyle>
          <a:p>
            <a:r>
              <a:rPr lang="es-ES" sz="2800" i="1" dirty="0">
                <a:solidFill>
                  <a:srgbClr val="0070C0"/>
                </a:solidFill>
              </a:rPr>
              <a:t>GRACIAS</a:t>
            </a:r>
          </a:p>
        </p:txBody>
      </p:sp>
      <p:sp>
        <p:nvSpPr>
          <p:cNvPr id="7" name="3 Marcador de posición de imagen"/>
          <p:cNvSpPr>
            <a:spLocks noGrp="1"/>
          </p:cNvSpPr>
          <p:nvPr>
            <p:ph type="pic" sz="quarter" idx="13"/>
          </p:nvPr>
        </p:nvSpPr>
        <p:spPr>
          <a:xfrm>
            <a:off x="4409985" y="877558"/>
            <a:ext cx="3388294" cy="3064714"/>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6" name="Marcador de posición de fecha 3"/>
          <p:cNvSpPr>
            <a:spLocks noGrp="1"/>
          </p:cNvSpPr>
          <p:nvPr>
            <p:ph type="dt" sz="half" idx="14"/>
          </p:nvPr>
        </p:nvSpPr>
        <p:spPr/>
        <p:txBody>
          <a:bodyPr/>
          <a:lstStyle>
            <a:lvl1pPr>
              <a:defRPr/>
            </a:lvl1pPr>
          </a:lstStyle>
          <a:p>
            <a:pPr>
              <a:defRPr/>
            </a:pPr>
            <a:r>
              <a:rPr dirty="0"/>
              <a:t>31 de julio de 2013</a:t>
            </a:r>
          </a:p>
        </p:txBody>
      </p:sp>
      <p:sp>
        <p:nvSpPr>
          <p:cNvPr id="8" name="Marcador de posición de pie de página 4"/>
          <p:cNvSpPr>
            <a:spLocks noGrp="1"/>
          </p:cNvSpPr>
          <p:nvPr>
            <p:ph type="ftr" sz="quarter" idx="15"/>
          </p:nvPr>
        </p:nvSpPr>
        <p:spPr/>
        <p:txBody>
          <a:bodyPr/>
          <a:lstStyle>
            <a:lvl1pPr>
              <a:defRPr/>
            </a:lvl1pPr>
          </a:lstStyle>
          <a:p>
            <a:pPr>
              <a:defRPr/>
            </a:pPr>
            <a:r>
              <a:rPr dirty="0"/>
              <a:t>Pie de página aquí</a:t>
            </a:r>
          </a:p>
        </p:txBody>
      </p:sp>
      <p:sp>
        <p:nvSpPr>
          <p:cNvPr id="9" name="Marcador de posición de número de diapositiva 5"/>
          <p:cNvSpPr>
            <a:spLocks noGrp="1"/>
          </p:cNvSpPr>
          <p:nvPr>
            <p:ph type="sldNum" sz="quarter" idx="16"/>
          </p:nvPr>
        </p:nvSpPr>
        <p:spPr/>
        <p:txBody>
          <a:bodyPr/>
          <a:lstStyle>
            <a:lvl1pPr>
              <a:defRPr/>
            </a:lvl1pPr>
          </a:lstStyle>
          <a:p>
            <a:fld id="{D517A1FB-3A01-4C1E-A4F6-C9C32D6C9273}" type="slidenum">
              <a:rPr lang="es-ES"/>
              <a:pPr/>
              <a:t>‹Nº›</a:t>
            </a:fld>
            <a:endParaRPr lang="es-ES" dirty="0"/>
          </a:p>
        </p:txBody>
      </p:sp>
    </p:spTree>
    <p:extLst>
      <p:ext uri="{BB962C8B-B14F-4D97-AF65-F5344CB8AC3E}">
        <p14:creationId xmlns:p14="http://schemas.microsoft.com/office/powerpoint/2010/main" val="878312966"/>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texto verticale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134225" y="204787"/>
            <a:ext cx="1704975" cy="4543425"/>
          </a:xfrm>
        </p:spPr>
        <p:txBody>
          <a:bodyPr vert="eaVert"/>
          <a:lstStyle/>
          <a:p>
            <a:r>
              <a:rPr lang="es-ES" smtClean="0"/>
              <a:t>Haga clic para modificar el estilo de título del patrón</a:t>
            </a:r>
            <a:endParaRPr lang="es-ES" dirty="0"/>
          </a:p>
        </p:txBody>
      </p:sp>
      <p:sp>
        <p:nvSpPr>
          <p:cNvPr id="3" name="Marcador de posición de texto vertical 2"/>
          <p:cNvSpPr>
            <a:spLocks noGrp="1"/>
          </p:cNvSpPr>
          <p:nvPr>
            <p:ph type="body" orient="vert" idx="1"/>
          </p:nvPr>
        </p:nvSpPr>
        <p:spPr>
          <a:xfrm>
            <a:off x="1127125" y="204787"/>
            <a:ext cx="5911850" cy="4543425"/>
          </a:xfrm>
        </p:spPr>
        <p:txBody>
          <a:bodyPr vert="eaVert"/>
          <a:lstStyle>
            <a:lvl1pPr>
              <a:defRPr/>
            </a:lvl1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5" name="Marcador de posición de número de diapositiva 5"/>
          <p:cNvSpPr>
            <a:spLocks noGrp="1"/>
          </p:cNvSpPr>
          <p:nvPr>
            <p:ph type="sldNum" sz="quarter" idx="14"/>
          </p:nvPr>
        </p:nvSpPr>
        <p:spPr/>
        <p:txBody>
          <a:bodyPr/>
          <a:lstStyle>
            <a:lvl1pPr>
              <a:defRPr/>
            </a:lvl1pPr>
          </a:lstStyle>
          <a:p>
            <a:fld id="{22CFD8A7-302A-4149-B499-D2684845944B}" type="slidenum">
              <a:rPr lang="es-ES"/>
              <a:pPr/>
              <a:t>‹Nº›</a:t>
            </a:fld>
            <a:endParaRPr lang="es-ES" dirty="0"/>
          </a:p>
        </p:txBody>
      </p:sp>
      <p:sp>
        <p:nvSpPr>
          <p:cNvPr id="6" name="Marcador de posición de fecha 3"/>
          <p:cNvSpPr>
            <a:spLocks noGrp="1"/>
          </p:cNvSpPr>
          <p:nvPr>
            <p:ph type="dt" sz="half" idx="15"/>
          </p:nvPr>
        </p:nvSpPr>
        <p:spPr/>
        <p:txBody>
          <a:bodyPr/>
          <a:lstStyle>
            <a:lvl1pPr>
              <a:defRPr/>
            </a:lvl1pPr>
          </a:lstStyle>
          <a:p>
            <a:pPr>
              <a:defRPr/>
            </a:pPr>
            <a:r>
              <a:rPr dirty="0"/>
              <a:t>31 de julio de 2013</a:t>
            </a:r>
          </a:p>
        </p:txBody>
      </p:sp>
      <p:sp>
        <p:nvSpPr>
          <p:cNvPr id="7" name="Marcador de posición de pie de página 4"/>
          <p:cNvSpPr>
            <a:spLocks noGrp="1"/>
          </p:cNvSpPr>
          <p:nvPr>
            <p:ph type="ftr" sz="quarter" idx="16"/>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3947343582"/>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fld id="{C9CFAAB2-E242-49C9-AA7D-9734E3C10CBB}" type="datetime1">
              <a:rPr lang="es-PE">
                <a:solidFill>
                  <a:prstClr val="black">
                    <a:tint val="75000"/>
                  </a:prstClr>
                </a:solidFill>
              </a:rPr>
              <a:pPr>
                <a:defRPr/>
              </a:pPr>
              <a:t>09/07/2015</a:t>
            </a:fld>
            <a:endParaRPr lang="es-PE" dirty="0">
              <a:solidFill>
                <a:prstClr val="black">
                  <a:tint val="75000"/>
                </a:prstClr>
              </a:solidFill>
            </a:endParaRPr>
          </a:p>
        </p:txBody>
      </p:sp>
      <p:sp>
        <p:nvSpPr>
          <p:cNvPr id="4" name="4 Marcador de pie de página"/>
          <p:cNvSpPr>
            <a:spLocks noGrp="1"/>
          </p:cNvSpPr>
          <p:nvPr>
            <p:ph type="ftr" sz="quarter" idx="11"/>
          </p:nvPr>
        </p:nvSpPr>
        <p:spPr/>
        <p:txBody>
          <a:bodyPr/>
          <a:lstStyle>
            <a:lvl1pPr>
              <a:defRPr/>
            </a:lvl1pPr>
          </a:lstStyle>
          <a:p>
            <a:pPr>
              <a:defRPr/>
            </a:pPr>
            <a:endParaRPr lang="es-PE" dirty="0">
              <a:solidFill>
                <a:prstClr val="black">
                  <a:tint val="75000"/>
                </a:prstClr>
              </a:solidFill>
            </a:endParaRPr>
          </a:p>
        </p:txBody>
      </p:sp>
      <p:sp>
        <p:nvSpPr>
          <p:cNvPr id="5" name="5 Marcador de número de diapositiva"/>
          <p:cNvSpPr>
            <a:spLocks noGrp="1"/>
          </p:cNvSpPr>
          <p:nvPr>
            <p:ph type="sldNum" sz="quarter" idx="12"/>
          </p:nvPr>
        </p:nvSpPr>
        <p:spPr/>
        <p:txBody>
          <a:bodyPr/>
          <a:lstStyle>
            <a:lvl1pPr>
              <a:defRPr/>
            </a:lvl1pPr>
          </a:lstStyle>
          <a:p>
            <a:pPr>
              <a:defRPr/>
            </a:pPr>
            <a:fld id="{B678B3FB-2196-4F07-A1D4-DC27949BD5F4}" type="slidenum">
              <a:rPr lang="es-PE">
                <a:solidFill>
                  <a:prstClr val="black">
                    <a:tint val="75000"/>
                  </a:prstClr>
                </a:solidFill>
              </a:rPr>
              <a:pPr>
                <a:defRPr/>
              </a:pPr>
              <a:t>‹Nº›</a:t>
            </a:fld>
            <a:endParaRPr lang="es-PE" dirty="0">
              <a:solidFill>
                <a:prstClr val="black">
                  <a:tint val="75000"/>
                </a:prstClr>
              </a:solidFill>
            </a:endParaRPr>
          </a:p>
        </p:txBody>
      </p:sp>
    </p:spTree>
    <p:extLst>
      <p:ext uri="{BB962C8B-B14F-4D97-AF65-F5344CB8AC3E}">
        <p14:creationId xmlns:p14="http://schemas.microsoft.com/office/powerpoint/2010/main" val="4293299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3" name="Marcador de posición de contenido 2"/>
          <p:cNvSpPr>
            <a:spLocks noGrp="1"/>
          </p:cNvSpPr>
          <p:nvPr>
            <p:ph idx="1"/>
          </p:nvPr>
        </p:nvSpPr>
        <p:spPr>
          <a:xfrm>
            <a:off x="1086095" y="1174501"/>
            <a:ext cx="7813430" cy="35737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23" name="22 Título"/>
          <p:cNvSpPr>
            <a:spLocks noGrp="1"/>
          </p:cNvSpPr>
          <p:nvPr>
            <p:ph type="title"/>
          </p:nvPr>
        </p:nvSpPr>
        <p:spPr>
          <a:xfrm>
            <a:off x="1066800" y="207067"/>
            <a:ext cx="7832726" cy="887675"/>
          </a:xfrm>
        </p:spPr>
        <p:txBody>
          <a:bodyPr/>
          <a:lstStyle/>
          <a:p>
            <a:r>
              <a:rPr lang="es-ES" smtClean="0"/>
              <a:t>Haga clic para modificar el estilo de título del patrón</a:t>
            </a:r>
            <a:endParaRPr lang="es-ES" dirty="0"/>
          </a:p>
        </p:txBody>
      </p:sp>
      <p:sp>
        <p:nvSpPr>
          <p:cNvPr id="4" name="3 Marcador de posición de imagen"/>
          <p:cNvSpPr>
            <a:spLocks noGrp="1"/>
          </p:cNvSpPr>
          <p:nvPr>
            <p:ph type="pic" sz="quarter" idx="10"/>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Tree>
    <p:extLst>
      <p:ext uri="{BB962C8B-B14F-4D97-AF65-F5344CB8AC3E}">
        <p14:creationId xmlns:p14="http://schemas.microsoft.com/office/powerpoint/2010/main" val="2397098114"/>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4" name="Rectángulo 7"/>
          <p:cNvSpPr/>
          <p:nvPr/>
        </p:nvSpPr>
        <p:spPr>
          <a:xfrm>
            <a:off x="1200150" y="1544638"/>
            <a:ext cx="5399088" cy="2914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p>
        </p:txBody>
      </p:sp>
      <p:pic>
        <p:nvPicPr>
          <p:cNvPr id="5" name="Imagen 10" descr="Primer plano de plantas verdes"/>
          <p:cNvPicPr>
            <a:picLocks noChangeAspect="1"/>
          </p:cNvPicPr>
          <p:nvPr/>
        </p:nvPicPr>
        <p:blipFill rotWithShape="1">
          <a:blip r:embed="rId2" cstate="print"/>
          <a:srcRect/>
          <a:stretch/>
        </p:blipFill>
        <p:spPr>
          <a:xfrm>
            <a:off x="0" y="1544638"/>
            <a:ext cx="1117600" cy="2914650"/>
          </a:xfrm>
          <a:prstGeom prst="rect">
            <a:avLst/>
          </a:prstGeom>
        </p:spPr>
      </p:pic>
      <p:pic>
        <p:nvPicPr>
          <p:cNvPr id="6" name="Picture 2" descr="http://www.miramarcruceros.com/_img_puertos/puertos244.jpg"/>
          <p:cNvPicPr>
            <a:picLocks noChangeAspect="1" noChangeArrowheads="1"/>
          </p:cNvPicPr>
          <p:nvPr/>
        </p:nvPicPr>
        <p:blipFill>
          <a:blip r:embed="rId3" cstate="print">
            <a:extLst>
              <a:ext uri="{28A0092B-C50C-407E-A947-70E740481C1C}">
                <a14:useLocalDpi xmlns:a14="http://schemas.microsoft.com/office/drawing/2010/main" val="0"/>
              </a:ext>
            </a:extLst>
          </a:blip>
          <a:srcRect l="20535" r="49286"/>
          <a:stretch>
            <a:fillRect/>
          </a:stretch>
        </p:blipFill>
        <p:spPr bwMode="auto">
          <a:xfrm>
            <a:off x="0" y="1543050"/>
            <a:ext cx="11176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14 Rectángulo"/>
          <p:cNvSpPr/>
          <p:nvPr/>
        </p:nvSpPr>
        <p:spPr>
          <a:xfrm>
            <a:off x="6680200" y="1581150"/>
            <a:ext cx="2463800" cy="2878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p>
        </p:txBody>
      </p:sp>
      <p:pic>
        <p:nvPicPr>
          <p:cNvPr id="8" name="1 Imagen"/>
          <p:cNvPicPr>
            <a:picLocks noChangeAspect="1"/>
          </p:cNvPicPr>
          <p:nvPr/>
        </p:nvPicPr>
        <p:blipFill>
          <a:blip r:embed="rId4" cstate="print">
            <a:extLst>
              <a:ext uri="{28A0092B-C50C-407E-A947-70E740481C1C}">
                <a14:useLocalDpi xmlns:a14="http://schemas.microsoft.com/office/drawing/2010/main" val="0"/>
              </a:ext>
            </a:extLst>
          </a:blip>
          <a:srcRect l="3011" t="3140" r="2821" b="2882"/>
          <a:stretch>
            <a:fillRect/>
          </a:stretch>
        </p:blipFill>
        <p:spPr bwMode="auto">
          <a:xfrm>
            <a:off x="6656388" y="1543050"/>
            <a:ext cx="2487612" cy="245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7"/>
          <p:cNvSpPr txBox="1">
            <a:spLocks noChangeArrowheads="1"/>
          </p:cNvSpPr>
          <p:nvPr/>
        </p:nvSpPr>
        <p:spPr>
          <a:xfrm>
            <a:off x="6929438" y="3930650"/>
            <a:ext cx="1979612" cy="528638"/>
          </a:xfrm>
          <a:prstGeom prst="rect">
            <a:avLst/>
          </a:prstGeom>
          <a:solidFill>
            <a:schemeClr val="bg1">
              <a:lumMod val="95000"/>
            </a:schemeClr>
          </a:solidFill>
        </p:spPr>
        <p:txBody>
          <a:bodyPr lIns="68579" tIns="34289" rIns="68579" bIns="34289"/>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defTabSz="685783">
              <a:defRPr/>
            </a:pPr>
            <a:r>
              <a:rPr lang="es-CO" sz="1500" b="0" i="1" dirty="0" smtClean="0">
                <a:solidFill>
                  <a:schemeClr val="accent1">
                    <a:lumMod val="50000"/>
                  </a:schemeClr>
                </a:solidFill>
              </a:rPr>
              <a:t>Cuentas Claras, </a:t>
            </a:r>
          </a:p>
          <a:p>
            <a:pPr defTabSz="685783">
              <a:defRPr/>
            </a:pPr>
            <a:r>
              <a:rPr lang="es-CO" sz="1500" b="0" i="1" dirty="0" smtClean="0">
                <a:solidFill>
                  <a:schemeClr val="accent1">
                    <a:lumMod val="50000"/>
                  </a:schemeClr>
                </a:solidFill>
              </a:rPr>
              <a:t>Estado Transparente</a:t>
            </a:r>
            <a:endParaRPr lang="es-ES" sz="1500" b="0" i="1" dirty="0" smtClean="0">
              <a:solidFill>
                <a:schemeClr val="accent1">
                  <a:lumMod val="50000"/>
                </a:schemeClr>
              </a:solidFill>
            </a:endParaRPr>
          </a:p>
        </p:txBody>
      </p:sp>
      <p:sp>
        <p:nvSpPr>
          <p:cNvPr id="2" name="Título 1"/>
          <p:cNvSpPr>
            <a:spLocks noGrp="1"/>
          </p:cNvSpPr>
          <p:nvPr>
            <p:ph type="title"/>
          </p:nvPr>
        </p:nvSpPr>
        <p:spPr>
          <a:xfrm>
            <a:off x="1313833" y="1697937"/>
            <a:ext cx="5212080" cy="2357545"/>
          </a:xfrm>
        </p:spPr>
        <p:txBody>
          <a:bodyPr/>
          <a:lstStyle>
            <a:lvl1pPr latinLnBrk="0">
              <a:defRPr lang="es-ES" sz="4500">
                <a:solidFill>
                  <a:schemeClr val="bg1"/>
                </a:solidFill>
              </a:defRPr>
            </a:lvl1pPr>
          </a:lstStyle>
          <a:p>
            <a:r>
              <a:rPr lang="es-ES" smtClean="0"/>
              <a:t>Haga clic para modificar el estilo de título del patrón</a:t>
            </a:r>
            <a:endParaRPr lang="es-ES" dirty="0"/>
          </a:p>
        </p:txBody>
      </p:sp>
      <p:sp>
        <p:nvSpPr>
          <p:cNvPr id="3" name="Marcador de posición de texto 2"/>
          <p:cNvSpPr>
            <a:spLocks noGrp="1"/>
          </p:cNvSpPr>
          <p:nvPr>
            <p:ph type="body" idx="1"/>
          </p:nvPr>
        </p:nvSpPr>
        <p:spPr>
          <a:xfrm>
            <a:off x="1313833" y="4036422"/>
            <a:ext cx="5212080" cy="337142"/>
          </a:xfrm>
        </p:spPr>
        <p:txBody>
          <a:bodyPr/>
          <a:lstStyle>
            <a:lvl1pPr marL="0" indent="0" latinLnBrk="0">
              <a:spcBef>
                <a:spcPts val="0"/>
              </a:spcBef>
              <a:buNone/>
              <a:defRPr lang="es-ES" sz="1800">
                <a:solidFill>
                  <a:schemeClr val="bg1"/>
                </a:solidFill>
              </a:defRPr>
            </a:lvl1pPr>
            <a:lvl2pPr marL="342892" indent="0" latinLnBrk="0">
              <a:buNone/>
              <a:defRPr lang="es-ES" sz="1500"/>
            </a:lvl2pPr>
            <a:lvl3pPr marL="685783" indent="0" latinLnBrk="0">
              <a:buNone/>
              <a:defRPr lang="es-ES" sz="1400"/>
            </a:lvl3pPr>
            <a:lvl4pPr marL="1028675" indent="0" latinLnBrk="0">
              <a:buNone/>
              <a:defRPr lang="es-ES" sz="1200"/>
            </a:lvl4pPr>
            <a:lvl5pPr marL="1371566" indent="0" latinLnBrk="0">
              <a:buNone/>
              <a:defRPr lang="es-ES" sz="1200"/>
            </a:lvl5pPr>
            <a:lvl6pPr marL="1714457" indent="0" latinLnBrk="0">
              <a:buNone/>
              <a:defRPr lang="es-ES" sz="1200"/>
            </a:lvl6pPr>
            <a:lvl7pPr marL="2057348" indent="0" latinLnBrk="0">
              <a:buNone/>
              <a:defRPr lang="es-ES" sz="1200"/>
            </a:lvl7pPr>
            <a:lvl8pPr marL="2400240" indent="0" latinLnBrk="0">
              <a:buNone/>
              <a:defRPr lang="es-ES" sz="1200"/>
            </a:lvl8pPr>
            <a:lvl9pPr marL="2743132" indent="0" latinLnBrk="0">
              <a:buNone/>
              <a:defRPr lang="es-ES" sz="1200"/>
            </a:lvl9pPr>
          </a:lstStyle>
          <a:p>
            <a:pPr lvl="0"/>
            <a:r>
              <a:rPr lang="es-ES" smtClean="0"/>
              <a:t>Haga clic para modificar el estilo de texto del patrón</a:t>
            </a:r>
          </a:p>
        </p:txBody>
      </p:sp>
    </p:spTree>
    <p:extLst>
      <p:ext uri="{BB962C8B-B14F-4D97-AF65-F5344CB8AC3E}">
        <p14:creationId xmlns:p14="http://schemas.microsoft.com/office/powerpoint/2010/main" val="17659159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anim calcmode="lin" valueType="num">
                                      <p:cBhvr>
                                        <p:cTn id="12" dur="1000" fill="hold"/>
                                        <p:tgtEl>
                                          <p:spTgt spid="9"/>
                                        </p:tgtEl>
                                        <p:attrNameLst>
                                          <p:attrName>ppt_x</p:attrName>
                                        </p:attrNameLst>
                                      </p:cBhvr>
                                      <p:tavLst>
                                        <p:tav tm="0">
                                          <p:val>
                                            <p:strVal val="#ppt_x"/>
                                          </p:val>
                                        </p:tav>
                                        <p:tav tm="100000">
                                          <p:val>
                                            <p:strVal val="#ppt_x"/>
                                          </p:val>
                                        </p:tav>
                                      </p:tavLst>
                                    </p:anim>
                                    <p:anim calcmode="lin" valueType="num">
                                      <p:cBhvr>
                                        <p:cTn id="1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de contenido">
    <p:spTree>
      <p:nvGrpSpPr>
        <p:cNvPr id="1" name=""/>
        <p:cNvGrpSpPr/>
        <p:nvPr/>
      </p:nvGrpSpPr>
      <p:grpSpPr>
        <a:xfrm>
          <a:off x="0" y="0"/>
          <a:ext cx="0" cy="0"/>
          <a:chOff x="0" y="0"/>
          <a:chExt cx="0" cy="0"/>
        </a:xfrm>
      </p:grpSpPr>
      <p:sp>
        <p:nvSpPr>
          <p:cNvPr id="2" name="Título 1"/>
          <p:cNvSpPr>
            <a:spLocks noGrp="1"/>
          </p:cNvSpPr>
          <p:nvPr>
            <p:ph type="title"/>
          </p:nvPr>
        </p:nvSpPr>
        <p:spPr>
          <a:xfrm>
            <a:off x="1127125" y="207067"/>
            <a:ext cx="7772400" cy="887675"/>
          </a:xfrm>
        </p:spPr>
        <p:txBody>
          <a:bodyPr/>
          <a:lstStyle/>
          <a:p>
            <a:r>
              <a:rPr lang="es-ES" smtClean="0"/>
              <a:t>Haga clic para modificar el estilo de título del patrón</a:t>
            </a:r>
            <a:endParaRPr lang="es-ES" dirty="0"/>
          </a:p>
        </p:txBody>
      </p:sp>
      <p:sp>
        <p:nvSpPr>
          <p:cNvPr id="3" name="Marcador de posición de contenido 2"/>
          <p:cNvSpPr>
            <a:spLocks noGrp="1"/>
          </p:cNvSpPr>
          <p:nvPr>
            <p:ph sz="half" idx="1"/>
          </p:nvPr>
        </p:nvSpPr>
        <p:spPr>
          <a:xfrm>
            <a:off x="1127124" y="1167211"/>
            <a:ext cx="3978276" cy="3581002"/>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Marcador de posición de contenido 3"/>
          <p:cNvSpPr>
            <a:spLocks noGrp="1"/>
          </p:cNvSpPr>
          <p:nvPr>
            <p:ph sz="half" idx="2"/>
          </p:nvPr>
        </p:nvSpPr>
        <p:spPr>
          <a:xfrm>
            <a:off x="5295900" y="1167211"/>
            <a:ext cx="3590925" cy="3581002"/>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9"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DA726130-3C47-425B-BBB3-F4BAA857CF50}" type="slidenum">
              <a:rPr lang="es-ES"/>
              <a:pPr/>
              <a:t>‹Nº›</a:t>
            </a:fld>
            <a:endParaRPr lang="es-ES" dirty="0"/>
          </a:p>
        </p:txBody>
      </p:sp>
      <p:sp>
        <p:nvSpPr>
          <p:cNvPr id="7" name="Marcador de posición de fecha 3"/>
          <p:cNvSpPr>
            <a:spLocks noGrp="1"/>
          </p:cNvSpPr>
          <p:nvPr>
            <p:ph type="dt" sz="half" idx="15"/>
          </p:nvPr>
        </p:nvSpPr>
        <p:spPr/>
        <p:txBody>
          <a:bodyPr/>
          <a:lstStyle>
            <a:lvl1pPr>
              <a:defRPr/>
            </a:lvl1pPr>
          </a:lstStyle>
          <a:p>
            <a:pPr>
              <a:defRPr/>
            </a:pPr>
            <a:r>
              <a:rPr dirty="0"/>
              <a:t>31 de julio de 2013</a:t>
            </a:r>
          </a:p>
        </p:txBody>
      </p:sp>
      <p:sp>
        <p:nvSpPr>
          <p:cNvPr id="8" name="Marcador de posición de pie de página 4"/>
          <p:cNvSpPr>
            <a:spLocks noGrp="1"/>
          </p:cNvSpPr>
          <p:nvPr>
            <p:ph type="ftr" sz="quarter" idx="16"/>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287645943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72401" cy="887675"/>
          </a:xfrm>
        </p:spPr>
        <p:txBody>
          <a:bodyPr/>
          <a:lstStyle/>
          <a:p>
            <a:r>
              <a:rPr lang="es-ES" smtClean="0"/>
              <a:t>Haga clic para modificar el estilo de título del patrón</a:t>
            </a:r>
            <a:endParaRPr lang="es-ES" dirty="0"/>
          </a:p>
        </p:txBody>
      </p:sp>
      <p:sp>
        <p:nvSpPr>
          <p:cNvPr id="3" name="Marcador de posición de texto 2"/>
          <p:cNvSpPr>
            <a:spLocks noGrp="1"/>
          </p:cNvSpPr>
          <p:nvPr>
            <p:ph type="body" idx="1"/>
          </p:nvPr>
        </p:nvSpPr>
        <p:spPr>
          <a:xfrm>
            <a:off x="1123948" y="1165860"/>
            <a:ext cx="3857627" cy="617934"/>
          </a:xfrm>
        </p:spPr>
        <p:txBody>
          <a:bodyPr anchor="b">
            <a:normAutofit/>
          </a:bodyPr>
          <a:lstStyle>
            <a:lvl1pPr marL="0" indent="0" latinLnBrk="0">
              <a:spcBef>
                <a:spcPts val="0"/>
              </a:spcBef>
              <a:buNone/>
              <a:defRPr lang="es-ES" sz="1700" b="1"/>
            </a:lvl1pPr>
            <a:lvl2pPr marL="342892" indent="0" latinLnBrk="0">
              <a:buNone/>
              <a:defRPr lang="es-ES" sz="1500" b="1"/>
            </a:lvl2pPr>
            <a:lvl3pPr marL="685783" indent="0" latinLnBrk="0">
              <a:buNone/>
              <a:defRPr lang="es-ES" sz="1400" b="1"/>
            </a:lvl3pPr>
            <a:lvl4pPr marL="1028675" indent="0" latinLnBrk="0">
              <a:buNone/>
              <a:defRPr lang="es-ES" sz="1200" b="1"/>
            </a:lvl4pPr>
            <a:lvl5pPr marL="1371566" indent="0" latinLnBrk="0">
              <a:buNone/>
              <a:defRPr lang="es-ES" sz="1200" b="1"/>
            </a:lvl5pPr>
            <a:lvl6pPr marL="1714457" indent="0" latinLnBrk="0">
              <a:buNone/>
              <a:defRPr lang="es-ES" sz="1200" b="1"/>
            </a:lvl6pPr>
            <a:lvl7pPr marL="2057348" indent="0" latinLnBrk="0">
              <a:buNone/>
              <a:defRPr lang="es-ES" sz="1200" b="1"/>
            </a:lvl7pPr>
            <a:lvl8pPr marL="2400240" indent="0" latinLnBrk="0">
              <a:buNone/>
              <a:defRPr lang="es-ES" sz="1200" b="1"/>
            </a:lvl8pPr>
            <a:lvl9pPr marL="2743132" indent="0" latinLnBrk="0">
              <a:buNone/>
              <a:defRPr lang="es-ES" sz="1200" b="1"/>
            </a:lvl9pPr>
          </a:lstStyle>
          <a:p>
            <a:pPr lvl="0"/>
            <a:r>
              <a:rPr lang="es-ES" smtClean="0"/>
              <a:t>Haga clic para modificar el estilo de texto del patrón</a:t>
            </a:r>
          </a:p>
        </p:txBody>
      </p:sp>
      <p:sp>
        <p:nvSpPr>
          <p:cNvPr id="4" name="Marcador de posición de contenido 3"/>
          <p:cNvSpPr>
            <a:spLocks noGrp="1"/>
          </p:cNvSpPr>
          <p:nvPr>
            <p:ph sz="half" idx="2"/>
          </p:nvPr>
        </p:nvSpPr>
        <p:spPr>
          <a:xfrm>
            <a:off x="1127123" y="1783798"/>
            <a:ext cx="3854451" cy="296441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posición de texto 4"/>
          <p:cNvSpPr>
            <a:spLocks noGrp="1"/>
          </p:cNvSpPr>
          <p:nvPr>
            <p:ph type="body" sz="quarter" idx="3"/>
          </p:nvPr>
        </p:nvSpPr>
        <p:spPr>
          <a:xfrm>
            <a:off x="5076825" y="1165860"/>
            <a:ext cx="3810000" cy="617934"/>
          </a:xfrm>
        </p:spPr>
        <p:txBody>
          <a:bodyPr anchor="b">
            <a:normAutofit/>
          </a:bodyPr>
          <a:lstStyle>
            <a:lvl1pPr marL="0" indent="0" latinLnBrk="0">
              <a:spcBef>
                <a:spcPts val="0"/>
              </a:spcBef>
              <a:buNone/>
              <a:defRPr lang="es-ES" sz="1700" b="1"/>
            </a:lvl1pPr>
            <a:lvl2pPr marL="342892" indent="0" latinLnBrk="0">
              <a:buNone/>
              <a:defRPr lang="es-ES" sz="1500" b="1"/>
            </a:lvl2pPr>
            <a:lvl3pPr marL="685783" indent="0" latinLnBrk="0">
              <a:buNone/>
              <a:defRPr lang="es-ES" sz="1400" b="1"/>
            </a:lvl3pPr>
            <a:lvl4pPr marL="1028675" indent="0" latinLnBrk="0">
              <a:buNone/>
              <a:defRPr lang="es-ES" sz="1200" b="1"/>
            </a:lvl4pPr>
            <a:lvl5pPr marL="1371566" indent="0" latinLnBrk="0">
              <a:buNone/>
              <a:defRPr lang="es-ES" sz="1200" b="1"/>
            </a:lvl5pPr>
            <a:lvl6pPr marL="1714457" indent="0" latinLnBrk="0">
              <a:buNone/>
              <a:defRPr lang="es-ES" sz="1200" b="1"/>
            </a:lvl6pPr>
            <a:lvl7pPr marL="2057348" indent="0" latinLnBrk="0">
              <a:buNone/>
              <a:defRPr lang="es-ES" sz="1200" b="1"/>
            </a:lvl7pPr>
            <a:lvl8pPr marL="2400240" indent="0" latinLnBrk="0">
              <a:buNone/>
              <a:defRPr lang="es-ES" sz="1200" b="1"/>
            </a:lvl8pPr>
            <a:lvl9pPr marL="2743132" indent="0" latinLnBrk="0">
              <a:buNone/>
              <a:defRPr lang="es-ES" sz="1200" b="1"/>
            </a:lvl9pPr>
          </a:lstStyle>
          <a:p>
            <a:pPr lvl="0"/>
            <a:r>
              <a:rPr lang="es-ES" smtClean="0"/>
              <a:t>Haga clic para modificar el estilo de texto del patrón</a:t>
            </a:r>
          </a:p>
        </p:txBody>
      </p:sp>
      <p:sp>
        <p:nvSpPr>
          <p:cNvPr id="6" name="Marcador de posición de contenido 5"/>
          <p:cNvSpPr>
            <a:spLocks noGrp="1"/>
          </p:cNvSpPr>
          <p:nvPr>
            <p:ph sz="quarter" idx="4"/>
          </p:nvPr>
        </p:nvSpPr>
        <p:spPr>
          <a:xfrm>
            <a:off x="5076827" y="1783798"/>
            <a:ext cx="3809998" cy="296441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11"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8" name="Marcador de posición de número de diapositiva 5"/>
          <p:cNvSpPr>
            <a:spLocks noGrp="1"/>
          </p:cNvSpPr>
          <p:nvPr>
            <p:ph type="sldNum" sz="quarter" idx="14"/>
          </p:nvPr>
        </p:nvSpPr>
        <p:spPr/>
        <p:txBody>
          <a:bodyPr/>
          <a:lstStyle>
            <a:lvl1pPr>
              <a:defRPr/>
            </a:lvl1pPr>
          </a:lstStyle>
          <a:p>
            <a:fld id="{E30B5FE3-C61E-4AE4-91C0-697726C89854}" type="slidenum">
              <a:rPr lang="es-ES"/>
              <a:pPr/>
              <a:t>‹Nº›</a:t>
            </a:fld>
            <a:endParaRPr lang="es-ES" dirty="0"/>
          </a:p>
        </p:txBody>
      </p:sp>
      <p:sp>
        <p:nvSpPr>
          <p:cNvPr id="9" name="Marcador de posición de fecha 3"/>
          <p:cNvSpPr>
            <a:spLocks noGrp="1"/>
          </p:cNvSpPr>
          <p:nvPr>
            <p:ph type="dt" sz="half" idx="15"/>
          </p:nvPr>
        </p:nvSpPr>
        <p:spPr/>
        <p:txBody>
          <a:bodyPr/>
          <a:lstStyle>
            <a:lvl1pPr>
              <a:defRPr/>
            </a:lvl1pPr>
          </a:lstStyle>
          <a:p>
            <a:pPr>
              <a:defRPr/>
            </a:pPr>
            <a:r>
              <a:rPr dirty="0"/>
              <a:t>31 de julio de 2013</a:t>
            </a:r>
          </a:p>
        </p:txBody>
      </p:sp>
      <p:sp>
        <p:nvSpPr>
          <p:cNvPr id="10" name="Marcador de posición de pie de página 4"/>
          <p:cNvSpPr>
            <a:spLocks noGrp="1"/>
          </p:cNvSpPr>
          <p:nvPr>
            <p:ph type="ftr" sz="quarter" idx="16"/>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2366489905"/>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1127124" y="207067"/>
            <a:ext cx="7788275" cy="887675"/>
          </a:xfrm>
        </p:spPr>
        <p:txBody>
          <a:bodyPr/>
          <a:lstStyle/>
          <a:p>
            <a:r>
              <a:rPr lang="es-ES" smtClean="0"/>
              <a:t>Haga clic para modificar el estilo de título del patrón</a:t>
            </a:r>
            <a:endParaRPr lang="es-ES" dirty="0"/>
          </a:p>
        </p:txBody>
      </p:sp>
      <p:sp>
        <p:nvSpPr>
          <p:cNvPr id="7"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9" name="8 Marcador de texto"/>
          <p:cNvSpPr>
            <a:spLocks noGrp="1"/>
          </p:cNvSpPr>
          <p:nvPr>
            <p:ph type="body" sz="quarter" idx="14"/>
          </p:nvPr>
        </p:nvSpPr>
        <p:spPr>
          <a:xfrm>
            <a:off x="1133475" y="1190625"/>
            <a:ext cx="7766050" cy="3557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posición de número de diapositiva 5"/>
          <p:cNvSpPr>
            <a:spLocks noGrp="1"/>
          </p:cNvSpPr>
          <p:nvPr>
            <p:ph type="sldNum" sz="quarter" idx="15"/>
          </p:nvPr>
        </p:nvSpPr>
        <p:spPr/>
        <p:txBody>
          <a:bodyPr/>
          <a:lstStyle>
            <a:lvl1pPr>
              <a:defRPr/>
            </a:lvl1pPr>
          </a:lstStyle>
          <a:p>
            <a:fld id="{942157D5-E544-4934-BB51-49E80935743C}" type="slidenum">
              <a:rPr lang="es-ES"/>
              <a:pPr/>
              <a:t>‹Nº›</a:t>
            </a:fld>
            <a:endParaRPr lang="es-ES" dirty="0"/>
          </a:p>
        </p:txBody>
      </p:sp>
      <p:sp>
        <p:nvSpPr>
          <p:cNvPr id="6" name="Marcador de posición de fecha 3"/>
          <p:cNvSpPr>
            <a:spLocks noGrp="1"/>
          </p:cNvSpPr>
          <p:nvPr>
            <p:ph type="dt" sz="half" idx="16"/>
          </p:nvPr>
        </p:nvSpPr>
        <p:spPr/>
        <p:txBody>
          <a:bodyPr/>
          <a:lstStyle>
            <a:lvl1pPr>
              <a:defRPr/>
            </a:lvl1pPr>
          </a:lstStyle>
          <a:p>
            <a:pPr>
              <a:defRPr/>
            </a:pPr>
            <a:r>
              <a:rPr dirty="0"/>
              <a:t>31 de julio de 2013</a:t>
            </a:r>
          </a:p>
        </p:txBody>
      </p:sp>
      <p:sp>
        <p:nvSpPr>
          <p:cNvPr id="8" name="Marcador de posición de pie de página 4"/>
          <p:cNvSpPr>
            <a:spLocks noGrp="1"/>
          </p:cNvSpPr>
          <p:nvPr>
            <p:ph type="ftr" sz="quarter" idx="17"/>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347329444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sp>
        <p:nvSpPr>
          <p:cNvPr id="5"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7" name="6 Marcador de texto"/>
          <p:cNvSpPr>
            <a:spLocks noGrp="1"/>
          </p:cNvSpPr>
          <p:nvPr>
            <p:ph type="body" sz="quarter" idx="14"/>
          </p:nvPr>
        </p:nvSpPr>
        <p:spPr>
          <a:xfrm>
            <a:off x="1247775" y="690113"/>
            <a:ext cx="7651750" cy="40581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10" name="9 Marcador de texto"/>
          <p:cNvSpPr>
            <a:spLocks noGrp="1"/>
          </p:cNvSpPr>
          <p:nvPr>
            <p:ph type="body" sz="quarter" idx="15"/>
          </p:nvPr>
        </p:nvSpPr>
        <p:spPr>
          <a:xfrm>
            <a:off x="1225550" y="204788"/>
            <a:ext cx="7673975" cy="398462"/>
          </a:xfrm>
        </p:spPr>
        <p:txBody>
          <a:bodyPr>
            <a:noAutofit/>
          </a:bodyPr>
          <a:lstStyle>
            <a:lvl1pPr marL="0" indent="0" algn="l" defTabSz="685783" rtl="0" eaLnBrk="1" latinLnBrk="0" hangingPunct="1">
              <a:spcBef>
                <a:spcPct val="0"/>
              </a:spcBef>
              <a:buNone/>
              <a:defRPr lang="es-ES" sz="2600" kern="1200" dirty="0">
                <a:solidFill>
                  <a:schemeClr val="accent1"/>
                </a:solidFill>
                <a:latin typeface="+mj-lt"/>
                <a:ea typeface="+mj-ea"/>
                <a:cs typeface="+mj-cs"/>
              </a:defRPr>
            </a:lvl1pPr>
            <a:lvl3pPr marL="390896" indent="0">
              <a:buNone/>
              <a:defRPr/>
            </a:lvl3pPr>
          </a:lstStyle>
          <a:p>
            <a:pPr lvl="0"/>
            <a:r>
              <a:rPr lang="es-ES" smtClean="0"/>
              <a:t>Haga clic para modificar el estilo de texto del patrón</a:t>
            </a:r>
          </a:p>
        </p:txBody>
      </p:sp>
      <p:sp>
        <p:nvSpPr>
          <p:cNvPr id="6" name="Marcador de posición de número de diapositiva 5"/>
          <p:cNvSpPr>
            <a:spLocks noGrp="1"/>
          </p:cNvSpPr>
          <p:nvPr>
            <p:ph type="sldNum" sz="quarter" idx="16"/>
          </p:nvPr>
        </p:nvSpPr>
        <p:spPr/>
        <p:txBody>
          <a:bodyPr/>
          <a:lstStyle>
            <a:lvl1pPr>
              <a:defRPr/>
            </a:lvl1pPr>
          </a:lstStyle>
          <a:p>
            <a:fld id="{FBBC0662-F82D-495A-A369-2F357730F086}" type="slidenum">
              <a:rPr lang="es-ES"/>
              <a:pPr/>
              <a:t>‹Nº›</a:t>
            </a:fld>
            <a:endParaRPr lang="es-ES" dirty="0"/>
          </a:p>
        </p:txBody>
      </p:sp>
      <p:sp>
        <p:nvSpPr>
          <p:cNvPr id="8" name="Marcador de posición de fecha 3"/>
          <p:cNvSpPr>
            <a:spLocks noGrp="1"/>
          </p:cNvSpPr>
          <p:nvPr>
            <p:ph type="dt" sz="half" idx="17"/>
          </p:nvPr>
        </p:nvSpPr>
        <p:spPr/>
        <p:txBody>
          <a:bodyPr/>
          <a:lstStyle>
            <a:lvl1pPr>
              <a:defRPr/>
            </a:lvl1pPr>
          </a:lstStyle>
          <a:p>
            <a:pPr>
              <a:defRPr/>
            </a:pPr>
            <a:r>
              <a:rPr dirty="0"/>
              <a:t>31 de julio de 2013</a:t>
            </a:r>
          </a:p>
        </p:txBody>
      </p:sp>
      <p:sp>
        <p:nvSpPr>
          <p:cNvPr id="9" name="Marcador de posición de pie de página 4"/>
          <p:cNvSpPr>
            <a:spLocks noGrp="1"/>
          </p:cNvSpPr>
          <p:nvPr>
            <p:ph type="ftr" sz="quarter" idx="18"/>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248394682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065261" y="219075"/>
            <a:ext cx="3834264" cy="2265528"/>
          </a:xfrm>
        </p:spPr>
        <p:txBody>
          <a:bodyPr/>
          <a:lstStyle>
            <a:lvl1pPr latinLnBrk="0">
              <a:defRPr lang="es-ES" sz="2400"/>
            </a:lvl1pPr>
          </a:lstStyle>
          <a:p>
            <a:r>
              <a:rPr lang="es-ES" smtClean="0"/>
              <a:t>Haga clic para modificar el estilo de título del patrón</a:t>
            </a:r>
            <a:endParaRPr lang="es-ES" dirty="0"/>
          </a:p>
        </p:txBody>
      </p:sp>
      <p:sp>
        <p:nvSpPr>
          <p:cNvPr id="3" name="Marcador de posición de contenido 2"/>
          <p:cNvSpPr>
            <a:spLocks noGrp="1"/>
          </p:cNvSpPr>
          <p:nvPr>
            <p:ph idx="1"/>
          </p:nvPr>
        </p:nvSpPr>
        <p:spPr>
          <a:xfrm>
            <a:off x="1127124" y="204788"/>
            <a:ext cx="3842885" cy="4543425"/>
          </a:xfrm>
        </p:spPr>
        <p:txBody>
          <a:bodyPr/>
          <a:lstStyle>
            <a:lvl1pPr latinLnBrk="0">
              <a:defRPr lang="es-ES" sz="1700"/>
            </a:lvl1pPr>
            <a:lvl2pPr latinLnBrk="0">
              <a:defRPr lang="es-ES" sz="1400"/>
            </a:lvl2pPr>
            <a:lvl3pPr latinLnBrk="0">
              <a:defRPr lang="es-ES" sz="1200"/>
            </a:lvl3pPr>
            <a:lvl4pPr latinLnBrk="0">
              <a:defRPr lang="es-ES" sz="1200"/>
            </a:lvl4pPr>
            <a:lvl5pPr latinLnBrk="0">
              <a:defRPr lang="es-ES" sz="1200"/>
            </a:lvl5pPr>
            <a:lvl6pPr latinLnBrk="0">
              <a:defRPr lang="es-ES" sz="1200"/>
            </a:lvl6pPr>
            <a:lvl7pPr latinLnBrk="0">
              <a:defRPr lang="es-ES" sz="1200"/>
            </a:lvl7pPr>
            <a:lvl8pPr latinLnBrk="0">
              <a:defRPr lang="es-ES" sz="1200"/>
            </a:lvl8pPr>
            <a:lvl9pPr latinLnBrk="0">
              <a:defRPr lang="es-ES"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p:txBody>
      </p:sp>
      <p:sp>
        <p:nvSpPr>
          <p:cNvPr id="4" name="Marcador de posición de texto 3"/>
          <p:cNvSpPr>
            <a:spLocks noGrp="1"/>
          </p:cNvSpPr>
          <p:nvPr>
            <p:ph type="body" sz="half" idx="2"/>
          </p:nvPr>
        </p:nvSpPr>
        <p:spPr>
          <a:xfrm>
            <a:off x="5065261" y="2571750"/>
            <a:ext cx="3834264" cy="2176463"/>
          </a:xfrm>
        </p:spPr>
        <p:txBody>
          <a:bodyPr>
            <a:normAutofit/>
          </a:bodyPr>
          <a:lstStyle>
            <a:lvl1pPr marL="0" indent="0" latinLnBrk="0">
              <a:spcBef>
                <a:spcPts val="675"/>
              </a:spcBef>
              <a:buNone/>
              <a:defRPr lang="es-ES" sz="1400"/>
            </a:lvl1pPr>
            <a:lvl2pPr marL="342892" indent="0" latinLnBrk="0">
              <a:buNone/>
              <a:defRPr lang="es-ES" sz="1100"/>
            </a:lvl2pPr>
            <a:lvl3pPr marL="685783" indent="0" latinLnBrk="0">
              <a:buNone/>
              <a:defRPr lang="es-ES" sz="900"/>
            </a:lvl3pPr>
            <a:lvl4pPr marL="1028675" indent="0" latinLnBrk="0">
              <a:buNone/>
              <a:defRPr lang="es-ES" sz="800"/>
            </a:lvl4pPr>
            <a:lvl5pPr marL="1371566" indent="0" latinLnBrk="0">
              <a:buNone/>
              <a:defRPr lang="es-ES" sz="800"/>
            </a:lvl5pPr>
            <a:lvl6pPr marL="1714457" indent="0" latinLnBrk="0">
              <a:buNone/>
              <a:defRPr lang="es-ES" sz="800"/>
            </a:lvl6pPr>
            <a:lvl7pPr marL="2057348" indent="0" latinLnBrk="0">
              <a:buNone/>
              <a:defRPr lang="es-ES" sz="800"/>
            </a:lvl7pPr>
            <a:lvl8pPr marL="2400240" indent="0" latinLnBrk="0">
              <a:buNone/>
              <a:defRPr lang="es-ES" sz="800"/>
            </a:lvl8pPr>
            <a:lvl9pPr marL="2743132" indent="0" latinLnBrk="0">
              <a:buNone/>
              <a:defRPr lang="es-ES" sz="800"/>
            </a:lvl9pPr>
          </a:lstStyle>
          <a:p>
            <a:pPr lvl="0"/>
            <a:r>
              <a:rPr lang="es-ES" smtClean="0"/>
              <a:t>Haga clic para modificar el estilo de texto del patrón</a:t>
            </a:r>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B081FE96-22CC-4531-8CB5-B4100E737C54}" type="slidenum">
              <a:rPr lang="es-ES"/>
              <a:pPr/>
              <a:t>‹Nº›</a:t>
            </a:fld>
            <a:endParaRPr lang="es-ES" dirty="0"/>
          </a:p>
        </p:txBody>
      </p:sp>
      <p:sp>
        <p:nvSpPr>
          <p:cNvPr id="7" name="Marcador de posición de fecha 3"/>
          <p:cNvSpPr>
            <a:spLocks noGrp="1"/>
          </p:cNvSpPr>
          <p:nvPr>
            <p:ph type="dt" sz="half" idx="15"/>
          </p:nvPr>
        </p:nvSpPr>
        <p:spPr/>
        <p:txBody>
          <a:bodyPr/>
          <a:lstStyle>
            <a:lvl1pPr>
              <a:defRPr/>
            </a:lvl1pPr>
          </a:lstStyle>
          <a:p>
            <a:pPr>
              <a:defRPr/>
            </a:pPr>
            <a:r>
              <a:rPr dirty="0"/>
              <a:t>31 de julio de 2013</a:t>
            </a:r>
          </a:p>
        </p:txBody>
      </p:sp>
      <p:sp>
        <p:nvSpPr>
          <p:cNvPr id="9" name="Marcador de posición de pie de página 4"/>
          <p:cNvSpPr>
            <a:spLocks noGrp="1"/>
          </p:cNvSpPr>
          <p:nvPr>
            <p:ph type="ftr" sz="quarter" idx="16"/>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3795894424"/>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5036687" y="213462"/>
            <a:ext cx="3862838" cy="1899666"/>
          </a:xfrm>
        </p:spPr>
        <p:txBody>
          <a:bodyPr/>
          <a:lstStyle>
            <a:lvl1pPr latinLnBrk="0">
              <a:defRPr lang="es-ES" sz="2400"/>
            </a:lvl1pPr>
          </a:lstStyle>
          <a:p>
            <a:r>
              <a:rPr lang="es-ES" smtClean="0"/>
              <a:t>Haga clic para modificar el estilo de título del patrón</a:t>
            </a:r>
            <a:endParaRPr lang="es-ES" dirty="0"/>
          </a:p>
        </p:txBody>
      </p:sp>
      <p:sp>
        <p:nvSpPr>
          <p:cNvPr id="4" name="Marcador de posición de texto 3"/>
          <p:cNvSpPr>
            <a:spLocks noGrp="1"/>
          </p:cNvSpPr>
          <p:nvPr>
            <p:ph type="body" sz="half" idx="2"/>
          </p:nvPr>
        </p:nvSpPr>
        <p:spPr>
          <a:xfrm>
            <a:off x="5036687" y="2190750"/>
            <a:ext cx="3862838" cy="2557463"/>
          </a:xfrm>
        </p:spPr>
        <p:txBody>
          <a:bodyPr>
            <a:normAutofit/>
          </a:bodyPr>
          <a:lstStyle>
            <a:lvl1pPr marL="0" indent="0" latinLnBrk="0">
              <a:spcBef>
                <a:spcPts val="675"/>
              </a:spcBef>
              <a:buNone/>
              <a:defRPr lang="es-ES" sz="1400"/>
            </a:lvl1pPr>
            <a:lvl2pPr marL="342892" indent="0" latinLnBrk="0">
              <a:buNone/>
              <a:defRPr lang="es-ES" sz="1100"/>
            </a:lvl2pPr>
            <a:lvl3pPr marL="685783" indent="0" latinLnBrk="0">
              <a:buNone/>
              <a:defRPr lang="es-ES" sz="900"/>
            </a:lvl3pPr>
            <a:lvl4pPr marL="1028675" indent="0" latinLnBrk="0">
              <a:buNone/>
              <a:defRPr lang="es-ES" sz="800"/>
            </a:lvl4pPr>
            <a:lvl5pPr marL="1371566" indent="0" latinLnBrk="0">
              <a:buNone/>
              <a:defRPr lang="es-ES" sz="800"/>
            </a:lvl5pPr>
            <a:lvl6pPr marL="1714457" indent="0" latinLnBrk="0">
              <a:buNone/>
              <a:defRPr lang="es-ES" sz="800"/>
            </a:lvl6pPr>
            <a:lvl7pPr marL="2057348" indent="0" latinLnBrk="0">
              <a:buNone/>
              <a:defRPr lang="es-ES" sz="800"/>
            </a:lvl7pPr>
            <a:lvl8pPr marL="2400240" indent="0" latinLnBrk="0">
              <a:buNone/>
              <a:defRPr lang="es-ES" sz="800"/>
            </a:lvl8pPr>
            <a:lvl9pPr marL="2743132" indent="0" latinLnBrk="0">
              <a:buNone/>
              <a:defRPr lang="es-ES" sz="800"/>
            </a:lvl9pPr>
          </a:lstStyle>
          <a:p>
            <a:pPr lvl="0"/>
            <a:r>
              <a:rPr lang="es-ES" smtClean="0"/>
              <a:t>Haga clic para modificar el estilo de texto del patrón</a:t>
            </a:r>
          </a:p>
        </p:txBody>
      </p:sp>
      <p:sp>
        <p:nvSpPr>
          <p:cNvPr id="3" name="Marcador de posición de imagen 2"/>
          <p:cNvSpPr>
            <a:spLocks noGrp="1"/>
          </p:cNvSpPr>
          <p:nvPr>
            <p:ph type="pic" idx="1"/>
          </p:nvPr>
        </p:nvSpPr>
        <p:spPr>
          <a:xfrm>
            <a:off x="1114424" y="204788"/>
            <a:ext cx="3855583" cy="4543425"/>
          </a:xfrm>
        </p:spPr>
        <p:txBody>
          <a:bodyPr tIns="1028675" rtlCol="0">
            <a:normAutofit/>
          </a:bodyPr>
          <a:lstStyle>
            <a:lvl1pPr marL="0" indent="0" algn="ctr" latinLnBrk="0">
              <a:spcBef>
                <a:spcPts val="0"/>
              </a:spcBef>
              <a:buNone/>
              <a:defRPr lang="es-ES" sz="1700"/>
            </a:lvl1pPr>
            <a:lvl2pPr marL="342892" indent="0" latinLnBrk="0">
              <a:buNone/>
              <a:defRPr lang="es-ES" sz="2100"/>
            </a:lvl2pPr>
            <a:lvl3pPr marL="685783" indent="0" latinLnBrk="0">
              <a:buNone/>
              <a:defRPr lang="es-ES" sz="1800"/>
            </a:lvl3pPr>
            <a:lvl4pPr marL="1028675" indent="0" latinLnBrk="0">
              <a:buNone/>
              <a:defRPr lang="es-ES" sz="1500"/>
            </a:lvl4pPr>
            <a:lvl5pPr marL="1371566" indent="0" latinLnBrk="0">
              <a:buNone/>
              <a:defRPr lang="es-ES" sz="1500"/>
            </a:lvl5pPr>
            <a:lvl6pPr marL="1714457" indent="0" latinLnBrk="0">
              <a:buNone/>
              <a:defRPr lang="es-ES" sz="1500"/>
            </a:lvl6pPr>
            <a:lvl7pPr marL="2057348" indent="0" latinLnBrk="0">
              <a:buNone/>
              <a:defRPr lang="es-ES" sz="1500"/>
            </a:lvl7pPr>
            <a:lvl8pPr marL="2400240" indent="0" latinLnBrk="0">
              <a:buNone/>
              <a:defRPr lang="es-ES" sz="1500"/>
            </a:lvl8pPr>
            <a:lvl9pPr marL="2743132" indent="0" latinLnBrk="0">
              <a:buNone/>
              <a:defRPr lang="es-ES" sz="1500"/>
            </a:lvl9pPr>
          </a:lstStyle>
          <a:p>
            <a:pPr lvl="0"/>
            <a:r>
              <a:rPr lang="es-ES" noProof="0" dirty="0" smtClean="0"/>
              <a:t>Haga clic en el icono para agregar una imagen</a:t>
            </a:r>
            <a:endParaRPr lang="es-ES" noProof="0" dirty="0"/>
          </a:p>
        </p:txBody>
      </p:sp>
      <p:sp>
        <p:nvSpPr>
          <p:cNvPr id="8" name="3 Marcador de posición de imagen"/>
          <p:cNvSpPr>
            <a:spLocks noGrp="1"/>
          </p:cNvSpPr>
          <p:nvPr>
            <p:ph type="pic" sz="quarter" idx="13"/>
          </p:nvPr>
        </p:nvSpPr>
        <p:spPr>
          <a:xfrm>
            <a:off x="157163" y="2228850"/>
            <a:ext cx="842962" cy="1228725"/>
          </a:xfrm>
        </p:spPr>
        <p:txBody>
          <a:bodyPr rtlCol="0">
            <a:noAutofit/>
          </a:bodyPr>
          <a:lstStyle>
            <a:lvl1pPr>
              <a:defRPr sz="900" baseline="0"/>
            </a:lvl1pPr>
          </a:lstStyle>
          <a:p>
            <a:pPr lvl="0"/>
            <a:r>
              <a:rPr lang="es-ES" noProof="0" dirty="0" smtClean="0"/>
              <a:t>Haga clic en el icono para agregar una imagen</a:t>
            </a:r>
            <a:endParaRPr lang="es-ES" noProof="0" dirty="0"/>
          </a:p>
        </p:txBody>
      </p:sp>
      <p:sp>
        <p:nvSpPr>
          <p:cNvPr id="6" name="Marcador de posición de número de diapositiva 5"/>
          <p:cNvSpPr>
            <a:spLocks noGrp="1"/>
          </p:cNvSpPr>
          <p:nvPr>
            <p:ph type="sldNum" sz="quarter" idx="14"/>
          </p:nvPr>
        </p:nvSpPr>
        <p:spPr/>
        <p:txBody>
          <a:bodyPr/>
          <a:lstStyle>
            <a:lvl1pPr>
              <a:defRPr/>
            </a:lvl1pPr>
          </a:lstStyle>
          <a:p>
            <a:fld id="{F43D629C-7246-42BF-9427-ECB1ABEC1785}" type="slidenum">
              <a:rPr lang="es-ES"/>
              <a:pPr/>
              <a:t>‹Nº›</a:t>
            </a:fld>
            <a:endParaRPr lang="es-ES" dirty="0"/>
          </a:p>
        </p:txBody>
      </p:sp>
      <p:sp>
        <p:nvSpPr>
          <p:cNvPr id="7" name="Marcador de posición de fecha 3"/>
          <p:cNvSpPr>
            <a:spLocks noGrp="1"/>
          </p:cNvSpPr>
          <p:nvPr>
            <p:ph type="dt" sz="half" idx="15"/>
          </p:nvPr>
        </p:nvSpPr>
        <p:spPr/>
        <p:txBody>
          <a:bodyPr/>
          <a:lstStyle>
            <a:lvl1pPr>
              <a:defRPr/>
            </a:lvl1pPr>
          </a:lstStyle>
          <a:p>
            <a:pPr>
              <a:defRPr/>
            </a:pPr>
            <a:r>
              <a:rPr dirty="0"/>
              <a:t>31 de julio de 2013</a:t>
            </a:r>
          </a:p>
        </p:txBody>
      </p:sp>
      <p:sp>
        <p:nvSpPr>
          <p:cNvPr id="9" name="Marcador de posición de pie de página 4"/>
          <p:cNvSpPr>
            <a:spLocks noGrp="1"/>
          </p:cNvSpPr>
          <p:nvPr>
            <p:ph type="ftr" sz="quarter" idx="16"/>
          </p:nvPr>
        </p:nvSpPr>
        <p:spPr/>
        <p:txBody>
          <a:bodyPr/>
          <a:lstStyle>
            <a:lvl1pPr>
              <a:defRPr/>
            </a:lvl1pPr>
          </a:lstStyle>
          <a:p>
            <a:pPr>
              <a:defRPr/>
            </a:pPr>
            <a:r>
              <a:rPr dirty="0"/>
              <a:t>Texto del pie de página</a:t>
            </a:r>
          </a:p>
        </p:txBody>
      </p:sp>
    </p:spTree>
    <p:extLst>
      <p:ext uri="{BB962C8B-B14F-4D97-AF65-F5344CB8AC3E}">
        <p14:creationId xmlns:p14="http://schemas.microsoft.com/office/powerpoint/2010/main" val="135899915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ángulo 9"/>
          <p:cNvSpPr/>
          <p:nvPr/>
        </p:nvSpPr>
        <p:spPr>
          <a:xfrm>
            <a:off x="0" y="4972050"/>
            <a:ext cx="1123950" cy="171450"/>
          </a:xfrm>
          <a:prstGeom prst="rect">
            <a:avLst/>
          </a:prstGeom>
          <a:blipFill dpi="0" rotWithShape="1">
            <a:blip r:embed="rId15" cstate="print">
              <a:alphaModFix amt="81000"/>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p>
        </p:txBody>
      </p:sp>
      <p:sp>
        <p:nvSpPr>
          <p:cNvPr id="11" name="Rectángulo 10"/>
          <p:cNvSpPr/>
          <p:nvPr/>
        </p:nvSpPr>
        <p:spPr>
          <a:xfrm>
            <a:off x="1206500" y="4972050"/>
            <a:ext cx="7937500" cy="171450"/>
          </a:xfrm>
          <a:prstGeom prst="rect">
            <a:avLst/>
          </a:prstGeom>
          <a:blipFill>
            <a:blip r:embed="rId15" cstate="prin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defTabSz="685783" fontAlgn="auto">
              <a:spcBef>
                <a:spcPts val="0"/>
              </a:spcBef>
              <a:spcAft>
                <a:spcPts val="0"/>
              </a:spcAft>
              <a:defRPr/>
            </a:pPr>
            <a:endParaRPr lang="es-ES" dirty="0">
              <a:solidFill>
                <a:schemeClr val="accent1">
                  <a:lumMod val="75000"/>
                </a:schemeClr>
              </a:solidFill>
            </a:endParaRPr>
          </a:p>
        </p:txBody>
      </p:sp>
      <p:sp>
        <p:nvSpPr>
          <p:cNvPr id="1028" name="Marcador de posición de título 1"/>
          <p:cNvSpPr>
            <a:spLocks noGrp="1"/>
          </p:cNvSpPr>
          <p:nvPr>
            <p:ph type="title"/>
          </p:nvPr>
        </p:nvSpPr>
        <p:spPr bwMode="auto">
          <a:xfrm>
            <a:off x="1123950" y="206375"/>
            <a:ext cx="7775575"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bodyPr>
          <a:lstStyle/>
          <a:p>
            <a:pPr lvl="0"/>
            <a:r>
              <a:rPr lang="es-ES" smtClean="0"/>
              <a:t>Haga clic para modificar el título</a:t>
            </a:r>
          </a:p>
        </p:txBody>
      </p:sp>
      <p:sp>
        <p:nvSpPr>
          <p:cNvPr id="1029" name="Marcador de posición de texto 2"/>
          <p:cNvSpPr>
            <a:spLocks noGrp="1"/>
          </p:cNvSpPr>
          <p:nvPr>
            <p:ph type="body" idx="1"/>
          </p:nvPr>
        </p:nvSpPr>
        <p:spPr bwMode="auto">
          <a:xfrm>
            <a:off x="1123950" y="1174750"/>
            <a:ext cx="7743825"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t" anchorCtr="0" compatLnSpc="1">
            <a:prstTxWarp prst="textNoShape">
              <a:avLst/>
            </a:prstTxWarp>
          </a:bodyPr>
          <a:lstStyle/>
          <a:p>
            <a:pPr lvl="0"/>
            <a:r>
              <a:rPr lang="es-ES" smtClean="0"/>
              <a:t>Haga clic para modificar los estilos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6" name="Marcador de posición de número de diapositiva 5"/>
          <p:cNvSpPr>
            <a:spLocks noGrp="1"/>
          </p:cNvSpPr>
          <p:nvPr>
            <p:ph type="sldNum" sz="quarter" idx="4"/>
          </p:nvPr>
        </p:nvSpPr>
        <p:spPr>
          <a:xfrm>
            <a:off x="0" y="4972050"/>
            <a:ext cx="307975" cy="171450"/>
          </a:xfrm>
          <a:prstGeom prst="rect">
            <a:avLst/>
          </a:prstGeom>
        </p:spPr>
        <p:txBody>
          <a:bodyPr vert="horz" wrap="square" lIns="68579" tIns="34289" rIns="68579" bIns="34289" numCol="1" anchor="ctr" anchorCtr="0" compatLnSpc="1">
            <a:prstTxWarp prst="textNoShape">
              <a:avLst/>
            </a:prstTxWarp>
          </a:bodyPr>
          <a:lstStyle>
            <a:lvl1pPr algn="r">
              <a:defRPr sz="600">
                <a:solidFill>
                  <a:srgbClr val="42568D"/>
                </a:solidFill>
              </a:defRPr>
            </a:lvl1pPr>
          </a:lstStyle>
          <a:p>
            <a:fld id="{BCF1F02B-EDBA-475C-983B-1CB7916B7801}" type="slidenum">
              <a:rPr lang="es-ES"/>
              <a:pPr/>
              <a:t>‹Nº›</a:t>
            </a:fld>
            <a:endParaRPr lang="es-ES" dirty="0"/>
          </a:p>
        </p:txBody>
      </p:sp>
      <p:sp>
        <p:nvSpPr>
          <p:cNvPr id="4" name="Marcador de posición de fecha 3"/>
          <p:cNvSpPr>
            <a:spLocks noGrp="1"/>
          </p:cNvSpPr>
          <p:nvPr>
            <p:ph type="dt" sz="half" idx="2"/>
          </p:nvPr>
        </p:nvSpPr>
        <p:spPr>
          <a:xfrm>
            <a:off x="323850" y="4972050"/>
            <a:ext cx="749300" cy="171450"/>
          </a:xfrm>
          <a:prstGeom prst="rect">
            <a:avLst/>
          </a:prstGeom>
        </p:spPr>
        <p:txBody>
          <a:bodyPr vert="horz" lIns="68579" tIns="34289" rIns="68579" bIns="34289" rtlCol="0" anchor="ctr"/>
          <a:lstStyle>
            <a:lvl1pPr algn="r" defTabSz="685783" fontAlgn="auto" latinLnBrk="0">
              <a:spcBef>
                <a:spcPts val="0"/>
              </a:spcBef>
              <a:spcAft>
                <a:spcPts val="0"/>
              </a:spcAft>
              <a:defRPr lang="es-ES" sz="600" dirty="0" smtClean="0">
                <a:solidFill>
                  <a:schemeClr val="accent1">
                    <a:lumMod val="75000"/>
                  </a:schemeClr>
                </a:solidFill>
                <a:latin typeface="+mn-lt"/>
                <a:cs typeface="+mn-cs"/>
              </a:defRPr>
            </a:lvl1pPr>
          </a:lstStyle>
          <a:p>
            <a:pPr>
              <a:defRPr/>
            </a:pPr>
            <a:r>
              <a:rPr dirty="0"/>
              <a:t>31 de julio de 2013</a:t>
            </a:r>
          </a:p>
        </p:txBody>
      </p:sp>
      <p:sp>
        <p:nvSpPr>
          <p:cNvPr id="5" name="Marcador de posición de pie de página 4"/>
          <p:cNvSpPr>
            <a:spLocks noGrp="1"/>
          </p:cNvSpPr>
          <p:nvPr>
            <p:ph type="ftr" sz="quarter" idx="3"/>
          </p:nvPr>
        </p:nvSpPr>
        <p:spPr>
          <a:xfrm>
            <a:off x="1228725" y="4972050"/>
            <a:ext cx="6858000" cy="171450"/>
          </a:xfrm>
          <a:prstGeom prst="rect">
            <a:avLst/>
          </a:prstGeom>
        </p:spPr>
        <p:txBody>
          <a:bodyPr vert="horz" lIns="68579" tIns="34289" rIns="68579" bIns="34289" rtlCol="0" anchor="ctr"/>
          <a:lstStyle>
            <a:lvl1pPr algn="l" defTabSz="685783" fontAlgn="auto" latinLnBrk="0">
              <a:spcBef>
                <a:spcPts val="0"/>
              </a:spcBef>
              <a:spcAft>
                <a:spcPts val="0"/>
              </a:spcAft>
              <a:defRPr lang="es-ES" sz="600">
                <a:solidFill>
                  <a:schemeClr val="accent1">
                    <a:lumMod val="75000"/>
                  </a:schemeClr>
                </a:solidFill>
                <a:latin typeface="+mn-lt"/>
                <a:cs typeface="+mn-cs"/>
              </a:defRPr>
            </a:lvl1pPr>
          </a:lstStyle>
          <a:p>
            <a:pPr>
              <a:defRPr/>
            </a:pPr>
            <a:r>
              <a:rPr dirty="0"/>
              <a:t>Texto del pie de página</a:t>
            </a:r>
          </a:p>
        </p:txBody>
      </p:sp>
      <p:pic>
        <p:nvPicPr>
          <p:cNvPr id="1033"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r="3355"/>
          <a:stretch>
            <a:fillRect/>
          </a:stretch>
        </p:blipFill>
        <p:spPr bwMode="auto">
          <a:xfrm>
            <a:off x="66675" y="3549650"/>
            <a:ext cx="950913" cy="126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67" r:id="rId4"/>
    <p:sldLayoutId id="2147483668" r:id="rId5"/>
    <p:sldLayoutId id="2147483669" r:id="rId6"/>
    <p:sldLayoutId id="2147483670" r:id="rId7"/>
    <p:sldLayoutId id="2147483671" r:id="rId8"/>
    <p:sldLayoutId id="2147483672" r:id="rId9"/>
    <p:sldLayoutId id="2147483677" r:id="rId10"/>
    <p:sldLayoutId id="2147483678" r:id="rId11"/>
    <p:sldLayoutId id="2147483673" r:id="rId12"/>
    <p:sldLayoutId id="2147483679" r:id="rId13"/>
  </p:sldLayoutIdLst>
  <p:transition spd="med">
    <p:fade/>
  </p:transition>
  <p:timing>
    <p:tnLst>
      <p:par>
        <p:cTn id="1" dur="indefinite" restart="never" nodeType="tmRoot"/>
      </p:par>
    </p:tnLst>
  </p:timing>
  <p:hf sldNum="0" hdr="0" ftr="0" dt="0"/>
  <p:txStyles>
    <p:titleStyle>
      <a:lvl1pPr algn="l" defTabSz="684213" rtl="0" eaLnBrk="1" fontAlgn="base" hangingPunct="1">
        <a:spcBef>
          <a:spcPct val="0"/>
        </a:spcBef>
        <a:spcAft>
          <a:spcPct val="0"/>
        </a:spcAft>
        <a:defRPr lang="es-ES" sz="2600" kern="1200">
          <a:solidFill>
            <a:schemeClr val="accent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p:titleStyle>
    <p:bodyStyle>
      <a:lvl1pPr marL="157163" indent="-157163" algn="l" defTabSz="684213" rtl="0" eaLnBrk="1" fontAlgn="base" hangingPunct="1">
        <a:lnSpc>
          <a:spcPct val="90000"/>
        </a:lnSpc>
        <a:spcBef>
          <a:spcPts val="825"/>
        </a:spcBef>
        <a:spcAft>
          <a:spcPct val="0"/>
        </a:spcAft>
        <a:buFont typeface="Arial" panose="020B0604020202020204" pitchFamily="34" charset="0"/>
        <a:buChar char="•"/>
        <a:defRPr lang="es-ES" sz="1700" kern="1200">
          <a:solidFill>
            <a:schemeClr val="tx1"/>
          </a:solidFill>
          <a:latin typeface="+mn-lt"/>
          <a:ea typeface="+mn-ea"/>
          <a:cs typeface="+mn-cs"/>
        </a:defRPr>
      </a:lvl1pPr>
      <a:lvl2pPr marL="328613" indent="-115888" algn="l" defTabSz="684213" rtl="0" eaLnBrk="1" fontAlgn="base" hangingPunct="1">
        <a:lnSpc>
          <a:spcPct val="90000"/>
        </a:lnSpc>
        <a:spcBef>
          <a:spcPts val="300"/>
        </a:spcBef>
        <a:spcAft>
          <a:spcPct val="0"/>
        </a:spcAft>
        <a:buFont typeface="Arial" panose="020B0604020202020204" pitchFamily="34" charset="0"/>
        <a:buChar char="•"/>
        <a:defRPr lang="es-ES" sz="1400" kern="1200">
          <a:solidFill>
            <a:schemeClr val="tx1"/>
          </a:solidFill>
          <a:latin typeface="+mn-lt"/>
          <a:ea typeface="+mn-ea"/>
          <a:cs typeface="+mn-cs"/>
        </a:defRPr>
      </a:lvl2pPr>
      <a:lvl3pPr marL="5064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3pPr>
      <a:lvl4pPr marL="67786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4pPr>
      <a:lvl5pPr marL="849313" indent="-115888" algn="l" defTabSz="684213" rtl="0" eaLnBrk="1" fontAlgn="base" hangingPunct="1">
        <a:lnSpc>
          <a:spcPct val="90000"/>
        </a:lnSpc>
        <a:spcBef>
          <a:spcPts val="300"/>
        </a:spcBef>
        <a:spcAft>
          <a:spcPct val="0"/>
        </a:spcAft>
        <a:buFont typeface="Arial" panose="020B0604020202020204" pitchFamily="34" charset="0"/>
        <a:buChar char="•"/>
        <a:defRPr lang="es-ES" sz="1200" kern="1200">
          <a:solidFill>
            <a:schemeClr val="tx1"/>
          </a:solidFill>
          <a:latin typeface="+mn-lt"/>
          <a:ea typeface="+mn-ea"/>
          <a:cs typeface="+mn-cs"/>
        </a:defRPr>
      </a:lvl5pPr>
      <a:lvl6pPr marL="1021817"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6pPr>
      <a:lvl7pPr marL="1193262"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7pPr>
      <a:lvl8pPr marL="1364708"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8pPr>
      <a:lvl9pPr marL="1536154" indent="-116583" algn="l" defTabSz="685783" rtl="0" eaLnBrk="1" latinLnBrk="0" hangingPunct="1">
        <a:lnSpc>
          <a:spcPct val="90000"/>
        </a:lnSpc>
        <a:spcBef>
          <a:spcPts val="300"/>
        </a:spcBef>
        <a:buFont typeface="Arial" panose="020B0604020202020204" pitchFamily="34" charset="0"/>
        <a:buChar char="•"/>
        <a:defRPr lang="es-ES" sz="1200" kern="1200">
          <a:solidFill>
            <a:schemeClr val="tx1"/>
          </a:solidFill>
          <a:latin typeface="+mn-lt"/>
          <a:ea typeface="+mn-ea"/>
          <a:cs typeface="+mn-cs"/>
        </a:defRPr>
      </a:lvl9pPr>
    </p:bodyStyle>
    <p:otherStyle>
      <a:defPPr>
        <a:defRPr lang="es-ES"/>
      </a:defPPr>
      <a:lvl1pPr marL="0" algn="l" defTabSz="685783" rtl="0" eaLnBrk="1" latinLnBrk="0" hangingPunct="1">
        <a:defRPr lang="es-ES" sz="1400" kern="1200">
          <a:solidFill>
            <a:schemeClr val="tx1"/>
          </a:solidFill>
          <a:latin typeface="+mn-lt"/>
          <a:ea typeface="+mn-ea"/>
          <a:cs typeface="+mn-cs"/>
        </a:defRPr>
      </a:lvl1pPr>
      <a:lvl2pPr marL="342892" algn="l" defTabSz="685783" rtl="0" eaLnBrk="1" latinLnBrk="0" hangingPunct="1">
        <a:defRPr lang="es-ES" sz="1400" kern="1200">
          <a:solidFill>
            <a:schemeClr val="tx1"/>
          </a:solidFill>
          <a:latin typeface="+mn-lt"/>
          <a:ea typeface="+mn-ea"/>
          <a:cs typeface="+mn-cs"/>
        </a:defRPr>
      </a:lvl2pPr>
      <a:lvl3pPr marL="685783" algn="l" defTabSz="685783" rtl="0" eaLnBrk="1" latinLnBrk="0" hangingPunct="1">
        <a:defRPr lang="es-ES" sz="1400" kern="1200">
          <a:solidFill>
            <a:schemeClr val="tx1"/>
          </a:solidFill>
          <a:latin typeface="+mn-lt"/>
          <a:ea typeface="+mn-ea"/>
          <a:cs typeface="+mn-cs"/>
        </a:defRPr>
      </a:lvl3pPr>
      <a:lvl4pPr marL="1028675" algn="l" defTabSz="685783" rtl="0" eaLnBrk="1" latinLnBrk="0" hangingPunct="1">
        <a:defRPr lang="es-ES" sz="1400" kern="1200">
          <a:solidFill>
            <a:schemeClr val="tx1"/>
          </a:solidFill>
          <a:latin typeface="+mn-lt"/>
          <a:ea typeface="+mn-ea"/>
          <a:cs typeface="+mn-cs"/>
        </a:defRPr>
      </a:lvl4pPr>
      <a:lvl5pPr marL="1371566" algn="l" defTabSz="685783" rtl="0" eaLnBrk="1" latinLnBrk="0" hangingPunct="1">
        <a:defRPr lang="es-ES" sz="1400" kern="1200">
          <a:solidFill>
            <a:schemeClr val="tx1"/>
          </a:solidFill>
          <a:latin typeface="+mn-lt"/>
          <a:ea typeface="+mn-ea"/>
          <a:cs typeface="+mn-cs"/>
        </a:defRPr>
      </a:lvl5pPr>
      <a:lvl6pPr marL="1714457" algn="l" defTabSz="685783" rtl="0" eaLnBrk="1" latinLnBrk="0" hangingPunct="1">
        <a:defRPr lang="es-ES" sz="1400" kern="1200">
          <a:solidFill>
            <a:schemeClr val="tx1"/>
          </a:solidFill>
          <a:latin typeface="+mn-lt"/>
          <a:ea typeface="+mn-ea"/>
          <a:cs typeface="+mn-cs"/>
        </a:defRPr>
      </a:lvl6pPr>
      <a:lvl7pPr marL="2057348" algn="l" defTabSz="685783" rtl="0" eaLnBrk="1" latinLnBrk="0" hangingPunct="1">
        <a:defRPr lang="es-ES" sz="1400" kern="1200">
          <a:solidFill>
            <a:schemeClr val="tx1"/>
          </a:solidFill>
          <a:latin typeface="+mn-lt"/>
          <a:ea typeface="+mn-ea"/>
          <a:cs typeface="+mn-cs"/>
        </a:defRPr>
      </a:lvl7pPr>
      <a:lvl8pPr marL="2400240" algn="l" defTabSz="685783" rtl="0" eaLnBrk="1" latinLnBrk="0" hangingPunct="1">
        <a:defRPr lang="es-ES" sz="1400" kern="1200">
          <a:solidFill>
            <a:schemeClr val="tx1"/>
          </a:solidFill>
          <a:latin typeface="+mn-lt"/>
          <a:ea typeface="+mn-ea"/>
          <a:cs typeface="+mn-cs"/>
        </a:defRPr>
      </a:lvl8pPr>
      <a:lvl9pPr marL="2743132" algn="l" defTabSz="685783" rtl="0" eaLnBrk="1" latinLnBrk="0" hangingPunct="1">
        <a:defRPr lang="es-ES"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14.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image" Target="../media/image16.jpeg"/><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image" Target="../media/image16.jpeg"/><Relationship Id="rId5" Type="http://schemas.openxmlformats.org/officeDocument/2006/relationships/diagramQuickStyle" Target="../diagrams/quickStyle3.xml"/><Relationship Id="rId10" Type="http://schemas.openxmlformats.org/officeDocument/2006/relationships/image" Target="../media/image15.jpeg"/><Relationship Id="rId4" Type="http://schemas.openxmlformats.org/officeDocument/2006/relationships/diagramLayout" Target="../diagrams/layout3.xml"/><Relationship Id="rId9"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1262063" y="4058771"/>
            <a:ext cx="3635375" cy="336550"/>
          </a:xfrm>
        </p:spPr>
        <p:txBody>
          <a:bodyPr rtlCol="0">
            <a:normAutofit fontScale="85000" lnSpcReduction="20000"/>
          </a:bodyPr>
          <a:lstStyle/>
          <a:p>
            <a:pPr algn="ctr" defTabSz="685783" fontAlgn="auto">
              <a:spcAft>
                <a:spcPts val="0"/>
              </a:spcAft>
              <a:defRPr/>
            </a:pPr>
            <a:r>
              <a:rPr b="1" dirty="0" smtClean="0">
                <a:latin typeface="Arial" panose="020B0604020202020204" pitchFamily="34" charset="0"/>
                <a:cs typeface="Arial" panose="020B0604020202020204" pitchFamily="34" charset="0"/>
              </a:rPr>
              <a:t>CARTAGENA de Indias - COLOMBIA                                   2015</a:t>
            </a:r>
            <a:endParaRPr b="1" dirty="0">
              <a:latin typeface="Arial" panose="020B0604020202020204" pitchFamily="34" charset="0"/>
              <a:cs typeface="Arial" panose="020B0604020202020204" pitchFamily="34" charset="0"/>
            </a:endParaRPr>
          </a:p>
        </p:txBody>
      </p:sp>
      <p:sp>
        <p:nvSpPr>
          <p:cNvPr id="4" name="Título 3"/>
          <p:cNvSpPr>
            <a:spLocks noGrp="1"/>
          </p:cNvSpPr>
          <p:nvPr>
            <p:ph type="ctrTitle"/>
          </p:nvPr>
        </p:nvSpPr>
        <p:spPr>
          <a:xfrm>
            <a:off x="1286537" y="1029810"/>
            <a:ext cx="3634740" cy="2575158"/>
          </a:xfrm>
        </p:spPr>
        <p:txBody>
          <a:bodyPr>
            <a:normAutofit/>
          </a:bodyPr>
          <a:lstStyle/>
          <a:p>
            <a:pPr algn="just"/>
            <a:r>
              <a:rPr lang="es-SV" sz="2400" dirty="0" smtClean="0">
                <a:latin typeface="Arial" panose="020B0604020202020204" pitchFamily="34" charset="0"/>
                <a:cs typeface="Arial" panose="020B0604020202020204" pitchFamily="34" charset="0"/>
              </a:rPr>
              <a:t>SEGUNDO FORO DE CONTADURIAS GUBERNAMENTALES DE AMERICA LATINA (FOCAL II)</a:t>
            </a:r>
            <a:endParaRPr lang="es-SV" sz="2400" dirty="0">
              <a:latin typeface="Arial" panose="020B0604020202020204" pitchFamily="34" charset="0"/>
              <a:cs typeface="Arial" panose="020B0604020202020204" pitchFamily="34" charset="0"/>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CuadroTexto"/>
          <p:cNvSpPr txBox="1"/>
          <p:nvPr/>
        </p:nvSpPr>
        <p:spPr bwMode="auto">
          <a:xfrm rot="3415665">
            <a:off x="2441094" y="1086682"/>
            <a:ext cx="1470739" cy="480433"/>
          </a:xfrm>
          <a:prstGeom prst="rect">
            <a:avLst/>
          </a:prstGeom>
          <a:noFill/>
          <a:ln w="9525">
            <a:noFill/>
            <a:miter lim="800000"/>
            <a:headEnd/>
            <a:tailEnd/>
          </a:ln>
        </p:spPr>
        <p:txBody>
          <a:bodyPr wrap="none" rtlCol="0">
            <a:spAutoFit/>
          </a:bodyPr>
          <a:lstStyle/>
          <a:p>
            <a:r>
              <a:rPr lang="en-US" sz="1400" b="1" dirty="0" smtClean="0">
                <a:solidFill>
                  <a:schemeClr val="bg1"/>
                </a:solidFill>
                <a:latin typeface="Segoe Light" charset="0"/>
              </a:rPr>
              <a:t>PLAN GENERAL</a:t>
            </a:r>
            <a:br>
              <a:rPr lang="en-US" sz="1400" b="1" dirty="0" smtClean="0">
                <a:solidFill>
                  <a:schemeClr val="bg1"/>
                </a:solidFill>
                <a:latin typeface="Segoe Light" charset="0"/>
              </a:rPr>
            </a:br>
            <a:r>
              <a:rPr lang="en-US" sz="1400" b="1" dirty="0" smtClean="0">
                <a:solidFill>
                  <a:schemeClr val="bg1"/>
                </a:solidFill>
                <a:latin typeface="Segoe Light" charset="0"/>
              </a:rPr>
              <a:t>CONTABLE</a:t>
            </a:r>
            <a:endParaRPr lang="en-US" sz="1400" b="1" dirty="0">
              <a:solidFill>
                <a:schemeClr val="bg1"/>
              </a:solidFill>
              <a:latin typeface="Segoe Light" charset="0"/>
            </a:endParaRPr>
          </a:p>
        </p:txBody>
      </p:sp>
      <p:sp>
        <p:nvSpPr>
          <p:cNvPr id="22" name="21 CuadroTexto"/>
          <p:cNvSpPr txBox="1"/>
          <p:nvPr/>
        </p:nvSpPr>
        <p:spPr bwMode="auto">
          <a:xfrm rot="3415665">
            <a:off x="3504417" y="1174404"/>
            <a:ext cx="1669389" cy="480433"/>
          </a:xfrm>
          <a:prstGeom prst="rect">
            <a:avLst/>
          </a:prstGeom>
          <a:noFill/>
          <a:ln w="9525">
            <a:noFill/>
            <a:miter lim="800000"/>
            <a:headEnd/>
            <a:tailEnd/>
          </a:ln>
        </p:spPr>
        <p:txBody>
          <a:bodyPr wrap="none" rtlCol="0">
            <a:spAutoFit/>
          </a:bodyPr>
          <a:lstStyle/>
          <a:p>
            <a:r>
              <a:rPr lang="en-US" sz="1400" b="1" dirty="0" smtClean="0">
                <a:solidFill>
                  <a:schemeClr val="bg1"/>
                </a:solidFill>
                <a:latin typeface="Segoe Light" charset="0"/>
              </a:rPr>
              <a:t>PROCEDIMIENTOS</a:t>
            </a:r>
            <a:br>
              <a:rPr lang="en-US" sz="1400" b="1" dirty="0" smtClean="0">
                <a:solidFill>
                  <a:schemeClr val="bg1"/>
                </a:solidFill>
                <a:latin typeface="Segoe Light" charset="0"/>
              </a:rPr>
            </a:br>
            <a:r>
              <a:rPr lang="en-US" sz="1400" b="1" dirty="0" smtClean="0">
                <a:solidFill>
                  <a:schemeClr val="bg1"/>
                </a:solidFill>
                <a:latin typeface="Segoe Light" charset="0"/>
              </a:rPr>
              <a:t>CONTABLES</a:t>
            </a:r>
            <a:endParaRPr lang="en-US" sz="1400" b="1" dirty="0">
              <a:solidFill>
                <a:schemeClr val="bg1"/>
              </a:solidFill>
              <a:latin typeface="Segoe Light" charset="0"/>
            </a:endParaRPr>
          </a:p>
        </p:txBody>
      </p:sp>
      <p:sp>
        <p:nvSpPr>
          <p:cNvPr id="23" name="22 CuadroTexto"/>
          <p:cNvSpPr txBox="1"/>
          <p:nvPr/>
        </p:nvSpPr>
        <p:spPr bwMode="auto">
          <a:xfrm rot="3415665">
            <a:off x="4762519" y="1055381"/>
            <a:ext cx="1420582" cy="523220"/>
          </a:xfrm>
          <a:prstGeom prst="rect">
            <a:avLst/>
          </a:prstGeom>
          <a:noFill/>
          <a:ln w="9525">
            <a:noFill/>
            <a:miter lim="800000"/>
            <a:headEnd/>
            <a:tailEnd/>
          </a:ln>
        </p:spPr>
        <p:txBody>
          <a:bodyPr wrap="none" rtlCol="0">
            <a:spAutoFit/>
          </a:bodyPr>
          <a:lstStyle/>
          <a:p>
            <a:r>
              <a:rPr lang="en-US" sz="1400" b="1" dirty="0" smtClean="0">
                <a:solidFill>
                  <a:schemeClr val="bg1"/>
                </a:solidFill>
                <a:latin typeface="Segoe Light" charset="0"/>
              </a:rPr>
              <a:t>CONVERSION</a:t>
            </a:r>
          </a:p>
          <a:p>
            <a:r>
              <a:rPr lang="en-US" sz="1400" b="1" dirty="0" smtClean="0">
                <a:solidFill>
                  <a:schemeClr val="bg1"/>
                </a:solidFill>
                <a:latin typeface="Segoe Light" charset="0"/>
              </a:rPr>
              <a:t>(TRANSICION)</a:t>
            </a:r>
            <a:endParaRPr lang="en-US" sz="1400" b="1" dirty="0">
              <a:solidFill>
                <a:schemeClr val="bg1"/>
              </a:solidFill>
              <a:latin typeface="Segoe Light" charset="0"/>
            </a:endParaRPr>
          </a:p>
        </p:txBody>
      </p:sp>
      <p:sp>
        <p:nvSpPr>
          <p:cNvPr id="24" name="23 CuadroTexto"/>
          <p:cNvSpPr txBox="1"/>
          <p:nvPr/>
        </p:nvSpPr>
        <p:spPr bwMode="auto">
          <a:xfrm rot="3415665">
            <a:off x="5839946" y="1086681"/>
            <a:ext cx="1509009" cy="480433"/>
          </a:xfrm>
          <a:prstGeom prst="rect">
            <a:avLst/>
          </a:prstGeom>
          <a:noFill/>
          <a:ln w="9525">
            <a:noFill/>
            <a:miter lim="800000"/>
            <a:headEnd/>
            <a:tailEnd/>
          </a:ln>
        </p:spPr>
        <p:txBody>
          <a:bodyPr wrap="none" rtlCol="0">
            <a:spAutoFit/>
          </a:bodyPr>
          <a:lstStyle/>
          <a:p>
            <a:r>
              <a:rPr lang="en-US" sz="1400" b="1" dirty="0" smtClean="0">
                <a:solidFill>
                  <a:schemeClr val="bg1"/>
                </a:solidFill>
                <a:latin typeface="Segoe Light" charset="0"/>
              </a:rPr>
              <a:t>ADECUACIONES</a:t>
            </a:r>
            <a:br>
              <a:rPr lang="en-US" sz="1400" b="1" dirty="0" smtClean="0">
                <a:solidFill>
                  <a:schemeClr val="bg1"/>
                </a:solidFill>
                <a:latin typeface="Segoe Light" charset="0"/>
              </a:rPr>
            </a:br>
            <a:r>
              <a:rPr lang="en-US" sz="1400" b="1" dirty="0" smtClean="0">
                <a:solidFill>
                  <a:schemeClr val="bg1"/>
                </a:solidFill>
                <a:latin typeface="Segoe Light" charset="0"/>
              </a:rPr>
              <a:t>SISTEMAS INF.</a:t>
            </a:r>
            <a:endParaRPr lang="en-US" sz="1400" b="1" dirty="0">
              <a:solidFill>
                <a:schemeClr val="bg1"/>
              </a:solidFill>
              <a:latin typeface="Segoe Light" charset="0"/>
            </a:endParaRPr>
          </a:p>
        </p:txBody>
      </p:sp>
      <p:sp>
        <p:nvSpPr>
          <p:cNvPr id="25" name="24 CuadroTexto"/>
          <p:cNvSpPr txBox="1"/>
          <p:nvPr/>
        </p:nvSpPr>
        <p:spPr bwMode="auto">
          <a:xfrm rot="3415665">
            <a:off x="7114004" y="1086682"/>
            <a:ext cx="1663560" cy="480433"/>
          </a:xfrm>
          <a:prstGeom prst="rect">
            <a:avLst/>
          </a:prstGeom>
          <a:noFill/>
          <a:ln w="9525">
            <a:noFill/>
            <a:miter lim="800000"/>
            <a:headEnd/>
            <a:tailEnd/>
          </a:ln>
        </p:spPr>
        <p:txBody>
          <a:bodyPr wrap="none" rtlCol="0">
            <a:spAutoFit/>
          </a:bodyPr>
          <a:lstStyle/>
          <a:p>
            <a:r>
              <a:rPr lang="en-US" sz="1400" b="1" dirty="0" smtClean="0">
                <a:solidFill>
                  <a:schemeClr val="bg1"/>
                </a:solidFill>
                <a:latin typeface="Segoe Light" charset="0"/>
              </a:rPr>
              <a:t>ADECUACIONES</a:t>
            </a:r>
            <a:br>
              <a:rPr lang="en-US" sz="1400" b="1" dirty="0" smtClean="0">
                <a:solidFill>
                  <a:schemeClr val="bg1"/>
                </a:solidFill>
                <a:latin typeface="Segoe Light" charset="0"/>
              </a:rPr>
            </a:br>
            <a:r>
              <a:rPr lang="en-US" sz="1400" b="1" dirty="0" smtClean="0">
                <a:solidFill>
                  <a:schemeClr val="bg1"/>
                </a:solidFill>
                <a:latin typeface="Segoe Light" charset="0"/>
              </a:rPr>
              <a:t>MANUALES OPER.</a:t>
            </a:r>
            <a:endParaRPr lang="en-US" sz="1400" b="1" dirty="0">
              <a:solidFill>
                <a:schemeClr val="bg1"/>
              </a:solidFill>
              <a:latin typeface="Segoe Light" charset="0"/>
            </a:endParaRPr>
          </a:p>
        </p:txBody>
      </p:sp>
      <p:graphicFrame>
        <p:nvGraphicFramePr>
          <p:cNvPr id="19" name="18 Diagrama"/>
          <p:cNvGraphicFramePr/>
          <p:nvPr>
            <p:extLst>
              <p:ext uri="{D42A27DB-BD31-4B8C-83A1-F6EECF244321}">
                <p14:modId xmlns:p14="http://schemas.microsoft.com/office/powerpoint/2010/main" val="3207557933"/>
              </p:ext>
            </p:extLst>
          </p:nvPr>
        </p:nvGraphicFramePr>
        <p:xfrm>
          <a:off x="1900399" y="123002"/>
          <a:ext cx="71832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6" name="25 Diagrama"/>
          <p:cNvGraphicFramePr/>
          <p:nvPr>
            <p:extLst>
              <p:ext uri="{D42A27DB-BD31-4B8C-83A1-F6EECF244321}">
                <p14:modId xmlns:p14="http://schemas.microsoft.com/office/powerpoint/2010/main" val="1641463897"/>
              </p:ext>
            </p:extLst>
          </p:nvPr>
        </p:nvGraphicFramePr>
        <p:xfrm>
          <a:off x="2112988" y="3733652"/>
          <a:ext cx="6216675" cy="73467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27" name="Imagen 1"/>
          <p:cNvPicPr>
            <a:picLocks noChangeAspect="1"/>
          </p:cNvPicPr>
          <p:nvPr/>
        </p:nvPicPr>
        <p:blipFill>
          <a:blip r:embed="rId12" cstate="print"/>
          <a:srcRect l="17347"/>
          <a:stretch>
            <a:fillRect/>
          </a:stretch>
        </p:blipFill>
        <p:spPr>
          <a:xfrm>
            <a:off x="177031" y="724173"/>
            <a:ext cx="1277004" cy="754063"/>
          </a:xfrm>
          <a:prstGeom prst="rect">
            <a:avLst/>
          </a:prstGeom>
        </p:spPr>
      </p:pic>
      <p:pic>
        <p:nvPicPr>
          <p:cNvPr id="28" name="Imagen 2"/>
          <p:cNvPicPr>
            <a:picLocks noChangeAspect="1"/>
          </p:cNvPicPr>
          <p:nvPr/>
        </p:nvPicPr>
        <p:blipFill>
          <a:blip r:embed="rId13" cstate="print"/>
          <a:srcRect l="5661" b="12681"/>
          <a:stretch>
            <a:fillRect/>
          </a:stretch>
        </p:blipFill>
        <p:spPr>
          <a:xfrm>
            <a:off x="95250" y="0"/>
            <a:ext cx="1576549" cy="630621"/>
          </a:xfrm>
          <a:prstGeom prst="rect">
            <a:avLst/>
          </a:prstGeom>
        </p:spPr>
      </p:pic>
      <p:pic>
        <p:nvPicPr>
          <p:cNvPr id="29" name="28 Imagen" descr="Descripción: http://media.accountingeducation.com/1330/ifaclogonew.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250" y="1710557"/>
            <a:ext cx="1403131" cy="701566"/>
          </a:xfrm>
          <a:prstGeom prst="rect">
            <a:avLst/>
          </a:prstGeom>
          <a:noFill/>
          <a:ln>
            <a:noFill/>
          </a:ln>
        </p:spPr>
      </p:pic>
      <p:pic>
        <p:nvPicPr>
          <p:cNvPr id="30" name="29 Imagen" descr="Descripción: http://ifac.rfinteractive.com/sites/default/files/images/IPSASB_board.jpg"/>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3023" y="2593592"/>
            <a:ext cx="1340068" cy="744763"/>
          </a:xfrm>
          <a:prstGeom prst="rect">
            <a:avLst/>
          </a:prstGeom>
          <a:noFill/>
          <a:ln>
            <a:no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1"/>
          <p:cNvPicPr>
            <a:picLocks noChangeAspect="1"/>
          </p:cNvPicPr>
          <p:nvPr/>
        </p:nvPicPr>
        <p:blipFill>
          <a:blip r:embed="rId2" cstate="print"/>
          <a:srcRect l="17347"/>
          <a:stretch>
            <a:fillRect/>
          </a:stretch>
        </p:blipFill>
        <p:spPr>
          <a:xfrm>
            <a:off x="110356" y="724173"/>
            <a:ext cx="1277004" cy="754063"/>
          </a:xfrm>
          <a:prstGeom prst="rect">
            <a:avLst/>
          </a:prstGeom>
        </p:spPr>
      </p:pic>
      <p:pic>
        <p:nvPicPr>
          <p:cNvPr id="7" name="Imagen 2"/>
          <p:cNvPicPr>
            <a:picLocks noChangeAspect="1"/>
          </p:cNvPicPr>
          <p:nvPr/>
        </p:nvPicPr>
        <p:blipFill>
          <a:blip r:embed="rId3" cstate="print"/>
          <a:srcRect l="5661" b="12681"/>
          <a:stretch>
            <a:fillRect/>
          </a:stretch>
        </p:blipFill>
        <p:spPr>
          <a:xfrm>
            <a:off x="0" y="0"/>
            <a:ext cx="1576549" cy="630621"/>
          </a:xfrm>
          <a:prstGeom prst="rect">
            <a:avLst/>
          </a:prstGeom>
        </p:spPr>
      </p:pic>
      <p:pic>
        <p:nvPicPr>
          <p:cNvPr id="8" name="7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710557"/>
            <a:ext cx="1403131" cy="701566"/>
          </a:xfrm>
          <a:prstGeom prst="rect">
            <a:avLst/>
          </a:prstGeom>
          <a:noFill/>
          <a:ln>
            <a:noFill/>
          </a:ln>
        </p:spPr>
      </p:pic>
      <p:pic>
        <p:nvPicPr>
          <p:cNvPr id="9" name="8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98" y="2593592"/>
            <a:ext cx="1340068" cy="744763"/>
          </a:xfrm>
          <a:prstGeom prst="rect">
            <a:avLst/>
          </a:prstGeom>
          <a:noFill/>
          <a:ln>
            <a:noFill/>
          </a:ln>
        </p:spPr>
      </p:pic>
      <p:sp>
        <p:nvSpPr>
          <p:cNvPr id="10" name="11 Marcador de texto"/>
          <p:cNvSpPr>
            <a:spLocks noGrp="1"/>
          </p:cNvSpPr>
          <p:nvPr>
            <p:ph type="body" sz="quarter" idx="4294967295"/>
          </p:nvPr>
        </p:nvSpPr>
        <p:spPr>
          <a:xfrm>
            <a:off x="1910686" y="1587249"/>
            <a:ext cx="7042245" cy="2904851"/>
          </a:xfrm>
          <a:prstGeom prst="rect">
            <a:avLst/>
          </a:prstGeom>
        </p:spPr>
        <p:txBody>
          <a:bodyPr/>
          <a:lstStyle/>
          <a:p>
            <a:pPr marL="0" indent="0" algn="just"/>
            <a:r>
              <a:rPr lang="es-CR" sz="2000" dirty="0" smtClean="0">
                <a:cs typeface="Arial" panose="020B0604020202020204" pitchFamily="34" charset="0"/>
              </a:rPr>
              <a:t>Metodología de presupuestos por programas con enfoque de resultados</a:t>
            </a:r>
          </a:p>
          <a:p>
            <a:pPr marL="0" indent="0" algn="just"/>
            <a:r>
              <a:rPr lang="es-CR" sz="2000" dirty="0" smtClean="0">
                <a:cs typeface="Arial" panose="020B0604020202020204" pitchFamily="34" charset="0"/>
              </a:rPr>
              <a:t>Implementación de  la Cuenta Única del Tesoro</a:t>
            </a:r>
          </a:p>
          <a:p>
            <a:pPr marL="0" indent="0" algn="just"/>
            <a:r>
              <a:rPr lang="es-CR" sz="2000" dirty="0" smtClean="0">
                <a:cs typeface="Arial" panose="020B0604020202020204" pitchFamily="34" charset="0"/>
              </a:rPr>
              <a:t>Incorporación del componente de RRHH</a:t>
            </a:r>
          </a:p>
          <a:p>
            <a:pPr marL="0" indent="0" algn="just"/>
            <a:r>
              <a:rPr lang="es-CR" sz="2000" dirty="0" smtClean="0">
                <a:cs typeface="Arial" panose="020B0604020202020204" pitchFamily="34" charset="0"/>
              </a:rPr>
              <a:t>Incorporación de COMPRASAL II</a:t>
            </a:r>
          </a:p>
          <a:p>
            <a:pPr marL="0" indent="0" algn="just"/>
            <a:r>
              <a:rPr lang="es-CR" sz="2000" dirty="0" smtClean="0">
                <a:cs typeface="Arial" panose="020B0604020202020204" pitchFamily="34" charset="0"/>
              </a:rPr>
              <a:t>Un solo ente </a:t>
            </a:r>
            <a:r>
              <a:rPr lang="es-CR" sz="2000" b="1" dirty="0" smtClean="0">
                <a:cs typeface="Arial" panose="020B0604020202020204" pitchFamily="34" charset="0"/>
              </a:rPr>
              <a:t>contable en el Gobierno Central</a:t>
            </a:r>
          </a:p>
          <a:p>
            <a:pPr marL="0" indent="0" algn="just"/>
            <a:r>
              <a:rPr lang="es-CR" sz="2000" dirty="0" smtClean="0">
                <a:cs typeface="Arial" panose="020B0604020202020204" pitchFamily="34" charset="0"/>
              </a:rPr>
              <a:t>Incorporación de un modulo de administración de Bienes</a:t>
            </a:r>
          </a:p>
          <a:p>
            <a:pPr marL="0" indent="0">
              <a:buNone/>
            </a:pPr>
            <a:endParaRPr lang="es-CR" sz="1800" dirty="0" smtClean="0"/>
          </a:p>
        </p:txBody>
      </p:sp>
      <p:sp>
        <p:nvSpPr>
          <p:cNvPr id="11" name="10 Rectángulo"/>
          <p:cNvSpPr/>
          <p:nvPr/>
        </p:nvSpPr>
        <p:spPr>
          <a:xfrm>
            <a:off x="1910686" y="315310"/>
            <a:ext cx="6409677" cy="954107"/>
          </a:xfrm>
          <a:prstGeom prst="rect">
            <a:avLst/>
          </a:prstGeom>
        </p:spPr>
        <p:txBody>
          <a:bodyPr wrap="square">
            <a:spAutoFit/>
          </a:bodyPr>
          <a:lstStyle/>
          <a:p>
            <a:pPr marL="0" indent="0" algn="ctr">
              <a:buNone/>
            </a:pPr>
            <a:r>
              <a:rPr lang="es-CR" sz="2800" b="1" dirty="0" smtClean="0">
                <a:solidFill>
                  <a:schemeClr val="tx2"/>
                </a:solidFill>
                <a:latin typeface="+mj-lt"/>
              </a:rPr>
              <a:t>Entorno de aplicación de NICSP con el nuevo sistema SAFI II</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1000"/>
                                        <p:tgtEl>
                                          <p:spTgt spid="10">
                                            <p:txEl>
                                              <p:pRg st="1" end="1"/>
                                            </p:txEl>
                                          </p:spTgt>
                                        </p:tgtEl>
                                      </p:cBhvr>
                                    </p:animEffect>
                                    <p:anim calcmode="lin" valueType="num">
                                      <p:cBhvr>
                                        <p:cTn id="1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0">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1000"/>
                                        <p:tgtEl>
                                          <p:spTgt spid="10">
                                            <p:txEl>
                                              <p:pRg st="2" end="2"/>
                                            </p:txEl>
                                          </p:spTgt>
                                        </p:tgtEl>
                                      </p:cBhvr>
                                    </p:animEffect>
                                    <p:anim calcmode="lin" valueType="num">
                                      <p:cBhvr>
                                        <p:cTn id="18"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1000"/>
                                        <p:tgtEl>
                                          <p:spTgt spid="10">
                                            <p:txEl>
                                              <p:pRg st="3" end="3"/>
                                            </p:txEl>
                                          </p:spTgt>
                                        </p:tgtEl>
                                      </p:cBhvr>
                                    </p:animEffect>
                                    <p:anim calcmode="lin" valueType="num">
                                      <p:cBhvr>
                                        <p:cTn id="23"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0">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1000"/>
                                        <p:tgtEl>
                                          <p:spTgt spid="10">
                                            <p:txEl>
                                              <p:pRg st="4" end="4"/>
                                            </p:txEl>
                                          </p:spTgt>
                                        </p:tgtEl>
                                      </p:cBhvr>
                                    </p:animEffect>
                                    <p:anim calcmode="lin" valueType="num">
                                      <p:cBhvr>
                                        <p:cTn id="28"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0">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1000"/>
                                        <p:tgtEl>
                                          <p:spTgt spid="10">
                                            <p:txEl>
                                              <p:pRg st="5" end="5"/>
                                            </p:txEl>
                                          </p:spTgt>
                                        </p:tgtEl>
                                      </p:cBhvr>
                                    </p:animEffect>
                                    <p:anim calcmode="lin" valueType="num">
                                      <p:cBhvr>
                                        <p:cTn id="33"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a:xfrm>
            <a:off x="1576549" y="121549"/>
            <a:ext cx="7348134" cy="818865"/>
          </a:xfrm>
        </p:spPr>
        <p:txBody>
          <a:bodyPr/>
          <a:lstStyle/>
          <a:p>
            <a:pPr algn="ctr"/>
            <a:r>
              <a:rPr b="1" dirty="0" smtClean="0">
                <a:cs typeface="Arial" panose="020B0604020202020204" pitchFamily="34" charset="0"/>
              </a:rPr>
              <a:t>Contabilidad Gubernamental  sigue siendo el  elemento INTEGRADOR</a:t>
            </a:r>
          </a:p>
        </p:txBody>
      </p:sp>
      <p:graphicFrame>
        <p:nvGraphicFramePr>
          <p:cNvPr id="10" name="Marcador de posición de contenido 9" descr="Ciclo básico"/>
          <p:cNvGraphicFramePr>
            <a:graphicFrameLocks noGrp="1"/>
          </p:cNvGraphicFramePr>
          <p:nvPr>
            <p:ph sz="half" idx="2"/>
            <p:extLst>
              <p:ext uri="{D42A27DB-BD31-4B8C-83A1-F6EECF244321}">
                <p14:modId xmlns:p14="http://schemas.microsoft.com/office/powerpoint/2010/main" val="1375868221"/>
              </p:ext>
            </p:extLst>
          </p:nvPr>
        </p:nvGraphicFramePr>
        <p:xfrm>
          <a:off x="1576548" y="968989"/>
          <a:ext cx="7321792" cy="389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Elipse"/>
          <p:cNvSpPr/>
          <p:nvPr/>
        </p:nvSpPr>
        <p:spPr>
          <a:xfrm>
            <a:off x="4492102" y="2593592"/>
            <a:ext cx="1384824" cy="9416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sz="1100" dirty="0" smtClean="0">
                <a:latin typeface="Arial" panose="020B0604020202020204" pitchFamily="34" charset="0"/>
                <a:cs typeface="Arial" panose="020B0604020202020204" pitchFamily="34" charset="0"/>
              </a:rPr>
              <a:t>Sub Sistema de Contabilidad</a:t>
            </a:r>
            <a:endParaRPr lang="es-SV" sz="1100" dirty="0">
              <a:latin typeface="Arial" panose="020B0604020202020204" pitchFamily="34" charset="0"/>
              <a:cs typeface="Arial" panose="020B0604020202020204" pitchFamily="34" charset="0"/>
            </a:endParaRPr>
          </a:p>
        </p:txBody>
      </p:sp>
      <p:pic>
        <p:nvPicPr>
          <p:cNvPr id="8" name="Imagen 1"/>
          <p:cNvPicPr>
            <a:picLocks noChangeAspect="1"/>
          </p:cNvPicPr>
          <p:nvPr/>
        </p:nvPicPr>
        <p:blipFill>
          <a:blip r:embed="rId8" cstate="print"/>
          <a:srcRect l="17347"/>
          <a:stretch>
            <a:fillRect/>
          </a:stretch>
        </p:blipFill>
        <p:spPr>
          <a:xfrm>
            <a:off x="110356" y="828948"/>
            <a:ext cx="1277004" cy="754063"/>
          </a:xfrm>
          <a:prstGeom prst="rect">
            <a:avLst/>
          </a:prstGeom>
        </p:spPr>
      </p:pic>
      <p:pic>
        <p:nvPicPr>
          <p:cNvPr id="9" name="Imagen 2"/>
          <p:cNvPicPr>
            <a:picLocks noChangeAspect="1"/>
          </p:cNvPicPr>
          <p:nvPr/>
        </p:nvPicPr>
        <p:blipFill>
          <a:blip r:embed="rId9" cstate="print"/>
          <a:srcRect l="5661" b="12681"/>
          <a:stretch>
            <a:fillRect/>
          </a:stretch>
        </p:blipFill>
        <p:spPr>
          <a:xfrm>
            <a:off x="0" y="85725"/>
            <a:ext cx="1576549" cy="630621"/>
          </a:xfrm>
          <a:prstGeom prst="rect">
            <a:avLst/>
          </a:prstGeom>
        </p:spPr>
      </p:pic>
      <p:pic>
        <p:nvPicPr>
          <p:cNvPr id="11" name="10 Imagen" descr="Descripción: http://media.accountingeducation.com/1330/ifaclogonew.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1786757"/>
            <a:ext cx="1403131" cy="701566"/>
          </a:xfrm>
          <a:prstGeom prst="rect">
            <a:avLst/>
          </a:prstGeom>
          <a:noFill/>
          <a:ln>
            <a:noFill/>
          </a:ln>
        </p:spPr>
      </p:pic>
      <p:pic>
        <p:nvPicPr>
          <p:cNvPr id="12" name="11 Imagen" descr="Descripción: http://ifac.rfinteractive.com/sites/default/files/images/IPSASB_board.jp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299" y="2688842"/>
            <a:ext cx="1340068" cy="744763"/>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1"/>
          <p:cNvPicPr>
            <a:picLocks noChangeAspect="1"/>
          </p:cNvPicPr>
          <p:nvPr/>
        </p:nvPicPr>
        <p:blipFill>
          <a:blip r:embed="rId2" cstate="print"/>
          <a:srcRect l="17347"/>
          <a:stretch>
            <a:fillRect/>
          </a:stretch>
        </p:blipFill>
        <p:spPr>
          <a:xfrm>
            <a:off x="215131" y="724173"/>
            <a:ext cx="1277004" cy="754063"/>
          </a:xfrm>
          <a:prstGeom prst="rect">
            <a:avLst/>
          </a:prstGeom>
        </p:spPr>
      </p:pic>
      <p:pic>
        <p:nvPicPr>
          <p:cNvPr id="7" name="Imagen 2"/>
          <p:cNvPicPr>
            <a:picLocks noChangeAspect="1"/>
          </p:cNvPicPr>
          <p:nvPr/>
        </p:nvPicPr>
        <p:blipFill>
          <a:blip r:embed="rId3" cstate="print"/>
          <a:srcRect l="5661" b="12681"/>
          <a:stretch>
            <a:fillRect/>
          </a:stretch>
        </p:blipFill>
        <p:spPr>
          <a:xfrm>
            <a:off x="114300" y="0"/>
            <a:ext cx="1576549" cy="630621"/>
          </a:xfrm>
          <a:prstGeom prst="rect">
            <a:avLst/>
          </a:prstGeom>
        </p:spPr>
      </p:pic>
      <p:pic>
        <p:nvPicPr>
          <p:cNvPr id="8" name="7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250" y="1710557"/>
            <a:ext cx="1403131" cy="701566"/>
          </a:xfrm>
          <a:prstGeom prst="rect">
            <a:avLst/>
          </a:prstGeom>
          <a:noFill/>
          <a:ln>
            <a:noFill/>
          </a:ln>
        </p:spPr>
      </p:pic>
      <p:pic>
        <p:nvPicPr>
          <p:cNvPr id="9" name="8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498" y="2593592"/>
            <a:ext cx="1340068" cy="744763"/>
          </a:xfrm>
          <a:prstGeom prst="rect">
            <a:avLst/>
          </a:prstGeom>
          <a:noFill/>
          <a:ln>
            <a:noFill/>
          </a:ln>
        </p:spPr>
      </p:pic>
      <p:sp>
        <p:nvSpPr>
          <p:cNvPr id="10" name="11 Marcador de texto"/>
          <p:cNvSpPr>
            <a:spLocks noGrp="1"/>
          </p:cNvSpPr>
          <p:nvPr>
            <p:ph type="body" sz="quarter" idx="4294967295"/>
          </p:nvPr>
        </p:nvSpPr>
        <p:spPr>
          <a:xfrm>
            <a:off x="1910686" y="1198485"/>
            <a:ext cx="7042245" cy="3515558"/>
          </a:xfrm>
          <a:prstGeom prst="rect">
            <a:avLst/>
          </a:prstGeom>
        </p:spPr>
        <p:txBody>
          <a:bodyPr/>
          <a:lstStyle/>
          <a:p>
            <a:pPr algn="just">
              <a:buFont typeface="Wingdings" panose="05000000000000000000" pitchFamily="2" charset="2"/>
              <a:buChar char="v"/>
            </a:pPr>
            <a:r>
              <a:rPr lang="es-CR" sz="1800" dirty="0" smtClean="0"/>
              <a:t>Lograr el apoyo de los sectores políticos del país. </a:t>
            </a:r>
          </a:p>
          <a:p>
            <a:pPr algn="just">
              <a:buFont typeface="Wingdings" panose="05000000000000000000" pitchFamily="2" charset="2"/>
              <a:buChar char="v"/>
            </a:pPr>
            <a:r>
              <a:rPr lang="es-CR" sz="1800" dirty="0" smtClean="0"/>
              <a:t>Gestionar recursos con la cooperación internacional para la fase de implementación.</a:t>
            </a:r>
          </a:p>
          <a:p>
            <a:pPr algn="just">
              <a:buFont typeface="Wingdings" panose="05000000000000000000" pitchFamily="2" charset="2"/>
              <a:buChar char="v"/>
            </a:pPr>
            <a:r>
              <a:rPr lang="es-CR" sz="1800" dirty="0" smtClean="0"/>
              <a:t>Capacitar a  todos los funcionarios de las Unidades Financieras de las Instituciones del Sector Público, en materia de NICSP</a:t>
            </a:r>
          </a:p>
          <a:p>
            <a:pPr algn="just">
              <a:buFont typeface="Wingdings" panose="05000000000000000000" pitchFamily="2" charset="2"/>
              <a:buChar char="v"/>
            </a:pPr>
            <a:r>
              <a:rPr lang="es-CR" sz="1800" dirty="0" smtClean="0"/>
              <a:t>Crear un Comité de implementación de NICSP donde participen todos los actores involucrados( Corte  de Cuentas de la República, Universidades, Gremiales de Profesionales, Consejo de Vigilancia de la Profesión de la Contaduría Pública, Ministerio de Hacienda, Etc. )</a:t>
            </a:r>
          </a:p>
          <a:p>
            <a:pPr algn="just">
              <a:buFont typeface="Wingdings" panose="05000000000000000000" pitchFamily="2" charset="2"/>
              <a:buChar char="v"/>
            </a:pPr>
            <a:r>
              <a:rPr lang="es-CR" sz="1800" dirty="0" smtClean="0"/>
              <a:t>Lograr un cambio de actitud de todos los funcionarios públicos,  para que entiendan  la importancia de las NICSP para transparentar   la gestión Pública.</a:t>
            </a:r>
          </a:p>
        </p:txBody>
      </p:sp>
      <p:sp>
        <p:nvSpPr>
          <p:cNvPr id="11" name="10 Rectángulo"/>
          <p:cNvSpPr/>
          <p:nvPr/>
        </p:nvSpPr>
        <p:spPr>
          <a:xfrm>
            <a:off x="2018344" y="215122"/>
            <a:ext cx="6826928" cy="830997"/>
          </a:xfrm>
          <a:prstGeom prst="rect">
            <a:avLst/>
          </a:prstGeom>
        </p:spPr>
        <p:txBody>
          <a:bodyPr wrap="square">
            <a:spAutoFit/>
          </a:bodyPr>
          <a:lstStyle/>
          <a:p>
            <a:pPr marL="0" indent="0" algn="ctr">
              <a:buNone/>
            </a:pPr>
            <a:r>
              <a:rPr lang="es-CR" sz="2400" b="1" dirty="0" smtClean="0">
                <a:solidFill>
                  <a:schemeClr val="tx2"/>
                </a:solidFill>
                <a:latin typeface="+mj-lt"/>
              </a:rPr>
              <a:t>Retos y Desafíos para la Implementación de las NICSP</a:t>
            </a:r>
          </a:p>
        </p:txBody>
      </p:sp>
    </p:spTree>
    <p:extLst>
      <p:ext uri="{BB962C8B-B14F-4D97-AF65-F5344CB8AC3E}">
        <p14:creationId xmlns:p14="http://schemas.microsoft.com/office/powerpoint/2010/main" val="1453653360"/>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1"/>
          <p:cNvPicPr>
            <a:picLocks noChangeAspect="1"/>
          </p:cNvPicPr>
          <p:nvPr/>
        </p:nvPicPr>
        <p:blipFill>
          <a:blip r:embed="rId2" cstate="print"/>
          <a:srcRect l="17347"/>
          <a:stretch>
            <a:fillRect/>
          </a:stretch>
        </p:blipFill>
        <p:spPr>
          <a:xfrm>
            <a:off x="110356" y="724173"/>
            <a:ext cx="1277004" cy="754063"/>
          </a:xfrm>
          <a:prstGeom prst="rect">
            <a:avLst/>
          </a:prstGeom>
        </p:spPr>
      </p:pic>
      <p:pic>
        <p:nvPicPr>
          <p:cNvPr id="7" name="Imagen 2"/>
          <p:cNvPicPr>
            <a:picLocks noChangeAspect="1"/>
          </p:cNvPicPr>
          <p:nvPr/>
        </p:nvPicPr>
        <p:blipFill>
          <a:blip r:embed="rId3" cstate="print"/>
          <a:srcRect l="5661" b="12681"/>
          <a:stretch>
            <a:fillRect/>
          </a:stretch>
        </p:blipFill>
        <p:spPr>
          <a:xfrm>
            <a:off x="0" y="0"/>
            <a:ext cx="1576549" cy="630621"/>
          </a:xfrm>
          <a:prstGeom prst="rect">
            <a:avLst/>
          </a:prstGeom>
        </p:spPr>
      </p:pic>
      <p:pic>
        <p:nvPicPr>
          <p:cNvPr id="8" name="7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710557"/>
            <a:ext cx="1403131" cy="701566"/>
          </a:xfrm>
          <a:prstGeom prst="rect">
            <a:avLst/>
          </a:prstGeom>
          <a:noFill/>
          <a:ln>
            <a:noFill/>
          </a:ln>
        </p:spPr>
      </p:pic>
      <p:pic>
        <p:nvPicPr>
          <p:cNvPr id="9" name="8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98" y="2593592"/>
            <a:ext cx="1340068" cy="744763"/>
          </a:xfrm>
          <a:prstGeom prst="rect">
            <a:avLst/>
          </a:prstGeom>
          <a:noFill/>
          <a:ln>
            <a:noFill/>
          </a:ln>
        </p:spPr>
      </p:pic>
      <p:sp>
        <p:nvSpPr>
          <p:cNvPr id="10" name="11 Marcador de texto"/>
          <p:cNvSpPr>
            <a:spLocks noGrp="1"/>
          </p:cNvSpPr>
          <p:nvPr>
            <p:ph type="body" sz="quarter" idx="4294967295"/>
          </p:nvPr>
        </p:nvSpPr>
        <p:spPr>
          <a:xfrm>
            <a:off x="1746959" y="1004097"/>
            <a:ext cx="7177397" cy="3758403"/>
          </a:xfrm>
          <a:prstGeom prst="rect">
            <a:avLst/>
          </a:prstGeom>
        </p:spPr>
        <p:txBody>
          <a:bodyPr/>
          <a:lstStyle/>
          <a:p>
            <a:pPr algn="just">
              <a:buFont typeface="Wingdings" panose="05000000000000000000" pitchFamily="2" charset="2"/>
              <a:buChar char="v"/>
            </a:pPr>
            <a:r>
              <a:rPr lang="es-CR" sz="1800" dirty="0" smtClean="0">
                <a:cs typeface="Arial" panose="020B0604020202020204" pitchFamily="34" charset="0"/>
              </a:rPr>
              <a:t>Definición de un marco legal  solido y robusto que facilite la adopción de las NICSP en el Sector Público</a:t>
            </a:r>
          </a:p>
          <a:p>
            <a:pPr algn="just">
              <a:buFont typeface="Wingdings" panose="05000000000000000000" pitchFamily="2" charset="2"/>
              <a:buChar char="v"/>
            </a:pPr>
            <a:r>
              <a:rPr lang="es-CR" sz="1800" dirty="0" smtClean="0">
                <a:cs typeface="Arial" panose="020B0604020202020204" pitchFamily="34" charset="0"/>
              </a:rPr>
              <a:t>La capacitación y puesta en marcha de las políticas generales, políticas particulares, procedimientos y guías de aplicación de la Normativa internacional</a:t>
            </a:r>
          </a:p>
          <a:p>
            <a:pPr algn="just">
              <a:buFont typeface="Wingdings" panose="05000000000000000000" pitchFamily="2" charset="2"/>
              <a:buChar char="v"/>
            </a:pPr>
            <a:r>
              <a:rPr lang="es-CR" sz="1800" dirty="0" smtClean="0">
                <a:cs typeface="Arial" panose="020B0604020202020204" pitchFamily="34" charset="0"/>
              </a:rPr>
              <a:t>Coordinar el proceso de adopción en forma paulatina y ordenada de  acuerdo a la estrategia del Plan de Implementación .</a:t>
            </a:r>
          </a:p>
          <a:p>
            <a:pPr algn="just">
              <a:buFont typeface="Wingdings" panose="05000000000000000000" pitchFamily="2" charset="2"/>
              <a:buChar char="v"/>
            </a:pPr>
            <a:r>
              <a:rPr lang="es-CR" sz="1800" dirty="0" smtClean="0">
                <a:cs typeface="Arial" panose="020B0604020202020204" pitchFamily="34" charset="0"/>
              </a:rPr>
              <a:t>Elaborar una hoja de ruta del Plan de implementación de las NICSP en los diferentes sectores(2017/2024), de acuerdo a los recursos que se dispongan de la cooperación internacional</a:t>
            </a:r>
          </a:p>
          <a:p>
            <a:pPr algn="just">
              <a:buFont typeface="Wingdings" panose="05000000000000000000" pitchFamily="2" charset="2"/>
              <a:buChar char="v"/>
            </a:pPr>
            <a:r>
              <a:rPr lang="es-CR" sz="1800" dirty="0" smtClean="0">
                <a:cs typeface="Arial" panose="020B0604020202020204" pitchFamily="34" charset="0"/>
              </a:rPr>
              <a:t>Llevar a cabo un agresivo plan de capacitación y divulgación a los funcionarios que tendrán a su cargo la implementación de las NICSP en el Sector Público. </a:t>
            </a:r>
          </a:p>
        </p:txBody>
      </p:sp>
      <p:sp>
        <p:nvSpPr>
          <p:cNvPr id="2" name="Rectángulo 1"/>
          <p:cNvSpPr/>
          <p:nvPr/>
        </p:nvSpPr>
        <p:spPr>
          <a:xfrm>
            <a:off x="3617174" y="200953"/>
            <a:ext cx="3436965" cy="523220"/>
          </a:xfrm>
          <a:prstGeom prst="rect">
            <a:avLst/>
          </a:prstGeom>
        </p:spPr>
        <p:txBody>
          <a:bodyPr wrap="square">
            <a:spAutoFit/>
          </a:bodyPr>
          <a:lstStyle/>
          <a:p>
            <a:pPr algn="ctr"/>
            <a:r>
              <a:rPr lang="es-CR" sz="2800" b="1" dirty="0">
                <a:solidFill>
                  <a:schemeClr val="tx2"/>
                </a:solidFill>
                <a:latin typeface="+mj-lt"/>
              </a:rPr>
              <a:t>Tareas Pendientes:</a:t>
            </a:r>
          </a:p>
        </p:txBody>
      </p:sp>
    </p:spTree>
    <p:extLst>
      <p:ext uri="{BB962C8B-B14F-4D97-AF65-F5344CB8AC3E}">
        <p14:creationId xmlns:p14="http://schemas.microsoft.com/office/powerpoint/2010/main" val="726754533"/>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rot="419294">
            <a:off x="4837035" y="1397430"/>
            <a:ext cx="3455441" cy="2112128"/>
          </a:xfrm>
          <a:prstGeom prst="rect">
            <a:avLst/>
          </a:prstGeom>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bwMode="auto">
          <a:xfrm>
            <a:off x="1307783" y="3211116"/>
            <a:ext cx="5190672" cy="774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9" tIns="34289" rIns="68579" bIns="34289" numCol="1" anchor="b" anchorCtr="0" compatLnSpc="1">
            <a:prstTxWarp prst="textNoShape">
              <a:avLst/>
            </a:prstTxWarp>
            <a:noAutofit/>
          </a:bodyPr>
          <a:lstStyle>
            <a:lvl1pPr algn="l" defTabSz="684213" rtl="0" eaLnBrk="1" fontAlgn="base" latinLnBrk="0" hangingPunct="1">
              <a:spcBef>
                <a:spcPct val="0"/>
              </a:spcBef>
              <a:spcAft>
                <a:spcPct val="0"/>
              </a:spcAft>
              <a:defRPr lang="es-ES" sz="4500" kern="1200">
                <a:solidFill>
                  <a:schemeClr val="bg1"/>
                </a:solidFill>
                <a:latin typeface="+mj-lt"/>
                <a:ea typeface="+mj-ea"/>
                <a:cs typeface="+mj-cs"/>
              </a:defRPr>
            </a:lvl1pPr>
            <a:lvl2pPr algn="l" defTabSz="684213" rtl="0" eaLnBrk="1" fontAlgn="base" hangingPunct="1">
              <a:spcBef>
                <a:spcPct val="0"/>
              </a:spcBef>
              <a:spcAft>
                <a:spcPct val="0"/>
              </a:spcAft>
              <a:defRPr sz="2600">
                <a:solidFill>
                  <a:schemeClr val="accent1"/>
                </a:solidFill>
                <a:latin typeface="Corbel" panose="020B0503020204020204" pitchFamily="34" charset="0"/>
              </a:defRPr>
            </a:lvl2pPr>
            <a:lvl3pPr algn="l" defTabSz="684213" rtl="0" eaLnBrk="1" fontAlgn="base" hangingPunct="1">
              <a:spcBef>
                <a:spcPct val="0"/>
              </a:spcBef>
              <a:spcAft>
                <a:spcPct val="0"/>
              </a:spcAft>
              <a:defRPr sz="2600">
                <a:solidFill>
                  <a:schemeClr val="accent1"/>
                </a:solidFill>
                <a:latin typeface="Corbel" panose="020B0503020204020204" pitchFamily="34" charset="0"/>
              </a:defRPr>
            </a:lvl3pPr>
            <a:lvl4pPr algn="l" defTabSz="684213" rtl="0" eaLnBrk="1" fontAlgn="base" hangingPunct="1">
              <a:spcBef>
                <a:spcPct val="0"/>
              </a:spcBef>
              <a:spcAft>
                <a:spcPct val="0"/>
              </a:spcAft>
              <a:defRPr sz="2600">
                <a:solidFill>
                  <a:schemeClr val="accent1"/>
                </a:solidFill>
                <a:latin typeface="Corbel" panose="020B0503020204020204" pitchFamily="34" charset="0"/>
              </a:defRPr>
            </a:lvl4pPr>
            <a:lvl5pPr algn="l" defTabSz="684213" rtl="0" eaLnBrk="1" fontAlgn="base" hangingPunct="1">
              <a:spcBef>
                <a:spcPct val="0"/>
              </a:spcBef>
              <a:spcAft>
                <a:spcPct val="0"/>
              </a:spcAft>
              <a:defRPr sz="2600">
                <a:solidFill>
                  <a:schemeClr val="accent1"/>
                </a:solidFill>
                <a:latin typeface="Corbel" panose="020B0503020204020204" pitchFamily="34" charset="0"/>
              </a:defRPr>
            </a:lvl5pPr>
            <a:lvl6pPr marL="457200" algn="l" defTabSz="684213" rtl="0" eaLnBrk="1" fontAlgn="base" hangingPunct="1">
              <a:spcBef>
                <a:spcPct val="0"/>
              </a:spcBef>
              <a:spcAft>
                <a:spcPct val="0"/>
              </a:spcAft>
              <a:defRPr sz="2600">
                <a:solidFill>
                  <a:schemeClr val="accent1"/>
                </a:solidFill>
                <a:latin typeface="Corbel" panose="020B0503020204020204" pitchFamily="34" charset="0"/>
              </a:defRPr>
            </a:lvl6pPr>
            <a:lvl7pPr marL="914400" algn="l" defTabSz="684213" rtl="0" eaLnBrk="1" fontAlgn="base" hangingPunct="1">
              <a:spcBef>
                <a:spcPct val="0"/>
              </a:spcBef>
              <a:spcAft>
                <a:spcPct val="0"/>
              </a:spcAft>
              <a:defRPr sz="2600">
                <a:solidFill>
                  <a:schemeClr val="accent1"/>
                </a:solidFill>
                <a:latin typeface="Corbel" panose="020B0503020204020204" pitchFamily="34" charset="0"/>
              </a:defRPr>
            </a:lvl7pPr>
            <a:lvl8pPr marL="1371600" algn="l" defTabSz="684213" rtl="0" eaLnBrk="1" fontAlgn="base" hangingPunct="1">
              <a:spcBef>
                <a:spcPct val="0"/>
              </a:spcBef>
              <a:spcAft>
                <a:spcPct val="0"/>
              </a:spcAft>
              <a:defRPr sz="2600">
                <a:solidFill>
                  <a:schemeClr val="accent1"/>
                </a:solidFill>
                <a:latin typeface="Corbel" panose="020B0503020204020204" pitchFamily="34" charset="0"/>
              </a:defRPr>
            </a:lvl8pPr>
            <a:lvl9pPr marL="1828800" algn="l" defTabSz="684213" rtl="0" eaLnBrk="1" fontAlgn="base" hangingPunct="1">
              <a:spcBef>
                <a:spcPct val="0"/>
              </a:spcBef>
              <a:spcAft>
                <a:spcPct val="0"/>
              </a:spcAft>
              <a:defRPr sz="2600">
                <a:solidFill>
                  <a:schemeClr val="accent1"/>
                </a:solidFill>
                <a:latin typeface="Corbel" panose="020B0503020204020204" pitchFamily="34" charset="0"/>
              </a:defRPr>
            </a:lvl9pPr>
          </a:lstStyle>
          <a:p>
            <a:pPr algn="ctr"/>
            <a:r>
              <a:rPr lang="es-SV" sz="2800" b="1" dirty="0" smtClean="0">
                <a:latin typeface="Arial" panose="020B0604020202020204" pitchFamily="34" charset="0"/>
                <a:ea typeface="+mn-ea"/>
                <a:cs typeface="Arial" panose="020B0604020202020204" pitchFamily="34" charset="0"/>
              </a:rPr>
              <a:t>Experiencia  en El Salvador </a:t>
            </a:r>
          </a:p>
        </p:txBody>
      </p:sp>
      <p:sp>
        <p:nvSpPr>
          <p:cNvPr id="7" name="Rectángulo 6"/>
          <p:cNvSpPr/>
          <p:nvPr/>
        </p:nvSpPr>
        <p:spPr>
          <a:xfrm>
            <a:off x="1307782" y="1837865"/>
            <a:ext cx="5272087" cy="1200329"/>
          </a:xfrm>
          <a:prstGeom prst="rect">
            <a:avLst/>
          </a:prstGeom>
        </p:spPr>
        <p:txBody>
          <a:bodyPr wrap="square">
            <a:spAutoFit/>
          </a:bodyPr>
          <a:lstStyle/>
          <a:p>
            <a:pPr algn="just"/>
            <a:r>
              <a:rPr lang="es-SV" sz="2400" dirty="0" smtClean="0">
                <a:solidFill>
                  <a:schemeClr val="bg1"/>
                </a:solidFill>
                <a:latin typeface="Arial" panose="020B0604020202020204" pitchFamily="34" charset="0"/>
              </a:rPr>
              <a:t>Implementación de las Normas Internacionales de Contabilidad del Sector Público, </a:t>
            </a:r>
            <a:r>
              <a:rPr lang="es-SV" sz="2400" b="1" dirty="0" smtClean="0">
                <a:solidFill>
                  <a:schemeClr val="bg1"/>
                </a:solidFill>
                <a:latin typeface="Arial" panose="020B0604020202020204" pitchFamily="34" charset="0"/>
              </a:rPr>
              <a:t>Retos  y Desafíos</a:t>
            </a:r>
            <a:endParaRPr lang="es-SV" sz="2400" b="1" dirty="0">
              <a:solidFill>
                <a:schemeClr val="bg1"/>
              </a:solidFill>
              <a:latin typeface="Arial" panose="020B0604020202020204" pitchFamily="34" charset="0"/>
            </a:endParaRPr>
          </a:p>
        </p:txBody>
      </p:sp>
      <p:pic>
        <p:nvPicPr>
          <p:cNvPr id="2" name="Imagen 1"/>
          <p:cNvPicPr>
            <a:picLocks noChangeAspect="1"/>
          </p:cNvPicPr>
          <p:nvPr/>
        </p:nvPicPr>
        <p:blipFill>
          <a:blip r:embed="rId3" cstate="print"/>
          <a:stretch>
            <a:fillRect/>
          </a:stretch>
        </p:blipFill>
        <p:spPr>
          <a:xfrm>
            <a:off x="15765" y="77787"/>
            <a:ext cx="1639613" cy="1076693"/>
          </a:xfrm>
          <a:prstGeom prst="rect">
            <a:avLst/>
          </a:prstGeom>
        </p:spPr>
      </p:pic>
      <p:pic>
        <p:nvPicPr>
          <p:cNvPr id="3" name="Imagen 2"/>
          <p:cNvPicPr>
            <a:picLocks noChangeAspect="1"/>
          </p:cNvPicPr>
          <p:nvPr/>
        </p:nvPicPr>
        <p:blipFill>
          <a:blip r:embed="rId4" cstate="print"/>
          <a:stretch>
            <a:fillRect/>
          </a:stretch>
        </p:blipFill>
        <p:spPr>
          <a:xfrm>
            <a:off x="7267903" y="77787"/>
            <a:ext cx="1739463" cy="994268"/>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stretch>
            <a:fillRect/>
          </a:stretch>
        </p:blipFill>
        <p:spPr>
          <a:xfrm>
            <a:off x="1771650" y="100641"/>
            <a:ext cx="7277100" cy="4728534"/>
          </a:xfrm>
          <a:prstGeom prst="rect">
            <a:avLst/>
          </a:prstGeom>
        </p:spPr>
      </p:pic>
      <p:pic>
        <p:nvPicPr>
          <p:cNvPr id="60" name="Imagen 1"/>
          <p:cNvPicPr>
            <a:picLocks noChangeAspect="1"/>
          </p:cNvPicPr>
          <p:nvPr/>
        </p:nvPicPr>
        <p:blipFill>
          <a:blip r:embed="rId4" cstate="print"/>
          <a:srcRect l="17347"/>
          <a:stretch>
            <a:fillRect/>
          </a:stretch>
        </p:blipFill>
        <p:spPr>
          <a:xfrm>
            <a:off x="15106" y="724173"/>
            <a:ext cx="1277004" cy="754063"/>
          </a:xfrm>
          <a:prstGeom prst="rect">
            <a:avLst/>
          </a:prstGeom>
        </p:spPr>
      </p:pic>
      <p:pic>
        <p:nvPicPr>
          <p:cNvPr id="61" name="Imagen 2"/>
          <p:cNvPicPr>
            <a:picLocks noChangeAspect="1"/>
          </p:cNvPicPr>
          <p:nvPr/>
        </p:nvPicPr>
        <p:blipFill>
          <a:blip r:embed="rId5" cstate="print"/>
          <a:srcRect l="5661" b="12681"/>
          <a:stretch>
            <a:fillRect/>
          </a:stretch>
        </p:blipFill>
        <p:spPr>
          <a:xfrm>
            <a:off x="1" y="0"/>
            <a:ext cx="1387360" cy="630621"/>
          </a:xfrm>
          <a:prstGeom prst="rect">
            <a:avLst/>
          </a:prstGeom>
        </p:spPr>
      </p:pic>
      <p:pic>
        <p:nvPicPr>
          <p:cNvPr id="62" name="6 Imagen" descr="Descripción: http://media.accountingeducation.com/1330/ifaclogonew.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710557"/>
            <a:ext cx="1403131" cy="701566"/>
          </a:xfrm>
          <a:prstGeom prst="rect">
            <a:avLst/>
          </a:prstGeom>
          <a:noFill/>
          <a:ln>
            <a:noFill/>
          </a:ln>
        </p:spPr>
      </p:pic>
      <p:pic>
        <p:nvPicPr>
          <p:cNvPr id="63" name="7 Imagen" descr="Descripción: http://ifac.rfinteractive.com/sites/default/files/images/IPSASB_board.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483" y="2640888"/>
            <a:ext cx="1340068" cy="744763"/>
          </a:xfrm>
          <a:prstGeom prst="rect">
            <a:avLst/>
          </a:prstGeom>
          <a:noFill/>
          <a:ln>
            <a:noFill/>
          </a:ln>
        </p:spPr>
      </p:pic>
    </p:spTree>
    <p:extLst>
      <p:ext uri="{BB962C8B-B14F-4D97-AF65-F5344CB8AC3E}">
        <p14:creationId xmlns:p14="http://schemas.microsoft.com/office/powerpoint/2010/main" val="2840591007"/>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587386" y="114203"/>
            <a:ext cx="7375640" cy="4695922"/>
          </a:xfrm>
          <a:prstGeom prst="rect">
            <a:avLst/>
          </a:prstGeom>
        </p:spPr>
      </p:pic>
      <p:pic>
        <p:nvPicPr>
          <p:cNvPr id="39" name="Imagen 1"/>
          <p:cNvPicPr>
            <a:picLocks noChangeAspect="1"/>
          </p:cNvPicPr>
          <p:nvPr/>
        </p:nvPicPr>
        <p:blipFill>
          <a:blip r:embed="rId3" cstate="print"/>
          <a:srcRect l="17347"/>
          <a:stretch>
            <a:fillRect/>
          </a:stretch>
        </p:blipFill>
        <p:spPr>
          <a:xfrm>
            <a:off x="100831" y="724173"/>
            <a:ext cx="1277004" cy="754063"/>
          </a:xfrm>
          <a:prstGeom prst="rect">
            <a:avLst/>
          </a:prstGeom>
        </p:spPr>
      </p:pic>
      <p:pic>
        <p:nvPicPr>
          <p:cNvPr id="40" name="Imagen 2"/>
          <p:cNvPicPr>
            <a:picLocks noChangeAspect="1"/>
          </p:cNvPicPr>
          <p:nvPr/>
        </p:nvPicPr>
        <p:blipFill>
          <a:blip r:embed="rId4" cstate="print"/>
          <a:srcRect l="5661" b="12681"/>
          <a:stretch>
            <a:fillRect/>
          </a:stretch>
        </p:blipFill>
        <p:spPr>
          <a:xfrm>
            <a:off x="76201" y="0"/>
            <a:ext cx="1387360" cy="630621"/>
          </a:xfrm>
          <a:prstGeom prst="rect">
            <a:avLst/>
          </a:prstGeom>
        </p:spPr>
      </p:pic>
      <p:pic>
        <p:nvPicPr>
          <p:cNvPr id="41" name="6 Imagen" descr="Descripción: http://media.accountingeducation.com/1330/ifaclogonew.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50" y="1710557"/>
            <a:ext cx="1403131" cy="701566"/>
          </a:xfrm>
          <a:prstGeom prst="rect">
            <a:avLst/>
          </a:prstGeom>
          <a:noFill/>
          <a:ln>
            <a:noFill/>
          </a:ln>
        </p:spPr>
      </p:pic>
      <p:pic>
        <p:nvPicPr>
          <p:cNvPr id="42" name="7 Imagen" descr="Descripción: http://ifac.rfinteractive.com/sites/default/files/images/IPSASB_board.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683" y="2640888"/>
            <a:ext cx="1340068" cy="744763"/>
          </a:xfrm>
          <a:prstGeom prst="rect">
            <a:avLst/>
          </a:prstGeom>
          <a:noFill/>
          <a:ln>
            <a:noFill/>
          </a:ln>
        </p:spPr>
      </p:pic>
    </p:spTree>
    <p:extLst>
      <p:ext uri="{BB962C8B-B14F-4D97-AF65-F5344CB8AC3E}">
        <p14:creationId xmlns:p14="http://schemas.microsoft.com/office/powerpoint/2010/main" val="2847417801"/>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1"/>
          <p:cNvPicPr>
            <a:picLocks noChangeAspect="1"/>
          </p:cNvPicPr>
          <p:nvPr/>
        </p:nvPicPr>
        <p:blipFill>
          <a:blip r:embed="rId2" cstate="print"/>
          <a:srcRect l="17347"/>
          <a:stretch>
            <a:fillRect/>
          </a:stretch>
        </p:blipFill>
        <p:spPr>
          <a:xfrm>
            <a:off x="72256" y="819423"/>
            <a:ext cx="1277004" cy="754063"/>
          </a:xfrm>
          <a:prstGeom prst="rect">
            <a:avLst/>
          </a:prstGeom>
        </p:spPr>
      </p:pic>
      <p:pic>
        <p:nvPicPr>
          <p:cNvPr id="4" name="Imagen 2"/>
          <p:cNvPicPr>
            <a:picLocks noChangeAspect="1"/>
          </p:cNvPicPr>
          <p:nvPr/>
        </p:nvPicPr>
        <p:blipFill>
          <a:blip r:embed="rId3" cstate="print"/>
          <a:srcRect l="5661" b="12681"/>
          <a:stretch>
            <a:fillRect/>
          </a:stretch>
        </p:blipFill>
        <p:spPr>
          <a:xfrm>
            <a:off x="1" y="57150"/>
            <a:ext cx="1387360" cy="630621"/>
          </a:xfrm>
          <a:prstGeom prst="rect">
            <a:avLst/>
          </a:prstGeom>
        </p:spPr>
      </p:pic>
      <p:pic>
        <p:nvPicPr>
          <p:cNvPr id="5" name="6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786757"/>
            <a:ext cx="1403131" cy="701566"/>
          </a:xfrm>
          <a:prstGeom prst="rect">
            <a:avLst/>
          </a:prstGeom>
          <a:noFill/>
          <a:ln>
            <a:noFill/>
          </a:ln>
        </p:spPr>
      </p:pic>
      <p:pic>
        <p:nvPicPr>
          <p:cNvPr id="6" name="7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533" y="2707563"/>
            <a:ext cx="1340068" cy="744763"/>
          </a:xfrm>
          <a:prstGeom prst="rect">
            <a:avLst/>
          </a:prstGeom>
          <a:noFill/>
          <a:ln>
            <a:noFill/>
          </a:ln>
        </p:spPr>
      </p:pic>
      <p:sp>
        <p:nvSpPr>
          <p:cNvPr id="7" name="TextBox 4"/>
          <p:cNvSpPr txBox="1"/>
          <p:nvPr/>
        </p:nvSpPr>
        <p:spPr>
          <a:xfrm>
            <a:off x="1460443" y="614790"/>
            <a:ext cx="7505700" cy="1446550"/>
          </a:xfrm>
          <a:prstGeom prst="rect">
            <a:avLst/>
          </a:prstGeom>
          <a:noFill/>
        </p:spPr>
        <p:txBody>
          <a:bodyPr wrap="square" rtlCol="0">
            <a:spAutoFit/>
          </a:bodyPr>
          <a:lstStyle/>
          <a:p>
            <a:pPr algn="just"/>
            <a:r>
              <a:rPr lang="es-ES_tradnl" sz="2800" b="1" dirty="0" smtClean="0">
                <a:solidFill>
                  <a:schemeClr val="accent1">
                    <a:lumMod val="75000"/>
                  </a:schemeClr>
                </a:solidFill>
              </a:rPr>
              <a:t>Adoptar: </a:t>
            </a:r>
            <a:r>
              <a:rPr lang="es-ES_tradnl" sz="2000" dirty="0" smtClean="0">
                <a:solidFill>
                  <a:schemeClr val="accent1">
                    <a:lumMod val="75000"/>
                  </a:schemeClr>
                </a:solidFill>
              </a:rPr>
              <a:t>Implica </a:t>
            </a:r>
            <a:r>
              <a:rPr lang="es-ES_tradnl" sz="2000" dirty="0">
                <a:solidFill>
                  <a:schemeClr val="accent1">
                    <a:lumMod val="75000"/>
                  </a:schemeClr>
                </a:solidFill>
              </a:rPr>
              <a:t>tomar las NICSP tal como han sido diseñadas por el Comité de Normas Internacionales y hacerlas propias, cumpliendo de forma integral con los criterios establecidos en estas. Es la opción más aceptada por la comunidad internacional</a:t>
            </a:r>
            <a:r>
              <a:rPr lang="es-ES_tradnl" sz="2000" dirty="0" smtClean="0">
                <a:solidFill>
                  <a:schemeClr val="accent1">
                    <a:lumMod val="75000"/>
                  </a:schemeClr>
                </a:solidFill>
              </a:rPr>
              <a:t>.</a:t>
            </a:r>
            <a:endParaRPr lang="es-ES_tradnl" sz="2000" dirty="0">
              <a:solidFill>
                <a:schemeClr val="accent1">
                  <a:lumMod val="75000"/>
                </a:schemeClr>
              </a:solidFill>
            </a:endParaRPr>
          </a:p>
        </p:txBody>
      </p:sp>
      <p:sp>
        <p:nvSpPr>
          <p:cNvPr id="8" name="Rectangle 10"/>
          <p:cNvSpPr/>
          <p:nvPr/>
        </p:nvSpPr>
        <p:spPr>
          <a:xfrm>
            <a:off x="1460443" y="76035"/>
            <a:ext cx="7505700" cy="55458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000" noProof="1" smtClean="0">
                <a:solidFill>
                  <a:prstClr val="white">
                    <a:lumMod val="95000"/>
                  </a:prstClr>
                </a:solidFill>
                <a:latin typeface="Arial"/>
                <a:ea typeface="+mj-ea"/>
                <a:cs typeface="+mj-cs"/>
              </a:rPr>
              <a:t> Adopción de NICSP</a:t>
            </a:r>
            <a:endParaRPr lang="en-US" dirty="0">
              <a:solidFill>
                <a:schemeClr val="bg1"/>
              </a:solidFill>
            </a:endParaRPr>
          </a:p>
        </p:txBody>
      </p:sp>
      <p:pic>
        <p:nvPicPr>
          <p:cNvPr id="2" name="Imagen 1"/>
          <p:cNvPicPr>
            <a:picLocks noChangeAspect="1"/>
          </p:cNvPicPr>
          <p:nvPr/>
        </p:nvPicPr>
        <p:blipFill>
          <a:blip r:embed="rId6"/>
          <a:stretch>
            <a:fillRect/>
          </a:stretch>
        </p:blipFill>
        <p:spPr>
          <a:xfrm>
            <a:off x="1885950" y="2190750"/>
            <a:ext cx="7080193" cy="2771775"/>
          </a:xfrm>
          <a:prstGeom prst="rect">
            <a:avLst/>
          </a:prstGeom>
        </p:spPr>
      </p:pic>
    </p:spTree>
    <p:extLst>
      <p:ext uri="{BB962C8B-B14F-4D97-AF65-F5344CB8AC3E}">
        <p14:creationId xmlns:p14="http://schemas.microsoft.com/office/powerpoint/2010/main" val="2467304856"/>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1 Marcador de texto"/>
          <p:cNvSpPr>
            <a:spLocks noGrp="1"/>
          </p:cNvSpPr>
          <p:nvPr>
            <p:ph type="body" sz="quarter" idx="4294967295"/>
          </p:nvPr>
        </p:nvSpPr>
        <p:spPr>
          <a:xfrm>
            <a:off x="1698403" y="1149814"/>
            <a:ext cx="7197667" cy="3353110"/>
          </a:xfrm>
          <a:prstGeom prst="rect">
            <a:avLst/>
          </a:prstGeom>
        </p:spPr>
        <p:txBody>
          <a:bodyPr/>
          <a:lstStyle/>
          <a:p>
            <a:pPr marL="0" indent="0" algn="just">
              <a:buNone/>
            </a:pPr>
            <a:endParaRPr lang="es-SV" sz="1600" dirty="0" smtClean="0">
              <a:solidFill>
                <a:schemeClr val="tx2"/>
              </a:solidFill>
            </a:endParaRPr>
          </a:p>
          <a:p>
            <a:pPr marL="0" indent="0" algn="just">
              <a:buNone/>
            </a:pPr>
            <a:r>
              <a:rPr lang="es-SV" sz="1600" b="1" dirty="0" smtClean="0">
                <a:solidFill>
                  <a:schemeClr val="tx2"/>
                </a:solidFill>
              </a:rPr>
              <a:t>El compromiso del nuevo Gobierno con la transparencia, que el Programa </a:t>
            </a:r>
            <a:r>
              <a:rPr lang="es-SV" sz="1600" b="1" dirty="0">
                <a:solidFill>
                  <a:schemeClr val="tx2"/>
                </a:solidFill>
              </a:rPr>
              <a:t>de </a:t>
            </a:r>
            <a:r>
              <a:rPr lang="es-SV" sz="1600" b="1" dirty="0" smtClean="0">
                <a:solidFill>
                  <a:schemeClr val="tx2"/>
                </a:solidFill>
              </a:rPr>
              <a:t>Gobierno 2015/2019,  </a:t>
            </a:r>
            <a:r>
              <a:rPr lang="es-SV" sz="1600" b="1" dirty="0">
                <a:solidFill>
                  <a:schemeClr val="tx2"/>
                </a:solidFill>
              </a:rPr>
              <a:t>para la Profundización de los </a:t>
            </a:r>
            <a:r>
              <a:rPr lang="es-SV" sz="1600" b="1" dirty="0" smtClean="0">
                <a:solidFill>
                  <a:schemeClr val="tx2"/>
                </a:solidFill>
              </a:rPr>
              <a:t>Cambios establece:</a:t>
            </a:r>
          </a:p>
          <a:p>
            <a:pPr marL="0" indent="0" algn="just">
              <a:buNone/>
            </a:pPr>
            <a:endParaRPr lang="es-SV" sz="1600" b="1" dirty="0">
              <a:solidFill>
                <a:schemeClr val="tx2"/>
              </a:solidFill>
            </a:endParaRPr>
          </a:p>
          <a:p>
            <a:pPr marL="0" indent="0" algn="just">
              <a:buNone/>
            </a:pPr>
            <a:r>
              <a:rPr lang="es-SV" sz="1600" b="1" dirty="0" smtClean="0"/>
              <a:t>Estrategia </a:t>
            </a:r>
            <a:r>
              <a:rPr lang="es-SV" sz="1600" b="1" dirty="0"/>
              <a:t>33: Gobernar con honestidad y transparencia</a:t>
            </a:r>
            <a:r>
              <a:rPr lang="es-SV" sz="1600" dirty="0"/>
              <a:t>, dentro de los que se encuentran:</a:t>
            </a:r>
          </a:p>
          <a:p>
            <a:pPr marL="0" indent="0" algn="just">
              <a:buNone/>
            </a:pPr>
            <a:r>
              <a:rPr lang="es-SV" sz="1600" dirty="0" smtClean="0"/>
              <a:t>Consolidar</a:t>
            </a:r>
            <a:r>
              <a:rPr lang="es-SV" sz="1600" dirty="0"/>
              <a:t>, ampliar y profundizar el ejercicio de </a:t>
            </a:r>
            <a:r>
              <a:rPr lang="es-SV" sz="1600" dirty="0" smtClean="0"/>
              <a:t>la rendición </a:t>
            </a:r>
            <a:r>
              <a:rPr lang="es-SV" sz="1600" dirty="0"/>
              <a:t>de cuentas a la ciudadanía, las comunidades, vecindario y sectores de la sociedad.</a:t>
            </a:r>
          </a:p>
          <a:p>
            <a:pPr marL="0" indent="0" algn="just">
              <a:buNone/>
            </a:pPr>
            <a:r>
              <a:rPr lang="es-CR" sz="1600" dirty="0" smtClean="0"/>
              <a:t>Dentro de ese contexto el Ministerio de Hacienda, a través de la Contabilidad Gubernamental  ha incluido como proyecto estratégico el Proceso de Implementación de las Normas Internacionales de Contabilidad del Sector Público en la Contabilidad Gubernamental de El Salvador.</a:t>
            </a:r>
          </a:p>
        </p:txBody>
      </p:sp>
      <p:pic>
        <p:nvPicPr>
          <p:cNvPr id="7" name="Imagen 1"/>
          <p:cNvPicPr>
            <a:picLocks noChangeAspect="1"/>
          </p:cNvPicPr>
          <p:nvPr/>
        </p:nvPicPr>
        <p:blipFill>
          <a:blip r:embed="rId2" cstate="print"/>
          <a:srcRect l="17347"/>
          <a:stretch>
            <a:fillRect/>
          </a:stretch>
        </p:blipFill>
        <p:spPr>
          <a:xfrm>
            <a:off x="196081" y="724173"/>
            <a:ext cx="1277004" cy="754063"/>
          </a:xfrm>
          <a:prstGeom prst="rect">
            <a:avLst/>
          </a:prstGeom>
        </p:spPr>
      </p:pic>
      <p:pic>
        <p:nvPicPr>
          <p:cNvPr id="8" name="Imagen 2"/>
          <p:cNvPicPr>
            <a:picLocks noChangeAspect="1"/>
          </p:cNvPicPr>
          <p:nvPr/>
        </p:nvPicPr>
        <p:blipFill>
          <a:blip r:embed="rId3" cstate="print"/>
          <a:srcRect l="5661" b="12681"/>
          <a:stretch>
            <a:fillRect/>
          </a:stretch>
        </p:blipFill>
        <p:spPr>
          <a:xfrm>
            <a:off x="76200" y="0"/>
            <a:ext cx="1576549" cy="630621"/>
          </a:xfrm>
          <a:prstGeom prst="rect">
            <a:avLst/>
          </a:prstGeom>
        </p:spPr>
      </p:pic>
      <p:pic>
        <p:nvPicPr>
          <p:cNvPr id="9" name="8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725" y="1710557"/>
            <a:ext cx="1403131" cy="701566"/>
          </a:xfrm>
          <a:prstGeom prst="rect">
            <a:avLst/>
          </a:prstGeom>
          <a:noFill/>
          <a:ln>
            <a:noFill/>
          </a:ln>
        </p:spPr>
      </p:pic>
      <p:pic>
        <p:nvPicPr>
          <p:cNvPr id="10" name="9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448" y="2593592"/>
            <a:ext cx="1340068" cy="744763"/>
          </a:xfrm>
          <a:prstGeom prst="rect">
            <a:avLst/>
          </a:prstGeom>
          <a:noFill/>
          <a:ln>
            <a:noFill/>
          </a:ln>
        </p:spPr>
      </p:pic>
      <p:sp>
        <p:nvSpPr>
          <p:cNvPr id="12" name="Título 1"/>
          <p:cNvSpPr txBox="1">
            <a:spLocks/>
          </p:cNvSpPr>
          <p:nvPr/>
        </p:nvSpPr>
        <p:spPr>
          <a:xfrm>
            <a:off x="1959234" y="173932"/>
            <a:ext cx="6676007" cy="975882"/>
          </a:xfrm>
          <a:prstGeom prst="rect">
            <a:avLst/>
          </a:prstGeom>
        </p:spPr>
        <p:txBody>
          <a:body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s-ES" sz="2800" b="1" i="0" u="none" strike="noStrike" kern="1200" cap="none" spc="0" normalizeH="0" baseline="0" noProof="0" dirty="0" smtClean="0">
                <a:ln>
                  <a:noFill/>
                </a:ln>
                <a:solidFill>
                  <a:schemeClr val="accent1"/>
                </a:solidFill>
                <a:effectLst/>
                <a:uLnTx/>
                <a:uFillTx/>
                <a:latin typeface="+mj-lt"/>
                <a:ea typeface="+mj-ea"/>
              </a:rPr>
              <a:t>Aspectos  que Fortalecen el Proceso de Adopción de las NICSP </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Rectángulo"/>
          <p:cNvSpPr/>
          <p:nvPr/>
        </p:nvSpPr>
        <p:spPr>
          <a:xfrm>
            <a:off x="1626193" y="1315946"/>
            <a:ext cx="7315200" cy="2838735"/>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SV" dirty="0"/>
          </a:p>
        </p:txBody>
      </p:sp>
      <p:pic>
        <p:nvPicPr>
          <p:cNvPr id="5" name="Imagen 1"/>
          <p:cNvPicPr>
            <a:picLocks noChangeAspect="1"/>
          </p:cNvPicPr>
          <p:nvPr/>
        </p:nvPicPr>
        <p:blipFill>
          <a:blip r:embed="rId3" cstate="print"/>
          <a:srcRect l="17347"/>
          <a:stretch>
            <a:fillRect/>
          </a:stretch>
        </p:blipFill>
        <p:spPr>
          <a:xfrm>
            <a:off x="43681" y="724173"/>
            <a:ext cx="1277004" cy="754063"/>
          </a:xfrm>
          <a:prstGeom prst="rect">
            <a:avLst/>
          </a:prstGeom>
        </p:spPr>
      </p:pic>
      <p:pic>
        <p:nvPicPr>
          <p:cNvPr id="6" name="Imagen 2"/>
          <p:cNvPicPr>
            <a:picLocks noChangeAspect="1"/>
          </p:cNvPicPr>
          <p:nvPr/>
        </p:nvPicPr>
        <p:blipFill>
          <a:blip r:embed="rId4" cstate="print"/>
          <a:srcRect l="5661" b="12681"/>
          <a:stretch>
            <a:fillRect/>
          </a:stretch>
        </p:blipFill>
        <p:spPr>
          <a:xfrm>
            <a:off x="0" y="0"/>
            <a:ext cx="1576549" cy="630621"/>
          </a:xfrm>
          <a:prstGeom prst="rect">
            <a:avLst/>
          </a:prstGeom>
        </p:spPr>
      </p:pic>
      <p:pic>
        <p:nvPicPr>
          <p:cNvPr id="7" name="6 Imagen" descr="Descripción: http://media.accountingeducation.com/1330/ifaclogonew.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710557"/>
            <a:ext cx="1403131" cy="701566"/>
          </a:xfrm>
          <a:prstGeom prst="rect">
            <a:avLst/>
          </a:prstGeom>
          <a:noFill/>
          <a:ln>
            <a:noFill/>
          </a:ln>
        </p:spPr>
      </p:pic>
      <p:pic>
        <p:nvPicPr>
          <p:cNvPr id="8" name="7 Imagen" descr="Descripción: http://ifac.rfinteractive.com/sites/default/files/images/IPSASB_board.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33" y="2640888"/>
            <a:ext cx="1340068" cy="744763"/>
          </a:xfrm>
          <a:prstGeom prst="rect">
            <a:avLst/>
          </a:prstGeom>
          <a:noFill/>
          <a:ln>
            <a:noFill/>
          </a:ln>
        </p:spPr>
      </p:pic>
      <p:sp>
        <p:nvSpPr>
          <p:cNvPr id="13" name="12 Rectángulo"/>
          <p:cNvSpPr/>
          <p:nvPr/>
        </p:nvSpPr>
        <p:spPr>
          <a:xfrm>
            <a:off x="1576550" y="4264200"/>
            <a:ext cx="7366340" cy="450380"/>
          </a:xfrm>
          <a:prstGeom prst="rect">
            <a:avLst/>
          </a:prstGeom>
          <a:solidFill>
            <a:schemeClr val="accent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b="1" dirty="0" smtClean="0">
                <a:solidFill>
                  <a:schemeClr val="tx1"/>
                </a:solidFill>
                <a:latin typeface="Arial" panose="020B0604020202020204" pitchFamily="34" charset="0"/>
                <a:cs typeface="Arial" panose="020B0604020202020204" pitchFamily="34" charset="0"/>
              </a:rPr>
              <a:t>ESTADOS FINANCIEROS CONSOLIDADOS DEL SECTOR PÚBLICO SALVADOREÑO</a:t>
            </a:r>
            <a:endParaRPr lang="es-SV" b="1" dirty="0">
              <a:solidFill>
                <a:schemeClr val="tx1"/>
              </a:solidFill>
              <a:latin typeface="Arial" panose="020B0604020202020204" pitchFamily="34" charset="0"/>
              <a:cs typeface="Arial" panose="020B0604020202020204" pitchFamily="34" charset="0"/>
            </a:endParaRPr>
          </a:p>
        </p:txBody>
      </p:sp>
      <p:sp>
        <p:nvSpPr>
          <p:cNvPr id="14" name="Título 1"/>
          <p:cNvSpPr txBox="1">
            <a:spLocks/>
          </p:cNvSpPr>
          <p:nvPr/>
        </p:nvSpPr>
        <p:spPr>
          <a:xfrm>
            <a:off x="2565780" y="27297"/>
            <a:ext cx="5186148" cy="423080"/>
          </a:xfrm>
          <a:prstGeom prst="rect">
            <a:avLst/>
          </a:prstGeom>
        </p:spPr>
        <p:txBody>
          <a:body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s-ES" sz="2600" b="0" i="0" u="none" strike="noStrike" kern="1200" cap="none" spc="0" normalizeH="0" baseline="0" noProof="0" dirty="0" smtClean="0">
                <a:ln>
                  <a:noFill/>
                </a:ln>
                <a:solidFill>
                  <a:schemeClr val="accent1"/>
                </a:solidFill>
                <a:effectLst/>
                <a:uLnTx/>
                <a:uFillTx/>
                <a:latin typeface="+mj-lt"/>
                <a:ea typeface="+mj-ea"/>
              </a:rPr>
              <a:t>Ámbito de Aplicación</a:t>
            </a:r>
          </a:p>
        </p:txBody>
      </p:sp>
      <p:sp>
        <p:nvSpPr>
          <p:cNvPr id="15" name="14 Rectángulo"/>
          <p:cNvSpPr/>
          <p:nvPr/>
        </p:nvSpPr>
        <p:spPr>
          <a:xfrm>
            <a:off x="1751298" y="649482"/>
            <a:ext cx="3573438" cy="382137"/>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dirty="0" smtClean="0">
                <a:solidFill>
                  <a:schemeClr val="tx1"/>
                </a:solidFill>
              </a:rPr>
              <a:t>ALCANCE NICSP</a:t>
            </a:r>
            <a:endParaRPr lang="es-SV" dirty="0">
              <a:solidFill>
                <a:schemeClr val="tx1"/>
              </a:solidFill>
            </a:endParaRPr>
          </a:p>
        </p:txBody>
      </p:sp>
      <p:sp>
        <p:nvSpPr>
          <p:cNvPr id="16" name="15 Rectángulo"/>
          <p:cNvSpPr/>
          <p:nvPr/>
        </p:nvSpPr>
        <p:spPr>
          <a:xfrm>
            <a:off x="5847900" y="638108"/>
            <a:ext cx="3025255" cy="382137"/>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dirty="0" smtClean="0">
                <a:solidFill>
                  <a:schemeClr val="tx1"/>
                </a:solidFill>
              </a:rPr>
              <a:t>ALCANCE NIC/NIIF</a:t>
            </a:r>
            <a:endParaRPr lang="es-SV" dirty="0">
              <a:solidFill>
                <a:schemeClr val="tx1"/>
              </a:solidFill>
            </a:endParaRPr>
          </a:p>
        </p:txBody>
      </p:sp>
      <p:sp>
        <p:nvSpPr>
          <p:cNvPr id="18" name="17 Rectángulo"/>
          <p:cNvSpPr/>
          <p:nvPr/>
        </p:nvSpPr>
        <p:spPr>
          <a:xfrm>
            <a:off x="1769496" y="1855033"/>
            <a:ext cx="3555240" cy="382137"/>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dirty="0" smtClean="0">
                <a:solidFill>
                  <a:schemeClr val="tx1"/>
                </a:solidFill>
                <a:latin typeface="Arial" panose="020B0604020202020204" pitchFamily="34" charset="0"/>
                <a:cs typeface="Arial" panose="020B0604020202020204" pitchFamily="34" charset="0"/>
              </a:rPr>
              <a:t>ADMINISTRACIÓN CENTRAL</a:t>
            </a:r>
            <a:endParaRPr lang="es-SV" dirty="0">
              <a:solidFill>
                <a:schemeClr val="tx1"/>
              </a:solidFill>
              <a:latin typeface="Arial" panose="020B0604020202020204" pitchFamily="34" charset="0"/>
              <a:cs typeface="Arial" panose="020B0604020202020204" pitchFamily="34" charset="0"/>
            </a:endParaRPr>
          </a:p>
        </p:txBody>
      </p:sp>
      <p:sp>
        <p:nvSpPr>
          <p:cNvPr id="19" name="18 Rectángulo"/>
          <p:cNvSpPr/>
          <p:nvPr/>
        </p:nvSpPr>
        <p:spPr>
          <a:xfrm>
            <a:off x="1785419" y="2457810"/>
            <a:ext cx="3539317" cy="382137"/>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sz="1200" b="1" dirty="0" smtClean="0">
                <a:solidFill>
                  <a:schemeClr val="tx1"/>
                </a:solidFill>
                <a:latin typeface="Arial" panose="020B0604020202020204" pitchFamily="34" charset="0"/>
                <a:cs typeface="Arial" panose="020B0604020202020204" pitchFamily="34" charset="0"/>
              </a:rPr>
              <a:t>ADMINISTRACIÓN DESCENTRALIZADAS</a:t>
            </a:r>
            <a:endParaRPr lang="es-SV" sz="1200" b="1" dirty="0">
              <a:solidFill>
                <a:schemeClr val="tx1"/>
              </a:solidFill>
              <a:latin typeface="Arial" panose="020B0604020202020204" pitchFamily="34" charset="0"/>
              <a:cs typeface="Arial" panose="020B0604020202020204" pitchFamily="34" charset="0"/>
            </a:endParaRPr>
          </a:p>
        </p:txBody>
      </p:sp>
      <p:sp>
        <p:nvSpPr>
          <p:cNvPr id="20" name="19 Rectángulo"/>
          <p:cNvSpPr/>
          <p:nvPr/>
        </p:nvSpPr>
        <p:spPr>
          <a:xfrm>
            <a:off x="1760398" y="3606497"/>
            <a:ext cx="3591634" cy="382137"/>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b="1" dirty="0" smtClean="0">
                <a:solidFill>
                  <a:schemeClr val="tx1"/>
                </a:solidFill>
                <a:latin typeface="Arial" panose="020B0604020202020204" pitchFamily="34" charset="0"/>
                <a:cs typeface="Arial" panose="020B0604020202020204" pitchFamily="34" charset="0"/>
              </a:rPr>
              <a:t>ADMINISTRACIÓN MUNICIPAL</a:t>
            </a:r>
            <a:endParaRPr lang="es-SV" b="1" dirty="0">
              <a:solidFill>
                <a:schemeClr val="tx1"/>
              </a:solidFill>
              <a:latin typeface="Arial" panose="020B0604020202020204" pitchFamily="34" charset="0"/>
              <a:cs typeface="Arial" panose="020B0604020202020204" pitchFamily="34" charset="0"/>
            </a:endParaRPr>
          </a:p>
        </p:txBody>
      </p:sp>
      <p:sp>
        <p:nvSpPr>
          <p:cNvPr id="21" name="20 Rectángulo"/>
          <p:cNvSpPr/>
          <p:nvPr/>
        </p:nvSpPr>
        <p:spPr>
          <a:xfrm>
            <a:off x="1762673" y="3062860"/>
            <a:ext cx="3575711" cy="382137"/>
          </a:xfrm>
          <a:prstGeom prst="rect">
            <a:avLst/>
          </a:prstGeom>
          <a:solidFill>
            <a:schemeClr val="tx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sz="1200" b="1" dirty="0" smtClean="0">
                <a:solidFill>
                  <a:schemeClr val="tx1"/>
                </a:solidFill>
                <a:latin typeface="Arial" panose="020B0604020202020204" pitchFamily="34" charset="0"/>
                <a:cs typeface="Arial" panose="020B0604020202020204" pitchFamily="34" charset="0"/>
              </a:rPr>
              <a:t>INSTITUCIONES DE SEGURIDAD SOCIAL</a:t>
            </a:r>
            <a:endParaRPr lang="es-SV" sz="1200" b="1" dirty="0">
              <a:solidFill>
                <a:schemeClr val="tx1"/>
              </a:solidFill>
              <a:latin typeface="Arial" panose="020B0604020202020204" pitchFamily="34" charset="0"/>
              <a:cs typeface="Arial" panose="020B0604020202020204" pitchFamily="34" charset="0"/>
            </a:endParaRPr>
          </a:p>
        </p:txBody>
      </p:sp>
      <p:sp>
        <p:nvSpPr>
          <p:cNvPr id="22" name="21 Rectángulo"/>
          <p:cNvSpPr/>
          <p:nvPr/>
        </p:nvSpPr>
        <p:spPr>
          <a:xfrm>
            <a:off x="5877470" y="1882340"/>
            <a:ext cx="3025255" cy="382137"/>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dirty="0" smtClean="0">
                <a:solidFill>
                  <a:schemeClr val="tx1"/>
                </a:solidFill>
                <a:latin typeface="Arial" panose="020B0604020202020204" pitchFamily="34" charset="0"/>
                <a:cs typeface="Arial" panose="020B0604020202020204" pitchFamily="34" charset="0"/>
              </a:rPr>
              <a:t>EMPRESAS PÚBLICAS NO FINANCIERAS</a:t>
            </a:r>
            <a:endParaRPr lang="es-SV" dirty="0">
              <a:solidFill>
                <a:schemeClr val="tx1"/>
              </a:solidFill>
              <a:latin typeface="Arial" panose="020B0604020202020204" pitchFamily="34" charset="0"/>
              <a:cs typeface="Arial" panose="020B0604020202020204" pitchFamily="34" charset="0"/>
            </a:endParaRPr>
          </a:p>
        </p:txBody>
      </p:sp>
      <p:sp>
        <p:nvSpPr>
          <p:cNvPr id="23" name="22 Rectángulo"/>
          <p:cNvSpPr/>
          <p:nvPr/>
        </p:nvSpPr>
        <p:spPr>
          <a:xfrm>
            <a:off x="5879745" y="2501073"/>
            <a:ext cx="3025255" cy="382137"/>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sz="1200" b="1" dirty="0" smtClean="0">
                <a:solidFill>
                  <a:schemeClr val="tx1"/>
                </a:solidFill>
                <a:latin typeface="Arial" panose="020B0604020202020204" pitchFamily="34" charset="0"/>
                <a:cs typeface="Arial" panose="020B0604020202020204" pitchFamily="34" charset="0"/>
              </a:rPr>
              <a:t>EMPRESAS PÚBLICAS FINANCIERAS</a:t>
            </a:r>
            <a:endParaRPr lang="es-SV" sz="1200" b="1" dirty="0">
              <a:solidFill>
                <a:schemeClr val="tx1"/>
              </a:solidFill>
              <a:latin typeface="Arial" panose="020B0604020202020204" pitchFamily="34" charset="0"/>
              <a:cs typeface="Arial" panose="020B0604020202020204" pitchFamily="34" charset="0"/>
            </a:endParaRPr>
          </a:p>
        </p:txBody>
      </p:sp>
      <p:sp>
        <p:nvSpPr>
          <p:cNvPr id="24" name="23 Rectángulo"/>
          <p:cNvSpPr/>
          <p:nvPr/>
        </p:nvSpPr>
        <p:spPr>
          <a:xfrm>
            <a:off x="5866097" y="3099265"/>
            <a:ext cx="3025255" cy="382137"/>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SV" b="1" dirty="0" smtClean="0">
                <a:solidFill>
                  <a:schemeClr val="tx1"/>
                </a:solidFill>
                <a:latin typeface="Arial" panose="020B0604020202020204" pitchFamily="34" charset="0"/>
                <a:cs typeface="Arial" panose="020B0604020202020204" pitchFamily="34" charset="0"/>
              </a:rPr>
              <a:t>EMPRESAS PÚBLICAS NO FINANCIERAS MUNICIPALES</a:t>
            </a:r>
            <a:endParaRPr lang="es-SV" b="1" dirty="0">
              <a:solidFill>
                <a:schemeClr val="tx1"/>
              </a:solidFill>
              <a:latin typeface="Arial" panose="020B0604020202020204" pitchFamily="34" charset="0"/>
              <a:cs typeface="Arial" panose="020B0604020202020204" pitchFamily="34" charset="0"/>
            </a:endParaRPr>
          </a:p>
        </p:txBody>
      </p:sp>
      <p:sp>
        <p:nvSpPr>
          <p:cNvPr id="26" name="25 CuadroTexto"/>
          <p:cNvSpPr txBox="1"/>
          <p:nvPr/>
        </p:nvSpPr>
        <p:spPr>
          <a:xfrm>
            <a:off x="3852909" y="1411482"/>
            <a:ext cx="3764132" cy="307777"/>
          </a:xfrm>
          <a:prstGeom prst="rect">
            <a:avLst/>
          </a:prstGeom>
          <a:noFill/>
        </p:spPr>
        <p:txBody>
          <a:bodyPr wrap="square" rtlCol="0">
            <a:spAutoFit/>
          </a:bodyPr>
          <a:lstStyle/>
          <a:p>
            <a:r>
              <a:rPr lang="es-SV" dirty="0" smtClean="0">
                <a:latin typeface="Arial" panose="020B0604020202020204" pitchFamily="34" charset="0"/>
              </a:rPr>
              <a:t>CLASIFICACIÓN  INSTITUCIONAL</a:t>
            </a:r>
            <a:endParaRPr lang="es-SV" dirty="0">
              <a:latin typeface="Arial" panose="020B0604020202020204" pitchFamily="34" charset="0"/>
            </a:endParaRPr>
          </a:p>
        </p:txBody>
      </p:sp>
      <p:sp>
        <p:nvSpPr>
          <p:cNvPr id="3" name="CuadroTexto 2"/>
          <p:cNvSpPr txBox="1"/>
          <p:nvPr/>
        </p:nvSpPr>
        <p:spPr>
          <a:xfrm>
            <a:off x="1730828" y="1864719"/>
            <a:ext cx="534474"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128</a:t>
            </a:r>
            <a:endParaRPr lang="es-SV" dirty="0">
              <a:solidFill>
                <a:srgbClr val="FF0000"/>
              </a:solidFill>
              <a:latin typeface="Arial" panose="020B0604020202020204" pitchFamily="34" charset="0"/>
            </a:endParaRPr>
          </a:p>
        </p:txBody>
      </p:sp>
      <p:sp>
        <p:nvSpPr>
          <p:cNvPr id="30" name="CuadroTexto 29"/>
          <p:cNvSpPr txBox="1"/>
          <p:nvPr/>
        </p:nvSpPr>
        <p:spPr>
          <a:xfrm>
            <a:off x="1730828" y="2461305"/>
            <a:ext cx="383245"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43</a:t>
            </a:r>
            <a:endParaRPr lang="es-SV" dirty="0">
              <a:solidFill>
                <a:srgbClr val="FF0000"/>
              </a:solidFill>
              <a:latin typeface="Arial" panose="020B0604020202020204" pitchFamily="34" charset="0"/>
            </a:endParaRPr>
          </a:p>
        </p:txBody>
      </p:sp>
      <p:sp>
        <p:nvSpPr>
          <p:cNvPr id="31" name="CuadroTexto 30"/>
          <p:cNvSpPr txBox="1"/>
          <p:nvPr/>
        </p:nvSpPr>
        <p:spPr>
          <a:xfrm>
            <a:off x="1769496" y="3071081"/>
            <a:ext cx="383245"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4</a:t>
            </a:r>
            <a:endParaRPr lang="es-SV" dirty="0">
              <a:solidFill>
                <a:srgbClr val="FF0000"/>
              </a:solidFill>
              <a:latin typeface="Arial" panose="020B0604020202020204" pitchFamily="34" charset="0"/>
            </a:endParaRPr>
          </a:p>
        </p:txBody>
      </p:sp>
      <p:sp>
        <p:nvSpPr>
          <p:cNvPr id="32" name="CuadroTexto 31"/>
          <p:cNvSpPr txBox="1"/>
          <p:nvPr/>
        </p:nvSpPr>
        <p:spPr>
          <a:xfrm>
            <a:off x="1721730" y="3609992"/>
            <a:ext cx="478776"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284</a:t>
            </a:r>
            <a:endParaRPr lang="es-SV" dirty="0">
              <a:solidFill>
                <a:srgbClr val="FF0000"/>
              </a:solidFill>
              <a:latin typeface="Arial" panose="020B0604020202020204" pitchFamily="34" charset="0"/>
            </a:endParaRPr>
          </a:p>
        </p:txBody>
      </p:sp>
      <p:sp>
        <p:nvSpPr>
          <p:cNvPr id="33" name="CuadroTexto 32"/>
          <p:cNvSpPr txBox="1"/>
          <p:nvPr/>
        </p:nvSpPr>
        <p:spPr>
          <a:xfrm>
            <a:off x="5838802" y="1902010"/>
            <a:ext cx="534474"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6</a:t>
            </a:r>
            <a:endParaRPr lang="es-SV" dirty="0">
              <a:solidFill>
                <a:srgbClr val="FF0000"/>
              </a:solidFill>
              <a:latin typeface="Arial" panose="020B0604020202020204" pitchFamily="34" charset="0"/>
            </a:endParaRPr>
          </a:p>
        </p:txBody>
      </p:sp>
      <p:sp>
        <p:nvSpPr>
          <p:cNvPr id="34" name="CuadroTexto 33"/>
          <p:cNvSpPr txBox="1"/>
          <p:nvPr/>
        </p:nvSpPr>
        <p:spPr>
          <a:xfrm>
            <a:off x="5727185" y="2523094"/>
            <a:ext cx="552042"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11</a:t>
            </a:r>
            <a:endParaRPr lang="es-SV" dirty="0">
              <a:solidFill>
                <a:srgbClr val="FF0000"/>
              </a:solidFill>
              <a:latin typeface="Arial" panose="020B0604020202020204" pitchFamily="34" charset="0"/>
            </a:endParaRPr>
          </a:p>
        </p:txBody>
      </p:sp>
      <p:sp>
        <p:nvSpPr>
          <p:cNvPr id="35" name="CuadroTexto 34"/>
          <p:cNvSpPr txBox="1"/>
          <p:nvPr/>
        </p:nvSpPr>
        <p:spPr>
          <a:xfrm>
            <a:off x="5800451" y="3090288"/>
            <a:ext cx="478776" cy="307777"/>
          </a:xfrm>
          <a:prstGeom prst="rect">
            <a:avLst/>
          </a:prstGeom>
          <a:noFill/>
        </p:spPr>
        <p:txBody>
          <a:bodyPr wrap="square" rtlCol="0">
            <a:spAutoFit/>
          </a:bodyPr>
          <a:lstStyle/>
          <a:p>
            <a:r>
              <a:rPr lang="es-SV" dirty="0" smtClean="0">
                <a:solidFill>
                  <a:srgbClr val="FF0000"/>
                </a:solidFill>
                <a:latin typeface="Arial" panose="020B0604020202020204" pitchFamily="34" charset="0"/>
              </a:rPr>
              <a:t>16</a:t>
            </a:r>
            <a:endParaRPr lang="es-SV" dirty="0">
              <a:solidFill>
                <a:srgbClr val="FF0000"/>
              </a:solidFill>
              <a:latin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Título"/>
          <p:cNvSpPr>
            <a:spLocks noGrp="1"/>
          </p:cNvSpPr>
          <p:nvPr>
            <p:ph type="title"/>
          </p:nvPr>
        </p:nvSpPr>
        <p:spPr>
          <a:xfrm>
            <a:off x="1615736" y="53267"/>
            <a:ext cx="7318714" cy="575384"/>
          </a:xfrm>
          <a:solidFill>
            <a:schemeClr val="accent1">
              <a:lumMod val="50000"/>
            </a:schemeClr>
          </a:solidFill>
          <a:ln>
            <a:noFill/>
          </a:ln>
        </p:spPr>
        <p:txBody>
          <a:bodyPr vert="horz" wrap="square" lIns="91440" tIns="45720" rIns="91440" bIns="45720" numCol="1" anchor="ctr" anchorCtr="0" compatLnSpc="1">
            <a:prstTxWarp prst="textNoShape">
              <a:avLst/>
            </a:prstTxWarp>
          </a:bodyPr>
          <a:lstStyle/>
          <a:p>
            <a:pPr algn="ctr" eaLnBrk="1" hangingPunct="1"/>
            <a:r>
              <a:rPr lang="es-PE" sz="2000" dirty="0" smtClean="0">
                <a:solidFill>
                  <a:schemeClr val="bg1"/>
                </a:solidFill>
                <a:cs typeface="Arial" panose="020B0604020202020204" pitchFamily="34" charset="0"/>
              </a:rPr>
              <a:t>Avance en el proceso de adopción e implementación</a:t>
            </a:r>
            <a:endParaRPr lang="es-PE" sz="2000" dirty="0">
              <a:solidFill>
                <a:schemeClr val="bg1"/>
              </a:solidFill>
              <a:cs typeface="Arial" panose="020B0604020202020204" pitchFamily="34" charset="0"/>
            </a:endParaRPr>
          </a:p>
        </p:txBody>
      </p:sp>
      <p:sp>
        <p:nvSpPr>
          <p:cNvPr id="3" name="2 Marcador de número de diapositiva"/>
          <p:cNvSpPr>
            <a:spLocks noGrp="1"/>
          </p:cNvSpPr>
          <p:nvPr>
            <p:ph type="sldNum" sz="quarter" idx="12"/>
          </p:nvPr>
        </p:nvSpPr>
        <p:spPr/>
        <p:txBody>
          <a:bodyPr/>
          <a:lstStyle/>
          <a:p>
            <a:pPr>
              <a:defRPr/>
            </a:pPr>
            <a:fld id="{67E91708-CB29-4F57-88E3-EECBA94704E3}" type="slidenum">
              <a:rPr lang="es-PE">
                <a:solidFill>
                  <a:prstClr val="black">
                    <a:tint val="75000"/>
                  </a:prstClr>
                </a:solidFill>
              </a:rPr>
              <a:pPr>
                <a:defRPr/>
              </a:pPr>
              <a:t>8</a:t>
            </a:fld>
            <a:endParaRPr lang="es-PE" dirty="0">
              <a:solidFill>
                <a:prstClr val="black">
                  <a:tint val="75000"/>
                </a:prstClr>
              </a:solidFill>
            </a:endParaRPr>
          </a:p>
        </p:txBody>
      </p:sp>
      <p:pic>
        <p:nvPicPr>
          <p:cNvPr id="12" name="Imagen 11"/>
          <p:cNvPicPr>
            <a:picLocks noChangeAspect="1"/>
          </p:cNvPicPr>
          <p:nvPr/>
        </p:nvPicPr>
        <p:blipFill>
          <a:blip r:embed="rId2"/>
          <a:stretch>
            <a:fillRect/>
          </a:stretch>
        </p:blipFill>
        <p:spPr>
          <a:xfrm>
            <a:off x="1615736" y="798632"/>
            <a:ext cx="7318714" cy="4106743"/>
          </a:xfrm>
          <a:prstGeom prst="rect">
            <a:avLst/>
          </a:prstGeom>
        </p:spPr>
      </p:pic>
      <p:pic>
        <p:nvPicPr>
          <p:cNvPr id="19" name="Imagen 1"/>
          <p:cNvPicPr>
            <a:picLocks noChangeAspect="1"/>
          </p:cNvPicPr>
          <p:nvPr/>
        </p:nvPicPr>
        <p:blipFill>
          <a:blip r:embed="rId3" cstate="print"/>
          <a:srcRect l="17347"/>
          <a:stretch>
            <a:fillRect/>
          </a:stretch>
        </p:blipFill>
        <p:spPr>
          <a:xfrm>
            <a:off x="110356" y="847998"/>
            <a:ext cx="1277004" cy="754063"/>
          </a:xfrm>
          <a:prstGeom prst="rect">
            <a:avLst/>
          </a:prstGeom>
        </p:spPr>
      </p:pic>
      <p:pic>
        <p:nvPicPr>
          <p:cNvPr id="20" name="Imagen 2"/>
          <p:cNvPicPr>
            <a:picLocks noChangeAspect="1"/>
          </p:cNvPicPr>
          <p:nvPr/>
        </p:nvPicPr>
        <p:blipFill>
          <a:blip r:embed="rId4" cstate="print"/>
          <a:srcRect l="5661" b="12681"/>
          <a:stretch>
            <a:fillRect/>
          </a:stretch>
        </p:blipFill>
        <p:spPr>
          <a:xfrm>
            <a:off x="0" y="95250"/>
            <a:ext cx="1576549" cy="630621"/>
          </a:xfrm>
          <a:prstGeom prst="rect">
            <a:avLst/>
          </a:prstGeom>
        </p:spPr>
      </p:pic>
      <p:pic>
        <p:nvPicPr>
          <p:cNvPr id="21" name="6 Imagen" descr="Descripción: http://media.accountingeducation.com/1330/ifaclogonew.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815332"/>
            <a:ext cx="1403131" cy="701566"/>
          </a:xfrm>
          <a:prstGeom prst="rect">
            <a:avLst/>
          </a:prstGeom>
          <a:noFill/>
          <a:ln>
            <a:noFill/>
          </a:ln>
        </p:spPr>
      </p:pic>
      <p:pic>
        <p:nvPicPr>
          <p:cNvPr id="22" name="7 Imagen" descr="Descripción: http://ifac.rfinteractive.com/sites/default/files/images/IPSASB_board.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533" y="2736138"/>
            <a:ext cx="1340068" cy="744763"/>
          </a:xfrm>
          <a:prstGeom prst="rect">
            <a:avLst/>
          </a:prstGeom>
          <a:noFill/>
          <a:ln>
            <a:noFill/>
          </a:ln>
        </p:spPr>
      </p:pic>
    </p:spTree>
    <p:extLst>
      <p:ext uri="{BB962C8B-B14F-4D97-AF65-F5344CB8AC3E}">
        <p14:creationId xmlns:p14="http://schemas.microsoft.com/office/powerpoint/2010/main" val="1432930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4"/>
          </p:nvPr>
        </p:nvSpPr>
        <p:spPr>
          <a:xfrm>
            <a:off x="2024109" y="1305016"/>
            <a:ext cx="6782540" cy="3222595"/>
          </a:xfrm>
        </p:spPr>
        <p:txBody>
          <a:bodyPr/>
          <a:lstStyle/>
          <a:p>
            <a:pPr algn="just"/>
            <a:r>
              <a:rPr lang="es-SV" sz="2000" dirty="0" smtClean="0">
                <a:cs typeface="Arial" panose="020B0604020202020204" pitchFamily="34" charset="0"/>
              </a:rPr>
              <a:t>Funcionarios del Ministerio de Hacienda, y personal técnico que integra los subsistemas del SAFI.</a:t>
            </a:r>
          </a:p>
          <a:p>
            <a:pPr algn="just"/>
            <a:r>
              <a:rPr lang="es-SV" sz="2000" dirty="0" smtClean="0">
                <a:cs typeface="Arial" panose="020B0604020202020204" pitchFamily="34" charset="0"/>
              </a:rPr>
              <a:t>Titulares, Funcionarios y empleados de las áreas financieras de Instituciones del  sector público.</a:t>
            </a:r>
          </a:p>
          <a:p>
            <a:pPr algn="just"/>
            <a:r>
              <a:rPr lang="es-SV" sz="2000" dirty="0" smtClean="0">
                <a:cs typeface="Arial" panose="020B0604020202020204" pitchFamily="34" charset="0"/>
              </a:rPr>
              <a:t>Empleados de la Corte de Cuentas de la República</a:t>
            </a:r>
          </a:p>
          <a:p>
            <a:pPr algn="just"/>
            <a:r>
              <a:rPr lang="es-SV" sz="2000" dirty="0" smtClean="0">
                <a:cs typeface="Arial" panose="020B0604020202020204" pitchFamily="34" charset="0"/>
              </a:rPr>
              <a:t>Universidades y gremios de profesionales en Contaduría Pública</a:t>
            </a:r>
          </a:p>
          <a:p>
            <a:pPr algn="just"/>
            <a:r>
              <a:rPr lang="es-SV" sz="2000" dirty="0" smtClean="0">
                <a:cs typeface="Arial" panose="020B0604020202020204" pitchFamily="34" charset="0"/>
              </a:rPr>
              <a:t>Diputados de la Asamblea Legislativa</a:t>
            </a:r>
            <a:endParaRPr lang="es-SV" sz="2000" dirty="0">
              <a:cs typeface="Arial" panose="020B0604020202020204" pitchFamily="34" charset="0"/>
            </a:endParaRPr>
          </a:p>
        </p:txBody>
      </p:sp>
      <p:sp>
        <p:nvSpPr>
          <p:cNvPr id="4" name="3 Marcador de texto"/>
          <p:cNvSpPr>
            <a:spLocks noGrp="1"/>
          </p:cNvSpPr>
          <p:nvPr>
            <p:ph type="body" sz="quarter" idx="15"/>
          </p:nvPr>
        </p:nvSpPr>
        <p:spPr>
          <a:xfrm>
            <a:off x="1898673" y="237674"/>
            <a:ext cx="7033411" cy="785893"/>
          </a:xfrm>
        </p:spPr>
        <p:txBody>
          <a:bodyPr/>
          <a:lstStyle/>
          <a:p>
            <a:pPr algn="ctr"/>
            <a:r>
              <a:rPr lang="es-SV" sz="2000" b="1" dirty="0" smtClean="0">
                <a:cs typeface="Arial" panose="020B0604020202020204" pitchFamily="34" charset="0"/>
              </a:rPr>
              <a:t>Sectores a los cuales se les ha dado charlas de sensibilización sobre la importancia de la adopción de NICSP</a:t>
            </a:r>
            <a:endParaRPr lang="es-SV" sz="2000" b="1" dirty="0">
              <a:cs typeface="Arial" panose="020B0604020202020204" pitchFamily="34" charset="0"/>
            </a:endParaRPr>
          </a:p>
        </p:txBody>
      </p:sp>
      <p:pic>
        <p:nvPicPr>
          <p:cNvPr id="5" name="Imagen 1"/>
          <p:cNvPicPr>
            <a:picLocks noChangeAspect="1"/>
          </p:cNvPicPr>
          <p:nvPr/>
        </p:nvPicPr>
        <p:blipFill>
          <a:blip r:embed="rId2" cstate="print"/>
          <a:srcRect l="17347"/>
          <a:stretch>
            <a:fillRect/>
          </a:stretch>
        </p:blipFill>
        <p:spPr>
          <a:xfrm>
            <a:off x="110356" y="724173"/>
            <a:ext cx="1277004" cy="754063"/>
          </a:xfrm>
          <a:prstGeom prst="rect">
            <a:avLst/>
          </a:prstGeom>
        </p:spPr>
      </p:pic>
      <p:pic>
        <p:nvPicPr>
          <p:cNvPr id="6" name="Imagen 2"/>
          <p:cNvPicPr>
            <a:picLocks noChangeAspect="1"/>
          </p:cNvPicPr>
          <p:nvPr/>
        </p:nvPicPr>
        <p:blipFill>
          <a:blip r:embed="rId3" cstate="print"/>
          <a:srcRect l="5661" b="12681"/>
          <a:stretch>
            <a:fillRect/>
          </a:stretch>
        </p:blipFill>
        <p:spPr>
          <a:xfrm>
            <a:off x="0" y="0"/>
            <a:ext cx="1576549" cy="630621"/>
          </a:xfrm>
          <a:prstGeom prst="rect">
            <a:avLst/>
          </a:prstGeom>
        </p:spPr>
      </p:pic>
      <p:pic>
        <p:nvPicPr>
          <p:cNvPr id="7" name="6 Imagen" descr="Descripción: http://media.accountingeducation.com/1330/ifaclogonew.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710557"/>
            <a:ext cx="1403131" cy="701566"/>
          </a:xfrm>
          <a:prstGeom prst="rect">
            <a:avLst/>
          </a:prstGeom>
          <a:noFill/>
          <a:ln>
            <a:noFill/>
          </a:ln>
        </p:spPr>
      </p:pic>
      <p:pic>
        <p:nvPicPr>
          <p:cNvPr id="8" name="7 Imagen" descr="Descripción: http://ifac.rfinteractive.com/sites/default/files/images/IPSASB_board.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98" y="2593592"/>
            <a:ext cx="1340068" cy="744763"/>
          </a:xfrm>
          <a:prstGeom prst="rect">
            <a:avLst/>
          </a:prstGeom>
          <a:noFill/>
          <a:ln>
            <a:noFill/>
          </a:ln>
        </p:spPr>
      </p:pic>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CAL">
  <a:themeElements>
    <a:clrScheme name="Ejecutivo">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Este valor indica el número de revisiones o de veces que se ha guardado. La aplicación es la responsable de actualizar este valor después de cada revisión.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DocumentoBibliotecaFormulario</Display>
  <Edit>DocumentoBibliotecaFormulario</Edit>
  <New>DocumentoBibliotecaFormulario</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E493AF9-AC66-400F-BE61-DEAB22F2F7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FE4A0A9-2C99-418B-A071-FC66BFD35DE9}">
  <ds:schemaRefs>
    <ds:schemaRef ds:uri="http://schemas.microsoft.com/sharepoint/v3/contenttype/forms"/>
  </ds:schemaRefs>
</ds:datastoreItem>
</file>

<file path=customXml/itemProps3.xml><?xml version="1.0" encoding="utf-8"?>
<ds:datastoreItem xmlns:ds="http://schemas.openxmlformats.org/officeDocument/2006/customXml" ds:itemID="{82B0EC0F-874C-4D43-A9CB-4D4F307F7B65}">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Invitados_2015_jun</Template>
  <TotalTime>1049</TotalTime>
  <Words>1481</Words>
  <Application>Microsoft Office PowerPoint</Application>
  <PresentationFormat>Presentación en pantalla (16:9)</PresentationFormat>
  <Paragraphs>154</Paragraphs>
  <Slides>15</Slides>
  <Notes>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15</vt:i4>
      </vt:variant>
    </vt:vector>
  </HeadingPairs>
  <TitlesOfParts>
    <vt:vector size="20" baseType="lpstr">
      <vt:lpstr>Arial</vt:lpstr>
      <vt:lpstr>Corbel</vt:lpstr>
      <vt:lpstr>Segoe Light</vt:lpstr>
      <vt:lpstr>Wingdings</vt:lpstr>
      <vt:lpstr>FOCAL</vt:lpstr>
      <vt:lpstr>SEGUNDO FORO DE CONTADURIAS GUBERNAMENTALES DE AMERICA LATINA (FOCAL II)</vt:lpstr>
      <vt:lpstr>Presentación de PowerPoint</vt:lpstr>
      <vt:lpstr>Presentación de PowerPoint</vt:lpstr>
      <vt:lpstr>Presentación de PowerPoint</vt:lpstr>
      <vt:lpstr>Presentación de PowerPoint</vt:lpstr>
      <vt:lpstr>Presentación de PowerPoint</vt:lpstr>
      <vt:lpstr>Presentación de PowerPoint</vt:lpstr>
      <vt:lpstr>Avance en el proceso de adopción e implementación</vt:lpstr>
      <vt:lpstr>Presentación de PowerPoint</vt:lpstr>
      <vt:lpstr>Presentación de PowerPoint</vt:lpstr>
      <vt:lpstr>Presentación de PowerPoint</vt:lpstr>
      <vt:lpstr>Contabilidad Gubernamental  sigue siendo el  elemento INTEGRADOR</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Ronal Wilfredo Gonzalez Hernandez</dc:creator>
  <cp:lastModifiedBy>Alison Cristina Marin Florez</cp:lastModifiedBy>
  <cp:revision>131</cp:revision>
  <cp:lastPrinted>2015-07-07T19:22:35Z</cp:lastPrinted>
  <dcterms:created xsi:type="dcterms:W3CDTF">2015-07-01T13:20:36Z</dcterms:created>
  <dcterms:modified xsi:type="dcterms:W3CDTF">2015-07-09T17:30:55Z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