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7.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0.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1.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5.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6.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18.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1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20.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21.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22.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23.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24.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25.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26.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27.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8.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29.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9" r:id="rId2"/>
    <p:sldId id="323" r:id="rId3"/>
    <p:sldId id="309" r:id="rId4"/>
    <p:sldId id="312" r:id="rId5"/>
    <p:sldId id="315" r:id="rId6"/>
    <p:sldId id="282" r:id="rId7"/>
    <p:sldId id="276" r:id="rId8"/>
    <p:sldId id="316" r:id="rId9"/>
    <p:sldId id="284" r:id="rId10"/>
    <p:sldId id="317" r:id="rId11"/>
    <p:sldId id="286" r:id="rId12"/>
    <p:sldId id="318" r:id="rId13"/>
    <p:sldId id="288" r:id="rId14"/>
    <p:sldId id="289" r:id="rId15"/>
    <p:sldId id="278" r:id="rId16"/>
    <p:sldId id="279" r:id="rId17"/>
    <p:sldId id="319" r:id="rId18"/>
    <p:sldId id="281" r:id="rId19"/>
    <p:sldId id="290" r:id="rId20"/>
    <p:sldId id="306" r:id="rId21"/>
    <p:sldId id="320" r:id="rId22"/>
    <p:sldId id="293" r:id="rId23"/>
    <p:sldId id="294" r:id="rId24"/>
    <p:sldId id="295" r:id="rId25"/>
    <p:sldId id="321" r:id="rId26"/>
    <p:sldId id="297" r:id="rId27"/>
    <p:sldId id="298" r:id="rId28"/>
    <p:sldId id="322" r:id="rId29"/>
    <p:sldId id="300" r:id="rId30"/>
    <p:sldId id="301" r:id="rId31"/>
  </p:sldIdLst>
  <p:sldSz cx="12192000" cy="6858000"/>
  <p:notesSz cx="6858000" cy="9144000"/>
  <p:custDataLst>
    <p:tags r:id="rId33"/>
  </p:custDataLst>
  <p:defaultTextStyle>
    <a:defPPr>
      <a:defRPr lang="es-PY"/>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86331" autoAdjust="0"/>
  </p:normalViewPr>
  <p:slideViewPr>
    <p:cSldViewPr snapToGrid="0" showGuides="1">
      <p:cViewPr varScale="1">
        <p:scale>
          <a:sx n="79" d="100"/>
          <a:sy n="79" d="100"/>
        </p:scale>
        <p:origin x="552" y="96"/>
      </p:cViewPr>
      <p:guideLst>
        <p:guide orient="horz" pos="2160"/>
        <p:guide pos="3840"/>
      </p:guideLst>
    </p:cSldViewPr>
  </p:slideViewPr>
  <p:notesTextViewPr>
    <p:cViewPr>
      <p:scale>
        <a:sx n="1" d="1"/>
        <a:sy n="1" d="1"/>
      </p:scale>
      <p:origin x="0" y="0"/>
    </p:cViewPr>
  </p:notesTextViewPr>
  <p:notesViewPr>
    <p:cSldViewPr snapToGrid="0" showGuides="1">
      <p:cViewPr varScale="1">
        <p:scale>
          <a:sx n="98" d="100"/>
          <a:sy n="98" d="100"/>
        </p:scale>
        <p:origin x="-351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7ED1908-C28E-4AE5-9DE7-84EAA3A04AB4}" type="datetimeFigureOut">
              <a:rPr lang="es-ES"/>
              <a:pPr>
                <a:defRPr/>
              </a:pPr>
              <a:t>22/07/2016</a:t>
            </a:fld>
            <a:endParaRPr lang="es-E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s-E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s-E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F2D11D7-4D06-4EC3-A772-39ABA9D81193}" type="slidenum">
              <a:rPr lang="es-ES"/>
              <a:pPr>
                <a:defRPr/>
              </a:pPr>
              <a:t>‹Nº›</a:t>
            </a:fld>
            <a:endParaRPr lang="es-ES"/>
          </a:p>
        </p:txBody>
      </p:sp>
    </p:spTree>
    <p:extLst>
      <p:ext uri="{BB962C8B-B14F-4D97-AF65-F5344CB8AC3E}">
        <p14:creationId xmlns:p14="http://schemas.microsoft.com/office/powerpoint/2010/main" val="3978799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s-ES" dirty="0" smtClean="0"/>
          </a:p>
        </p:txBody>
      </p:sp>
      <p:sp>
        <p:nvSpPr>
          <p:cNvPr id="4" name="Slide Number Placeholder 3"/>
          <p:cNvSpPr>
            <a:spLocks noGrp="1"/>
          </p:cNvSpPr>
          <p:nvPr>
            <p:ph type="sldNum" sz="quarter" idx="5"/>
          </p:nvPr>
        </p:nvSpPr>
        <p:spPr/>
        <p:txBody>
          <a:bodyPr/>
          <a:lstStyle/>
          <a:p>
            <a:pPr>
              <a:defRPr/>
            </a:pPr>
            <a:fld id="{C38055D9-C349-464A-BFBC-EB8E3876E137}" type="slidenum">
              <a:rPr lang="es-ES" smtClean="0"/>
              <a:pPr>
                <a:defRPr/>
              </a:pPr>
              <a:t>1</a:t>
            </a:fld>
            <a:endParaRPr lang="es-ES"/>
          </a:p>
        </p:txBody>
      </p:sp>
    </p:spTree>
    <p:extLst>
      <p:ext uri="{BB962C8B-B14F-4D97-AF65-F5344CB8AC3E}">
        <p14:creationId xmlns:p14="http://schemas.microsoft.com/office/powerpoint/2010/main" val="1348281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10</a:t>
            </a:fld>
            <a:endParaRPr lang="es-ES"/>
          </a:p>
        </p:txBody>
      </p:sp>
    </p:spTree>
    <p:extLst>
      <p:ext uri="{BB962C8B-B14F-4D97-AF65-F5344CB8AC3E}">
        <p14:creationId xmlns:p14="http://schemas.microsoft.com/office/powerpoint/2010/main" val="2212113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4" name="Slide Number Placeholder 3"/>
          <p:cNvSpPr>
            <a:spLocks noGrp="1"/>
          </p:cNvSpPr>
          <p:nvPr>
            <p:ph type="sldNum" sz="quarter" idx="5"/>
          </p:nvPr>
        </p:nvSpPr>
        <p:spPr/>
        <p:txBody>
          <a:bodyPr/>
          <a:lstStyle/>
          <a:p>
            <a:pPr>
              <a:defRPr/>
            </a:pPr>
            <a:fld id="{74A68198-0C4E-4104-B210-354DBFAC2BC6}" type="slidenum">
              <a:rPr lang="es-ES" smtClean="0"/>
              <a:pPr>
                <a:defRPr/>
              </a:pPr>
              <a:t>11</a:t>
            </a:fld>
            <a:endParaRPr lang="es-ES"/>
          </a:p>
        </p:txBody>
      </p:sp>
    </p:spTree>
    <p:extLst>
      <p:ext uri="{BB962C8B-B14F-4D97-AF65-F5344CB8AC3E}">
        <p14:creationId xmlns:p14="http://schemas.microsoft.com/office/powerpoint/2010/main" val="127545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12</a:t>
            </a:fld>
            <a:endParaRPr lang="es-ES"/>
          </a:p>
        </p:txBody>
      </p:sp>
    </p:spTree>
    <p:extLst>
      <p:ext uri="{BB962C8B-B14F-4D97-AF65-F5344CB8AC3E}">
        <p14:creationId xmlns:p14="http://schemas.microsoft.com/office/powerpoint/2010/main" val="3704970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4" name="Slide Number Placeholder 3"/>
          <p:cNvSpPr>
            <a:spLocks noGrp="1"/>
          </p:cNvSpPr>
          <p:nvPr>
            <p:ph type="sldNum" sz="quarter" idx="5"/>
          </p:nvPr>
        </p:nvSpPr>
        <p:spPr/>
        <p:txBody>
          <a:bodyPr/>
          <a:lstStyle/>
          <a:p>
            <a:pPr>
              <a:defRPr/>
            </a:pPr>
            <a:fld id="{6B5745AA-96DF-41FB-9FC7-4BC1962DD2EC}" type="slidenum">
              <a:rPr lang="es-ES" smtClean="0"/>
              <a:pPr>
                <a:defRPr/>
              </a:pPr>
              <a:t>13</a:t>
            </a:fld>
            <a:endParaRPr lang="es-ES"/>
          </a:p>
        </p:txBody>
      </p:sp>
    </p:spTree>
    <p:extLst>
      <p:ext uri="{BB962C8B-B14F-4D97-AF65-F5344CB8AC3E}">
        <p14:creationId xmlns:p14="http://schemas.microsoft.com/office/powerpoint/2010/main" val="3709239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xfrm>
            <a:off x="381000" y="188913"/>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xfrm>
            <a:off x="330739" y="3847272"/>
            <a:ext cx="62646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4" name="Slide Number Placeholder 3"/>
          <p:cNvSpPr>
            <a:spLocks noGrp="1"/>
          </p:cNvSpPr>
          <p:nvPr>
            <p:ph type="sldNum" sz="quarter" idx="5"/>
          </p:nvPr>
        </p:nvSpPr>
        <p:spPr/>
        <p:txBody>
          <a:bodyPr/>
          <a:lstStyle/>
          <a:p>
            <a:pPr>
              <a:defRPr/>
            </a:pPr>
            <a:fld id="{06EFF374-E804-49DC-B0DF-3180DD955161}" type="slidenum">
              <a:rPr lang="es-ES" smtClean="0"/>
              <a:pPr>
                <a:defRPr/>
              </a:pPr>
              <a:t>14</a:t>
            </a:fld>
            <a:endParaRPr lang="es-ES"/>
          </a:p>
        </p:txBody>
      </p:sp>
    </p:spTree>
    <p:extLst>
      <p:ext uri="{BB962C8B-B14F-4D97-AF65-F5344CB8AC3E}">
        <p14:creationId xmlns:p14="http://schemas.microsoft.com/office/powerpoint/2010/main" val="2734495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4" name="Slide Number Placeholder 3"/>
          <p:cNvSpPr>
            <a:spLocks noGrp="1"/>
          </p:cNvSpPr>
          <p:nvPr>
            <p:ph type="sldNum" sz="quarter" idx="5"/>
          </p:nvPr>
        </p:nvSpPr>
        <p:spPr/>
        <p:txBody>
          <a:bodyPr/>
          <a:lstStyle/>
          <a:p>
            <a:pPr>
              <a:defRPr/>
            </a:pPr>
            <a:fld id="{BF77FAEA-2EC9-4E34-B27D-B5BB87A45901}" type="slidenum">
              <a:rPr lang="es-ES" smtClean="0"/>
              <a:pPr>
                <a:defRPr/>
              </a:pPr>
              <a:t>15</a:t>
            </a:fld>
            <a:endParaRPr lang="es-ES"/>
          </a:p>
        </p:txBody>
      </p:sp>
    </p:spTree>
    <p:extLst>
      <p:ext uri="{BB962C8B-B14F-4D97-AF65-F5344CB8AC3E}">
        <p14:creationId xmlns:p14="http://schemas.microsoft.com/office/powerpoint/2010/main" val="12011766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4" name="Slide Number Placeholder 3"/>
          <p:cNvSpPr>
            <a:spLocks noGrp="1"/>
          </p:cNvSpPr>
          <p:nvPr>
            <p:ph type="sldNum" sz="quarter" idx="5"/>
          </p:nvPr>
        </p:nvSpPr>
        <p:spPr/>
        <p:txBody>
          <a:bodyPr/>
          <a:lstStyle/>
          <a:p>
            <a:pPr>
              <a:defRPr/>
            </a:pPr>
            <a:fld id="{70D2E349-0717-4C0C-9D59-EC8F54D8C24B}" type="slidenum">
              <a:rPr lang="es-ES" smtClean="0"/>
              <a:pPr>
                <a:defRPr/>
              </a:pPr>
              <a:t>16</a:t>
            </a:fld>
            <a:endParaRPr lang="es-ES"/>
          </a:p>
        </p:txBody>
      </p:sp>
    </p:spTree>
    <p:extLst>
      <p:ext uri="{BB962C8B-B14F-4D97-AF65-F5344CB8AC3E}">
        <p14:creationId xmlns:p14="http://schemas.microsoft.com/office/powerpoint/2010/main" val="2119570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17</a:t>
            </a:fld>
            <a:endParaRPr lang="es-ES"/>
          </a:p>
        </p:txBody>
      </p:sp>
    </p:spTree>
    <p:extLst>
      <p:ext uri="{BB962C8B-B14F-4D97-AF65-F5344CB8AC3E}">
        <p14:creationId xmlns:p14="http://schemas.microsoft.com/office/powerpoint/2010/main" val="25035670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endParaRPr lang="de-DE" dirty="0"/>
          </a:p>
        </p:txBody>
      </p:sp>
      <p:sp>
        <p:nvSpPr>
          <p:cNvPr id="4" name="Slide Number Placeholder 3"/>
          <p:cNvSpPr>
            <a:spLocks noGrp="1"/>
          </p:cNvSpPr>
          <p:nvPr>
            <p:ph type="sldNum" sz="quarter" idx="5"/>
          </p:nvPr>
        </p:nvSpPr>
        <p:spPr/>
        <p:txBody>
          <a:bodyPr/>
          <a:lstStyle/>
          <a:p>
            <a:pPr>
              <a:defRPr/>
            </a:pPr>
            <a:fld id="{E59F637D-3E27-4855-A3B7-1550A8B6C776}" type="slidenum">
              <a:rPr lang="es-ES" smtClean="0"/>
              <a:pPr>
                <a:defRPr/>
              </a:pPr>
              <a:t>18</a:t>
            </a:fld>
            <a:endParaRPr lang="es-ES"/>
          </a:p>
        </p:txBody>
      </p:sp>
    </p:spTree>
    <p:extLst>
      <p:ext uri="{BB962C8B-B14F-4D97-AF65-F5344CB8AC3E}">
        <p14:creationId xmlns:p14="http://schemas.microsoft.com/office/powerpoint/2010/main" val="3018610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4" name="Slide Number Placeholder 3"/>
          <p:cNvSpPr>
            <a:spLocks noGrp="1"/>
          </p:cNvSpPr>
          <p:nvPr>
            <p:ph type="sldNum" sz="quarter" idx="5"/>
          </p:nvPr>
        </p:nvSpPr>
        <p:spPr/>
        <p:txBody>
          <a:bodyPr/>
          <a:lstStyle/>
          <a:p>
            <a:pPr>
              <a:defRPr/>
            </a:pPr>
            <a:fld id="{C13792E8-1D45-4819-A253-EC8834D81603}" type="slidenum">
              <a:rPr lang="es-ES" smtClean="0"/>
              <a:pPr>
                <a:defRPr/>
              </a:pPr>
              <a:t>19</a:t>
            </a:fld>
            <a:endParaRPr lang="es-ES"/>
          </a:p>
        </p:txBody>
      </p:sp>
    </p:spTree>
    <p:extLst>
      <p:ext uri="{BB962C8B-B14F-4D97-AF65-F5344CB8AC3E}">
        <p14:creationId xmlns:p14="http://schemas.microsoft.com/office/powerpoint/2010/main" val="2183618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2</a:t>
            </a:fld>
            <a:endParaRPr lang="es-ES"/>
          </a:p>
        </p:txBody>
      </p:sp>
    </p:spTree>
    <p:extLst>
      <p:ext uri="{BB962C8B-B14F-4D97-AF65-F5344CB8AC3E}">
        <p14:creationId xmlns:p14="http://schemas.microsoft.com/office/powerpoint/2010/main" val="22023669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4" name="Slide Number Placeholder 3"/>
          <p:cNvSpPr>
            <a:spLocks noGrp="1"/>
          </p:cNvSpPr>
          <p:nvPr>
            <p:ph type="sldNum" sz="quarter" idx="5"/>
          </p:nvPr>
        </p:nvSpPr>
        <p:spPr/>
        <p:txBody>
          <a:bodyPr/>
          <a:lstStyle/>
          <a:p>
            <a:pPr>
              <a:defRPr/>
            </a:pPr>
            <a:fld id="{A30930E3-344E-4223-AD05-31C560DE0D53}" type="slidenum">
              <a:rPr lang="es-ES" smtClean="0"/>
              <a:pPr>
                <a:defRPr/>
              </a:pPr>
              <a:t>20</a:t>
            </a:fld>
            <a:endParaRPr lang="es-ES"/>
          </a:p>
        </p:txBody>
      </p:sp>
    </p:spTree>
    <p:extLst>
      <p:ext uri="{BB962C8B-B14F-4D97-AF65-F5344CB8AC3E}">
        <p14:creationId xmlns:p14="http://schemas.microsoft.com/office/powerpoint/2010/main" val="41586781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21</a:t>
            </a:fld>
            <a:endParaRPr lang="es-ES"/>
          </a:p>
        </p:txBody>
      </p:sp>
    </p:spTree>
    <p:extLst>
      <p:ext uri="{BB962C8B-B14F-4D97-AF65-F5344CB8AC3E}">
        <p14:creationId xmlns:p14="http://schemas.microsoft.com/office/powerpoint/2010/main" val="36790015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22</a:t>
            </a:fld>
            <a:endParaRPr lang="es-ES"/>
          </a:p>
        </p:txBody>
      </p:sp>
    </p:spTree>
    <p:extLst>
      <p:ext uri="{BB962C8B-B14F-4D97-AF65-F5344CB8AC3E}">
        <p14:creationId xmlns:p14="http://schemas.microsoft.com/office/powerpoint/2010/main" val="1615170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23</a:t>
            </a:fld>
            <a:endParaRPr lang="es-ES"/>
          </a:p>
        </p:txBody>
      </p:sp>
    </p:spTree>
    <p:extLst>
      <p:ext uri="{BB962C8B-B14F-4D97-AF65-F5344CB8AC3E}">
        <p14:creationId xmlns:p14="http://schemas.microsoft.com/office/powerpoint/2010/main" val="65368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dirty="0" smtClean="0"/>
          </a:p>
        </p:txBody>
      </p:sp>
      <p:sp>
        <p:nvSpPr>
          <p:cNvPr id="4" name="Slide Number Placeholder 3"/>
          <p:cNvSpPr>
            <a:spLocks noGrp="1"/>
          </p:cNvSpPr>
          <p:nvPr>
            <p:ph type="sldNum" sz="quarter" idx="5"/>
          </p:nvPr>
        </p:nvSpPr>
        <p:spPr/>
        <p:txBody>
          <a:bodyPr/>
          <a:lstStyle/>
          <a:p>
            <a:pPr>
              <a:defRPr/>
            </a:pPr>
            <a:fld id="{1E7B6D12-0FFC-44D1-BAC2-1C251CE29444}" type="slidenum">
              <a:rPr lang="es-ES" smtClean="0"/>
              <a:pPr>
                <a:defRPr/>
              </a:pPr>
              <a:t>24</a:t>
            </a:fld>
            <a:endParaRPr lang="es-ES"/>
          </a:p>
        </p:txBody>
      </p:sp>
    </p:spTree>
    <p:extLst>
      <p:ext uri="{BB962C8B-B14F-4D97-AF65-F5344CB8AC3E}">
        <p14:creationId xmlns:p14="http://schemas.microsoft.com/office/powerpoint/2010/main" val="9175010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25</a:t>
            </a:fld>
            <a:endParaRPr lang="es-ES"/>
          </a:p>
        </p:txBody>
      </p:sp>
    </p:spTree>
    <p:extLst>
      <p:ext uri="{BB962C8B-B14F-4D97-AF65-F5344CB8AC3E}">
        <p14:creationId xmlns:p14="http://schemas.microsoft.com/office/powerpoint/2010/main" val="840750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26</a:t>
            </a:fld>
            <a:endParaRPr lang="es-ES"/>
          </a:p>
        </p:txBody>
      </p:sp>
    </p:spTree>
    <p:extLst>
      <p:ext uri="{BB962C8B-B14F-4D97-AF65-F5344CB8AC3E}">
        <p14:creationId xmlns:p14="http://schemas.microsoft.com/office/powerpoint/2010/main" val="5324261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27</a:t>
            </a:fld>
            <a:endParaRPr lang="es-ES"/>
          </a:p>
        </p:txBody>
      </p:sp>
    </p:spTree>
    <p:extLst>
      <p:ext uri="{BB962C8B-B14F-4D97-AF65-F5344CB8AC3E}">
        <p14:creationId xmlns:p14="http://schemas.microsoft.com/office/powerpoint/2010/main" val="11587755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28</a:t>
            </a:fld>
            <a:endParaRPr lang="es-ES"/>
          </a:p>
        </p:txBody>
      </p:sp>
    </p:spTree>
    <p:extLst>
      <p:ext uri="{BB962C8B-B14F-4D97-AF65-F5344CB8AC3E}">
        <p14:creationId xmlns:p14="http://schemas.microsoft.com/office/powerpoint/2010/main" val="31777145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29</a:t>
            </a:fld>
            <a:endParaRPr lang="es-ES"/>
          </a:p>
        </p:txBody>
      </p:sp>
    </p:spTree>
    <p:extLst>
      <p:ext uri="{BB962C8B-B14F-4D97-AF65-F5344CB8AC3E}">
        <p14:creationId xmlns:p14="http://schemas.microsoft.com/office/powerpoint/2010/main" val="3651428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n-US" smtClean="0"/>
          </a:p>
        </p:txBody>
      </p:sp>
      <p:sp>
        <p:nvSpPr>
          <p:cNvPr id="3686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251D14B-6AB6-4CAE-BAE5-579FECB1EF7A}" type="slidenum">
              <a:rPr lang="es-ES" altLang="en-US" smtClean="0"/>
              <a:pPr fontAlgn="base">
                <a:spcBef>
                  <a:spcPct val="0"/>
                </a:spcBef>
                <a:spcAft>
                  <a:spcPct val="0"/>
                </a:spcAft>
                <a:defRPr/>
              </a:pPr>
              <a:t>3</a:t>
            </a:fld>
            <a:endParaRPr lang="es-ES" altLang="en-US" smtClean="0"/>
          </a:p>
        </p:txBody>
      </p:sp>
    </p:spTree>
    <p:extLst>
      <p:ext uri="{BB962C8B-B14F-4D97-AF65-F5344CB8AC3E}">
        <p14:creationId xmlns:p14="http://schemas.microsoft.com/office/powerpoint/2010/main" val="40903839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de-DE" smtClean="0"/>
          </a:p>
        </p:txBody>
      </p:sp>
      <p:sp>
        <p:nvSpPr>
          <p:cNvPr id="4" name="Slide Number Placeholder 3"/>
          <p:cNvSpPr>
            <a:spLocks noGrp="1"/>
          </p:cNvSpPr>
          <p:nvPr>
            <p:ph type="sldNum" sz="quarter" idx="5"/>
          </p:nvPr>
        </p:nvSpPr>
        <p:spPr/>
        <p:txBody>
          <a:bodyPr/>
          <a:lstStyle/>
          <a:p>
            <a:pPr>
              <a:defRPr/>
            </a:pPr>
            <a:fld id="{07B0FDC2-9DD3-4A52-A72E-B5F1B3E19E3F}" type="slidenum">
              <a:rPr lang="es-ES" smtClean="0"/>
              <a:pPr>
                <a:defRPr/>
              </a:pPr>
              <a:t>30</a:t>
            </a:fld>
            <a:endParaRPr lang="es-ES"/>
          </a:p>
        </p:txBody>
      </p:sp>
    </p:spTree>
    <p:extLst>
      <p:ext uri="{BB962C8B-B14F-4D97-AF65-F5344CB8AC3E}">
        <p14:creationId xmlns:p14="http://schemas.microsoft.com/office/powerpoint/2010/main" val="3354571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4</a:t>
            </a:fld>
            <a:endParaRPr lang="es-ES"/>
          </a:p>
        </p:txBody>
      </p:sp>
    </p:spTree>
    <p:extLst>
      <p:ext uri="{BB962C8B-B14F-4D97-AF65-F5344CB8AC3E}">
        <p14:creationId xmlns:p14="http://schemas.microsoft.com/office/powerpoint/2010/main" val="1950683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5</a:t>
            </a:fld>
            <a:endParaRPr lang="es-ES"/>
          </a:p>
        </p:txBody>
      </p:sp>
    </p:spTree>
    <p:extLst>
      <p:ext uri="{BB962C8B-B14F-4D97-AF65-F5344CB8AC3E}">
        <p14:creationId xmlns:p14="http://schemas.microsoft.com/office/powerpoint/2010/main" val="2748952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6</a:t>
            </a:fld>
            <a:endParaRPr lang="es-ES"/>
          </a:p>
        </p:txBody>
      </p:sp>
    </p:spTree>
    <p:extLst>
      <p:ext uri="{BB962C8B-B14F-4D97-AF65-F5344CB8AC3E}">
        <p14:creationId xmlns:p14="http://schemas.microsoft.com/office/powerpoint/2010/main" val="258436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7</a:t>
            </a:fld>
            <a:endParaRPr lang="es-ES"/>
          </a:p>
        </p:txBody>
      </p:sp>
    </p:spTree>
    <p:extLst>
      <p:ext uri="{BB962C8B-B14F-4D97-AF65-F5344CB8AC3E}">
        <p14:creationId xmlns:p14="http://schemas.microsoft.com/office/powerpoint/2010/main" val="4173111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CF2D11D7-4D06-4EC3-A772-39ABA9D81193}" type="slidenum">
              <a:rPr lang="es-ES" smtClean="0"/>
              <a:pPr>
                <a:defRPr/>
              </a:pPr>
              <a:t>8</a:t>
            </a:fld>
            <a:endParaRPr lang="es-ES"/>
          </a:p>
        </p:txBody>
      </p:sp>
    </p:spTree>
    <p:extLst>
      <p:ext uri="{BB962C8B-B14F-4D97-AF65-F5344CB8AC3E}">
        <p14:creationId xmlns:p14="http://schemas.microsoft.com/office/powerpoint/2010/main" val="3573652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ES" altLang="en-US" dirty="0" smtClean="0"/>
          </a:p>
        </p:txBody>
      </p:sp>
      <p:sp>
        <p:nvSpPr>
          <p:cNvPr id="3891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CAAD473-1A25-476E-A7AE-EE548E37F8F5}" type="slidenum">
              <a:rPr lang="es-ES" altLang="en-US" smtClean="0"/>
              <a:pPr fontAlgn="base">
                <a:spcBef>
                  <a:spcPct val="0"/>
                </a:spcBef>
                <a:spcAft>
                  <a:spcPct val="0"/>
                </a:spcAft>
                <a:defRPr/>
              </a:pPr>
              <a:t>9</a:t>
            </a:fld>
            <a:endParaRPr lang="es-ES" altLang="en-US" smtClean="0"/>
          </a:p>
        </p:txBody>
      </p:sp>
    </p:spTree>
    <p:extLst>
      <p:ext uri="{BB962C8B-B14F-4D97-AF65-F5344CB8AC3E}">
        <p14:creationId xmlns:p14="http://schemas.microsoft.com/office/powerpoint/2010/main" val="206639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Y"/>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Y"/>
          </a:p>
        </p:txBody>
      </p:sp>
      <p:sp>
        <p:nvSpPr>
          <p:cNvPr id="4" name="Marcador de fecha 3"/>
          <p:cNvSpPr>
            <a:spLocks noGrp="1"/>
          </p:cNvSpPr>
          <p:nvPr>
            <p:ph type="dt" sz="half" idx="10"/>
          </p:nvPr>
        </p:nvSpPr>
        <p:spPr/>
        <p:txBody>
          <a:bodyPr/>
          <a:lstStyle>
            <a:lvl1pPr>
              <a:defRPr/>
            </a:lvl1pPr>
          </a:lstStyle>
          <a:p>
            <a:pPr>
              <a:defRPr/>
            </a:pPr>
            <a:fld id="{0F86F462-10F3-4576-B19B-836E95032A26}" type="datetime3">
              <a:rPr lang="en-US"/>
              <a:pPr>
                <a:defRPr/>
              </a:pPr>
              <a:t>22 July 2016</a:t>
            </a:fld>
            <a:endParaRPr lang="es-PY"/>
          </a:p>
        </p:txBody>
      </p:sp>
      <p:sp>
        <p:nvSpPr>
          <p:cNvPr id="5"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6" name="Marcador de número de diapositiva 5"/>
          <p:cNvSpPr>
            <a:spLocks noGrp="1"/>
          </p:cNvSpPr>
          <p:nvPr>
            <p:ph type="sldNum" sz="quarter" idx="12"/>
          </p:nvPr>
        </p:nvSpPr>
        <p:spPr/>
        <p:txBody>
          <a:bodyPr/>
          <a:lstStyle>
            <a:lvl1pPr>
              <a:defRPr/>
            </a:lvl1pPr>
          </a:lstStyle>
          <a:p>
            <a:pPr>
              <a:defRPr/>
            </a:pPr>
            <a:fld id="{F0E63112-D898-44A7-AC77-721C30E92902}" type="slidenum">
              <a:rPr lang="es-PY"/>
              <a:pPr>
                <a:defRPr/>
              </a:pPr>
              <a:t>‹Nº›</a:t>
            </a:fld>
            <a:endParaRPr lang="es-PY"/>
          </a:p>
        </p:txBody>
      </p:sp>
    </p:spTree>
    <p:extLst>
      <p:ext uri="{BB962C8B-B14F-4D97-AF65-F5344CB8AC3E}">
        <p14:creationId xmlns:p14="http://schemas.microsoft.com/office/powerpoint/2010/main" val="721578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lvl1pPr>
              <a:defRPr/>
            </a:lvl1pPr>
          </a:lstStyle>
          <a:p>
            <a:pPr>
              <a:defRPr/>
            </a:pPr>
            <a:fld id="{15790406-FF1A-42D3-9531-1A18C5E2AB37}" type="datetime3">
              <a:rPr lang="en-US"/>
              <a:pPr>
                <a:defRPr/>
              </a:pPr>
              <a:t>22 July 2016</a:t>
            </a:fld>
            <a:endParaRPr lang="es-PY"/>
          </a:p>
        </p:txBody>
      </p:sp>
      <p:sp>
        <p:nvSpPr>
          <p:cNvPr id="5"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6" name="Marcador de número de diapositiva 5"/>
          <p:cNvSpPr>
            <a:spLocks noGrp="1"/>
          </p:cNvSpPr>
          <p:nvPr>
            <p:ph type="sldNum" sz="quarter" idx="12"/>
          </p:nvPr>
        </p:nvSpPr>
        <p:spPr/>
        <p:txBody>
          <a:bodyPr/>
          <a:lstStyle>
            <a:lvl1pPr>
              <a:defRPr/>
            </a:lvl1pPr>
          </a:lstStyle>
          <a:p>
            <a:pPr>
              <a:defRPr/>
            </a:pPr>
            <a:fld id="{0AE5B15A-0203-497C-8571-A8ABB8C14739}" type="slidenum">
              <a:rPr lang="es-PY"/>
              <a:pPr>
                <a:defRPr/>
              </a:pPr>
              <a:t>‹Nº›</a:t>
            </a:fld>
            <a:endParaRPr lang="es-PY"/>
          </a:p>
        </p:txBody>
      </p:sp>
    </p:spTree>
    <p:extLst>
      <p:ext uri="{BB962C8B-B14F-4D97-AF65-F5344CB8AC3E}">
        <p14:creationId xmlns:p14="http://schemas.microsoft.com/office/powerpoint/2010/main" val="37961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Y"/>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lvl1pPr>
              <a:defRPr/>
            </a:lvl1pPr>
          </a:lstStyle>
          <a:p>
            <a:pPr>
              <a:defRPr/>
            </a:pPr>
            <a:fld id="{1801D5E6-0425-41A2-BE7B-8A04ACF5773E}" type="datetime3">
              <a:rPr lang="en-US"/>
              <a:pPr>
                <a:defRPr/>
              </a:pPr>
              <a:t>22 July 2016</a:t>
            </a:fld>
            <a:endParaRPr lang="es-PY"/>
          </a:p>
        </p:txBody>
      </p:sp>
      <p:sp>
        <p:nvSpPr>
          <p:cNvPr id="5"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6" name="Marcador de número de diapositiva 5"/>
          <p:cNvSpPr>
            <a:spLocks noGrp="1"/>
          </p:cNvSpPr>
          <p:nvPr>
            <p:ph type="sldNum" sz="quarter" idx="12"/>
          </p:nvPr>
        </p:nvSpPr>
        <p:spPr/>
        <p:txBody>
          <a:bodyPr/>
          <a:lstStyle>
            <a:lvl1pPr>
              <a:defRPr/>
            </a:lvl1pPr>
          </a:lstStyle>
          <a:p>
            <a:pPr>
              <a:defRPr/>
            </a:pPr>
            <a:fld id="{3DBE69F2-406A-494A-9588-7FCA6D9D45E6}" type="slidenum">
              <a:rPr lang="es-PY"/>
              <a:pPr>
                <a:defRPr/>
              </a:pPr>
              <a:t>‹Nº›</a:t>
            </a:fld>
            <a:endParaRPr lang="es-PY"/>
          </a:p>
        </p:txBody>
      </p:sp>
    </p:spTree>
    <p:extLst>
      <p:ext uri="{BB962C8B-B14F-4D97-AF65-F5344CB8AC3E}">
        <p14:creationId xmlns:p14="http://schemas.microsoft.com/office/powerpoint/2010/main" val="2631311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Key statement">
    <p:spTree>
      <p:nvGrpSpPr>
        <p:cNvPr id="1" name=""/>
        <p:cNvGrpSpPr/>
        <p:nvPr/>
      </p:nvGrpSpPr>
      <p:grpSpPr>
        <a:xfrm>
          <a:off x="0" y="0"/>
          <a:ext cx="0" cy="0"/>
          <a:chOff x="0" y="0"/>
          <a:chExt cx="0" cy="0"/>
        </a:xfrm>
      </p:grpSpPr>
      <p:sp>
        <p:nvSpPr>
          <p:cNvPr id="4" name="Line 11"/>
          <p:cNvSpPr>
            <a:spLocks noChangeShapeType="1"/>
          </p:cNvSpPr>
          <p:nvPr userDrawn="1"/>
        </p:nvSpPr>
        <p:spPr bwMode="auto">
          <a:xfrm>
            <a:off x="609600" y="6242050"/>
            <a:ext cx="10972800" cy="0"/>
          </a:xfrm>
          <a:prstGeom prst="line">
            <a:avLst/>
          </a:prstGeom>
          <a:noFill/>
          <a:ln w="3175">
            <a:solidFill>
              <a:schemeClr val="bg1"/>
            </a:solidFill>
            <a:round/>
            <a:headEnd/>
            <a:tailEnd/>
          </a:ln>
          <a:effectLst/>
        </p:spPr>
        <p:txBody>
          <a:bodyPr wrap="none" lIns="104306" tIns="52153" rIns="104306" bIns="52153"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US" dirty="0">
              <a:solidFill>
                <a:schemeClr val="bg1"/>
              </a:solidFill>
              <a:cs typeface="Arial" pitchFamily="34" charset="0"/>
            </a:endParaRPr>
          </a:p>
        </p:txBody>
      </p:sp>
      <p:sp>
        <p:nvSpPr>
          <p:cNvPr id="3" name="Text Placeholder 2"/>
          <p:cNvSpPr>
            <a:spLocks noGrp="1"/>
          </p:cNvSpPr>
          <p:nvPr>
            <p:ph type="body" sz="quarter" idx="11"/>
          </p:nvPr>
        </p:nvSpPr>
        <p:spPr>
          <a:xfrm>
            <a:off x="607485" y="1024129"/>
            <a:ext cx="10972800" cy="1643063"/>
          </a:xfrm>
        </p:spPr>
        <p:txBody>
          <a:bodyPr/>
          <a:lstStyle>
            <a:lvl1pPr marL="0" indent="0" algn="l">
              <a:lnSpc>
                <a:spcPct val="85000"/>
              </a:lnSpc>
              <a:spcBef>
                <a:spcPts val="0"/>
              </a:spcBef>
              <a:buNone/>
              <a:defRPr sz="5000" b="1">
                <a:solidFill>
                  <a:schemeClr val="bg2"/>
                </a:solidFill>
                <a:latin typeface="+mn-lt"/>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en-US" smtClean="0"/>
              <a:t>Click to edit Master text styles</a:t>
            </a:r>
          </a:p>
        </p:txBody>
      </p:sp>
      <p:sp>
        <p:nvSpPr>
          <p:cNvPr id="5" name="Date Placeholder 1"/>
          <p:cNvSpPr>
            <a:spLocks noGrp="1"/>
          </p:cNvSpPr>
          <p:nvPr>
            <p:ph type="dt" sz="half" idx="12"/>
          </p:nvPr>
        </p:nvSpPr>
        <p:spPr/>
        <p:txBody>
          <a:bodyPr/>
          <a:lstStyle>
            <a:lvl1pPr>
              <a:defRPr smtClean="0"/>
            </a:lvl1pPr>
          </a:lstStyle>
          <a:p>
            <a:pPr>
              <a:defRPr/>
            </a:pPr>
            <a:fld id="{DF7FC2AD-0030-4E8E-A554-2303AC1ACD3E}" type="datetime3">
              <a:rPr lang="en-US"/>
              <a:pPr>
                <a:defRPr/>
              </a:pPr>
              <a:t>22 July 2016</a:t>
            </a:fld>
            <a:endParaRPr lang="en-US" dirty="0"/>
          </a:p>
        </p:txBody>
      </p:sp>
      <p:sp>
        <p:nvSpPr>
          <p:cNvPr id="6" name="Footer Placeholder 3"/>
          <p:cNvSpPr>
            <a:spLocks noGrp="1"/>
          </p:cNvSpPr>
          <p:nvPr>
            <p:ph type="ftr" sz="quarter" idx="13"/>
          </p:nvPr>
        </p:nvSpPr>
        <p:spPr/>
        <p:txBody>
          <a:bodyPr/>
          <a:lstStyle>
            <a:lvl1pPr>
              <a:defRPr/>
            </a:lvl1pPr>
          </a:lstStyle>
          <a:p>
            <a:pPr>
              <a:defRPr/>
            </a:pPr>
            <a:r>
              <a:rPr lang="en-US"/>
              <a:t>Study on IPSAS in Latin America and the Caribbean</a:t>
            </a:r>
            <a:endParaRPr lang="en-GB" dirty="0"/>
          </a:p>
        </p:txBody>
      </p:sp>
    </p:spTree>
    <p:extLst>
      <p:ext uri="{BB962C8B-B14F-4D97-AF65-F5344CB8AC3E}">
        <p14:creationId xmlns:p14="http://schemas.microsoft.com/office/powerpoint/2010/main" val="3842937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fecha 3"/>
          <p:cNvSpPr>
            <a:spLocks noGrp="1"/>
          </p:cNvSpPr>
          <p:nvPr>
            <p:ph type="dt" sz="half" idx="10"/>
          </p:nvPr>
        </p:nvSpPr>
        <p:spPr/>
        <p:txBody>
          <a:bodyPr/>
          <a:lstStyle>
            <a:lvl1pPr>
              <a:defRPr/>
            </a:lvl1pPr>
          </a:lstStyle>
          <a:p>
            <a:pPr>
              <a:defRPr/>
            </a:pPr>
            <a:fld id="{DA738978-07AC-4242-8A2C-E1EF922B7F51}" type="datetime3">
              <a:rPr lang="en-US"/>
              <a:pPr>
                <a:defRPr/>
              </a:pPr>
              <a:t>22 July 2016</a:t>
            </a:fld>
            <a:endParaRPr lang="es-PY"/>
          </a:p>
        </p:txBody>
      </p:sp>
      <p:sp>
        <p:nvSpPr>
          <p:cNvPr id="5"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6" name="Marcador de número de diapositiva 5"/>
          <p:cNvSpPr>
            <a:spLocks noGrp="1"/>
          </p:cNvSpPr>
          <p:nvPr>
            <p:ph type="sldNum" sz="quarter" idx="12"/>
          </p:nvPr>
        </p:nvSpPr>
        <p:spPr/>
        <p:txBody>
          <a:bodyPr/>
          <a:lstStyle>
            <a:lvl1pPr>
              <a:defRPr/>
            </a:lvl1pPr>
          </a:lstStyle>
          <a:p>
            <a:pPr>
              <a:defRPr/>
            </a:pPr>
            <a:fld id="{CA1053C0-FED9-41AA-A129-3F7147CE8E4D}" type="slidenum">
              <a:rPr lang="es-PY"/>
              <a:pPr>
                <a:defRPr/>
              </a:pPr>
              <a:t>‹Nº›</a:t>
            </a:fld>
            <a:endParaRPr lang="es-PY"/>
          </a:p>
        </p:txBody>
      </p:sp>
    </p:spTree>
    <p:extLst>
      <p:ext uri="{BB962C8B-B14F-4D97-AF65-F5344CB8AC3E}">
        <p14:creationId xmlns:p14="http://schemas.microsoft.com/office/powerpoint/2010/main" val="2600013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lvl1pPr>
              <a:defRPr/>
            </a:lvl1pPr>
          </a:lstStyle>
          <a:p>
            <a:pPr>
              <a:defRPr/>
            </a:pPr>
            <a:fld id="{EC1DB896-0C7D-4E12-AFF2-7591EE44AF03}" type="datetime3">
              <a:rPr lang="en-US"/>
              <a:pPr>
                <a:defRPr/>
              </a:pPr>
              <a:t>22 July 2016</a:t>
            </a:fld>
            <a:endParaRPr lang="es-PY"/>
          </a:p>
        </p:txBody>
      </p:sp>
      <p:sp>
        <p:nvSpPr>
          <p:cNvPr id="5"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6" name="Marcador de número de diapositiva 5"/>
          <p:cNvSpPr>
            <a:spLocks noGrp="1"/>
          </p:cNvSpPr>
          <p:nvPr>
            <p:ph type="sldNum" sz="quarter" idx="12"/>
          </p:nvPr>
        </p:nvSpPr>
        <p:spPr/>
        <p:txBody>
          <a:bodyPr/>
          <a:lstStyle>
            <a:lvl1pPr>
              <a:defRPr/>
            </a:lvl1pPr>
          </a:lstStyle>
          <a:p>
            <a:pPr>
              <a:defRPr/>
            </a:pPr>
            <a:fld id="{0672BC83-C9F3-4732-8B81-B636FC06ACD6}" type="slidenum">
              <a:rPr lang="es-PY"/>
              <a:pPr>
                <a:defRPr/>
              </a:pPr>
              <a:t>‹Nº›</a:t>
            </a:fld>
            <a:endParaRPr lang="es-PY"/>
          </a:p>
        </p:txBody>
      </p:sp>
    </p:spTree>
    <p:extLst>
      <p:ext uri="{BB962C8B-B14F-4D97-AF65-F5344CB8AC3E}">
        <p14:creationId xmlns:p14="http://schemas.microsoft.com/office/powerpoint/2010/main" val="2996129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fecha 3"/>
          <p:cNvSpPr>
            <a:spLocks noGrp="1"/>
          </p:cNvSpPr>
          <p:nvPr>
            <p:ph type="dt" sz="half" idx="10"/>
          </p:nvPr>
        </p:nvSpPr>
        <p:spPr/>
        <p:txBody>
          <a:bodyPr/>
          <a:lstStyle>
            <a:lvl1pPr>
              <a:defRPr/>
            </a:lvl1pPr>
          </a:lstStyle>
          <a:p>
            <a:pPr>
              <a:defRPr/>
            </a:pPr>
            <a:fld id="{CEE369EC-F322-4681-883D-D4D3980B169D}" type="datetime3">
              <a:rPr lang="en-US"/>
              <a:pPr>
                <a:defRPr/>
              </a:pPr>
              <a:t>22 July 2016</a:t>
            </a:fld>
            <a:endParaRPr lang="es-PY"/>
          </a:p>
        </p:txBody>
      </p:sp>
      <p:sp>
        <p:nvSpPr>
          <p:cNvPr id="6"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7" name="Marcador de número de diapositiva 5"/>
          <p:cNvSpPr>
            <a:spLocks noGrp="1"/>
          </p:cNvSpPr>
          <p:nvPr>
            <p:ph type="sldNum" sz="quarter" idx="12"/>
          </p:nvPr>
        </p:nvSpPr>
        <p:spPr/>
        <p:txBody>
          <a:bodyPr/>
          <a:lstStyle>
            <a:lvl1pPr>
              <a:defRPr/>
            </a:lvl1pPr>
          </a:lstStyle>
          <a:p>
            <a:pPr>
              <a:defRPr/>
            </a:pPr>
            <a:fld id="{3F77BBC2-154F-4F75-855C-8D51CDE9BC30}" type="slidenum">
              <a:rPr lang="es-PY"/>
              <a:pPr>
                <a:defRPr/>
              </a:pPr>
              <a:t>‹Nº›</a:t>
            </a:fld>
            <a:endParaRPr lang="es-PY"/>
          </a:p>
        </p:txBody>
      </p:sp>
    </p:spTree>
    <p:extLst>
      <p:ext uri="{BB962C8B-B14F-4D97-AF65-F5344CB8AC3E}">
        <p14:creationId xmlns:p14="http://schemas.microsoft.com/office/powerpoint/2010/main" val="175903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Y"/>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7" name="Marcador de fecha 3"/>
          <p:cNvSpPr>
            <a:spLocks noGrp="1"/>
          </p:cNvSpPr>
          <p:nvPr>
            <p:ph type="dt" sz="half" idx="10"/>
          </p:nvPr>
        </p:nvSpPr>
        <p:spPr/>
        <p:txBody>
          <a:bodyPr/>
          <a:lstStyle>
            <a:lvl1pPr>
              <a:defRPr/>
            </a:lvl1pPr>
          </a:lstStyle>
          <a:p>
            <a:pPr>
              <a:defRPr/>
            </a:pPr>
            <a:fld id="{D743868E-98CE-4985-88DF-CAA9E7F7FB7B}" type="datetime3">
              <a:rPr lang="en-US"/>
              <a:pPr>
                <a:defRPr/>
              </a:pPr>
              <a:t>22 July 2016</a:t>
            </a:fld>
            <a:endParaRPr lang="es-PY"/>
          </a:p>
        </p:txBody>
      </p:sp>
      <p:sp>
        <p:nvSpPr>
          <p:cNvPr id="8"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9" name="Marcador de número de diapositiva 5"/>
          <p:cNvSpPr>
            <a:spLocks noGrp="1"/>
          </p:cNvSpPr>
          <p:nvPr>
            <p:ph type="sldNum" sz="quarter" idx="12"/>
          </p:nvPr>
        </p:nvSpPr>
        <p:spPr/>
        <p:txBody>
          <a:bodyPr/>
          <a:lstStyle>
            <a:lvl1pPr>
              <a:defRPr/>
            </a:lvl1pPr>
          </a:lstStyle>
          <a:p>
            <a:pPr>
              <a:defRPr/>
            </a:pPr>
            <a:fld id="{09906FAF-23FC-4EC1-9E37-B658A9FEF2F8}" type="slidenum">
              <a:rPr lang="es-PY"/>
              <a:pPr>
                <a:defRPr/>
              </a:pPr>
              <a:t>‹Nº›</a:t>
            </a:fld>
            <a:endParaRPr lang="es-PY"/>
          </a:p>
        </p:txBody>
      </p:sp>
    </p:spTree>
    <p:extLst>
      <p:ext uri="{BB962C8B-B14F-4D97-AF65-F5344CB8AC3E}">
        <p14:creationId xmlns:p14="http://schemas.microsoft.com/office/powerpoint/2010/main" val="229159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Y"/>
          </a:p>
        </p:txBody>
      </p:sp>
      <p:sp>
        <p:nvSpPr>
          <p:cNvPr id="3" name="Marcador de fecha 3"/>
          <p:cNvSpPr>
            <a:spLocks noGrp="1"/>
          </p:cNvSpPr>
          <p:nvPr>
            <p:ph type="dt" sz="half" idx="10"/>
          </p:nvPr>
        </p:nvSpPr>
        <p:spPr/>
        <p:txBody>
          <a:bodyPr/>
          <a:lstStyle>
            <a:lvl1pPr>
              <a:defRPr/>
            </a:lvl1pPr>
          </a:lstStyle>
          <a:p>
            <a:pPr>
              <a:defRPr/>
            </a:pPr>
            <a:fld id="{0DA3005F-84CC-4D2B-857C-EEB51CE6F598}" type="datetime3">
              <a:rPr lang="en-US"/>
              <a:pPr>
                <a:defRPr/>
              </a:pPr>
              <a:t>22 July 2016</a:t>
            </a:fld>
            <a:endParaRPr lang="es-PY"/>
          </a:p>
        </p:txBody>
      </p:sp>
      <p:sp>
        <p:nvSpPr>
          <p:cNvPr id="4"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5" name="Marcador de número de diapositiva 5"/>
          <p:cNvSpPr>
            <a:spLocks noGrp="1"/>
          </p:cNvSpPr>
          <p:nvPr>
            <p:ph type="sldNum" sz="quarter" idx="12"/>
          </p:nvPr>
        </p:nvSpPr>
        <p:spPr/>
        <p:txBody>
          <a:bodyPr/>
          <a:lstStyle>
            <a:lvl1pPr>
              <a:defRPr/>
            </a:lvl1pPr>
          </a:lstStyle>
          <a:p>
            <a:pPr>
              <a:defRPr/>
            </a:pPr>
            <a:fld id="{4A756C31-1F8A-407B-A78C-F811D74D75B6}" type="slidenum">
              <a:rPr lang="es-PY"/>
              <a:pPr>
                <a:defRPr/>
              </a:pPr>
              <a:t>‹Nº›</a:t>
            </a:fld>
            <a:endParaRPr lang="es-PY"/>
          </a:p>
        </p:txBody>
      </p:sp>
    </p:spTree>
    <p:extLst>
      <p:ext uri="{BB962C8B-B14F-4D97-AF65-F5344CB8AC3E}">
        <p14:creationId xmlns:p14="http://schemas.microsoft.com/office/powerpoint/2010/main" val="147648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A6AC2C2E-E601-4561-9649-5C58F20F0926}" type="datetime3">
              <a:rPr lang="en-US"/>
              <a:pPr>
                <a:defRPr/>
              </a:pPr>
              <a:t>22 July 2016</a:t>
            </a:fld>
            <a:endParaRPr lang="es-PY"/>
          </a:p>
        </p:txBody>
      </p:sp>
      <p:sp>
        <p:nvSpPr>
          <p:cNvPr id="3"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4" name="Marcador de número de diapositiva 5"/>
          <p:cNvSpPr>
            <a:spLocks noGrp="1"/>
          </p:cNvSpPr>
          <p:nvPr>
            <p:ph type="sldNum" sz="quarter" idx="12"/>
          </p:nvPr>
        </p:nvSpPr>
        <p:spPr/>
        <p:txBody>
          <a:bodyPr/>
          <a:lstStyle>
            <a:lvl1pPr>
              <a:defRPr/>
            </a:lvl1pPr>
          </a:lstStyle>
          <a:p>
            <a:pPr>
              <a:defRPr/>
            </a:pPr>
            <a:fld id="{EBEE5323-6DEC-41C9-8ADD-F7498814B30A}" type="slidenum">
              <a:rPr lang="es-PY"/>
              <a:pPr>
                <a:defRPr/>
              </a:pPr>
              <a:t>‹Nº›</a:t>
            </a:fld>
            <a:endParaRPr lang="es-PY"/>
          </a:p>
        </p:txBody>
      </p:sp>
    </p:spTree>
    <p:extLst>
      <p:ext uri="{BB962C8B-B14F-4D97-AF65-F5344CB8AC3E}">
        <p14:creationId xmlns:p14="http://schemas.microsoft.com/office/powerpoint/2010/main" val="2402231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86AD60A0-05A5-402C-9A61-09B12B121091}" type="datetime3">
              <a:rPr lang="en-US"/>
              <a:pPr>
                <a:defRPr/>
              </a:pPr>
              <a:t>22 July 2016</a:t>
            </a:fld>
            <a:endParaRPr lang="es-PY"/>
          </a:p>
        </p:txBody>
      </p:sp>
      <p:sp>
        <p:nvSpPr>
          <p:cNvPr id="6"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7" name="Marcador de número de diapositiva 5"/>
          <p:cNvSpPr>
            <a:spLocks noGrp="1"/>
          </p:cNvSpPr>
          <p:nvPr>
            <p:ph type="sldNum" sz="quarter" idx="12"/>
          </p:nvPr>
        </p:nvSpPr>
        <p:spPr/>
        <p:txBody>
          <a:bodyPr/>
          <a:lstStyle>
            <a:lvl1pPr>
              <a:defRPr/>
            </a:lvl1pPr>
          </a:lstStyle>
          <a:p>
            <a:pPr>
              <a:defRPr/>
            </a:pPr>
            <a:fld id="{D72F1AD7-BF65-4A63-A499-E35EC7A72A30}" type="slidenum">
              <a:rPr lang="es-PY"/>
              <a:pPr>
                <a:defRPr/>
              </a:pPr>
              <a:t>‹Nº›</a:t>
            </a:fld>
            <a:endParaRPr lang="es-PY"/>
          </a:p>
        </p:txBody>
      </p:sp>
    </p:spTree>
    <p:extLst>
      <p:ext uri="{BB962C8B-B14F-4D97-AF65-F5344CB8AC3E}">
        <p14:creationId xmlns:p14="http://schemas.microsoft.com/office/powerpoint/2010/main" val="3183012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Y"/>
          </a:p>
        </p:txBody>
      </p:sp>
      <p:sp>
        <p:nvSpPr>
          <p:cNvPr id="3" name="Marcador de posición de imagen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Y" noProof="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pPr>
              <a:defRPr/>
            </a:pPr>
            <a:fld id="{28C9BCBC-379C-420E-B7AE-E3C78385F1A7}" type="datetime3">
              <a:rPr lang="en-US"/>
              <a:pPr>
                <a:defRPr/>
              </a:pPr>
              <a:t>22 July 2016</a:t>
            </a:fld>
            <a:endParaRPr lang="es-PY"/>
          </a:p>
        </p:txBody>
      </p:sp>
      <p:sp>
        <p:nvSpPr>
          <p:cNvPr id="6" name="Marcador de pie de página 4"/>
          <p:cNvSpPr>
            <a:spLocks noGrp="1"/>
          </p:cNvSpPr>
          <p:nvPr>
            <p:ph type="ftr" sz="quarter" idx="11"/>
          </p:nvPr>
        </p:nvSpPr>
        <p:spPr/>
        <p:txBody>
          <a:bodyPr/>
          <a:lstStyle>
            <a:lvl1pPr>
              <a:defRPr/>
            </a:lvl1pPr>
          </a:lstStyle>
          <a:p>
            <a:pPr>
              <a:defRPr/>
            </a:pPr>
            <a:r>
              <a:rPr lang="en-US"/>
              <a:t>Study on IPSAS in Latin America and the Caribbean</a:t>
            </a:r>
            <a:endParaRPr lang="es-PY"/>
          </a:p>
        </p:txBody>
      </p:sp>
      <p:sp>
        <p:nvSpPr>
          <p:cNvPr id="7" name="Marcador de número de diapositiva 5"/>
          <p:cNvSpPr>
            <a:spLocks noGrp="1"/>
          </p:cNvSpPr>
          <p:nvPr>
            <p:ph type="sldNum" sz="quarter" idx="12"/>
          </p:nvPr>
        </p:nvSpPr>
        <p:spPr/>
        <p:txBody>
          <a:bodyPr/>
          <a:lstStyle>
            <a:lvl1pPr>
              <a:defRPr/>
            </a:lvl1pPr>
          </a:lstStyle>
          <a:p>
            <a:pPr>
              <a:defRPr/>
            </a:pPr>
            <a:fld id="{ADACE746-77DF-4FE2-ACFD-A7BB9063295F}" type="slidenum">
              <a:rPr lang="es-PY"/>
              <a:pPr>
                <a:defRPr/>
              </a:pPr>
              <a:t>‹Nº›</a:t>
            </a:fld>
            <a:endParaRPr lang="es-PY"/>
          </a:p>
        </p:txBody>
      </p:sp>
    </p:spTree>
    <p:extLst>
      <p:ext uri="{BB962C8B-B14F-4D97-AF65-F5344CB8AC3E}">
        <p14:creationId xmlns:p14="http://schemas.microsoft.com/office/powerpoint/2010/main" val="3980974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n-US" smtClean="0"/>
              <a:t>Haga clic para modificar el estilo de título del patrón</a:t>
            </a:r>
            <a:endParaRPr lang="es-PY" altLang="en-US" smtClean="0"/>
          </a:p>
        </p:txBody>
      </p:sp>
      <p:sp>
        <p:nvSpPr>
          <p:cNvPr id="1027" name="Marcador de texto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n-US" smtClean="0"/>
              <a:t>Haga clic para modificar el estilo de texto del patrón</a:t>
            </a:r>
          </a:p>
          <a:p>
            <a:pPr lvl="1"/>
            <a:r>
              <a:rPr lang="es-ES" altLang="en-US" smtClean="0"/>
              <a:t>Segundo nivel</a:t>
            </a:r>
          </a:p>
          <a:p>
            <a:pPr lvl="2"/>
            <a:r>
              <a:rPr lang="es-ES" altLang="en-US" smtClean="0"/>
              <a:t>Tercer nivel</a:t>
            </a:r>
          </a:p>
          <a:p>
            <a:pPr lvl="3"/>
            <a:r>
              <a:rPr lang="es-ES" altLang="en-US" smtClean="0"/>
              <a:t>Cuarto nivel</a:t>
            </a:r>
          </a:p>
          <a:p>
            <a:pPr lvl="4"/>
            <a:r>
              <a:rPr lang="es-ES" altLang="en-US" smtClean="0"/>
              <a:t>Quinto nivel</a:t>
            </a:r>
            <a:endParaRPr lang="es-PY" altLang="en-US" smtClean="0"/>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E99967E-68D6-4060-9B26-71FF6A70E81D}" type="datetime3">
              <a:rPr lang="en-US"/>
              <a:pPr>
                <a:defRPr/>
              </a:pPr>
              <a:t>22 July 2016</a:t>
            </a:fld>
            <a:endParaRPr lang="es-PY"/>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r>
              <a:rPr lang="en-US"/>
              <a:t>Study on IPSAS in Latin America and the Caribbean</a:t>
            </a:r>
            <a:endParaRPr lang="es-PY"/>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6BB17C8-22A7-4640-B8A7-CE8A39956931}" type="slidenum">
              <a:rPr lang="es-PY"/>
              <a:pPr>
                <a:defRPr/>
              </a:pPr>
              <a:t>‹Nº›</a:t>
            </a:fld>
            <a:endParaRPr lang="es-PY"/>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oleObject" Target="../embeddings/oleObject4.bin"/><Relationship Id="rId18" Type="http://schemas.openxmlformats.org/officeDocument/2006/relationships/image" Target="../media/image9.png"/><Relationship Id="rId3" Type="http://schemas.openxmlformats.org/officeDocument/2006/relationships/tags" Target="../tags/tag37.xml"/><Relationship Id="rId7" Type="http://schemas.openxmlformats.org/officeDocument/2006/relationships/tags" Target="../tags/tag41.xml"/><Relationship Id="rId12" Type="http://schemas.openxmlformats.org/officeDocument/2006/relationships/notesSlide" Target="../notesSlides/notesSlide10.xml"/><Relationship Id="rId17" Type="http://schemas.openxmlformats.org/officeDocument/2006/relationships/image" Target="../media/image8.png"/><Relationship Id="rId2" Type="http://schemas.openxmlformats.org/officeDocument/2006/relationships/tags" Target="../tags/tag36.xml"/><Relationship Id="rId16" Type="http://schemas.openxmlformats.org/officeDocument/2006/relationships/image" Target="../media/image7.jpeg"/><Relationship Id="rId1" Type="http://schemas.openxmlformats.org/officeDocument/2006/relationships/vmlDrawing" Target="../drawings/vmlDrawing4.vml"/><Relationship Id="rId6" Type="http://schemas.openxmlformats.org/officeDocument/2006/relationships/tags" Target="../tags/tag40.xml"/><Relationship Id="rId11" Type="http://schemas.openxmlformats.org/officeDocument/2006/relationships/slideLayout" Target="../slideLayouts/slideLayout12.xml"/><Relationship Id="rId5" Type="http://schemas.openxmlformats.org/officeDocument/2006/relationships/tags" Target="../tags/tag39.xml"/><Relationship Id="rId15" Type="http://schemas.openxmlformats.org/officeDocument/2006/relationships/image" Target="../media/image6.jpeg"/><Relationship Id="rId10" Type="http://schemas.openxmlformats.org/officeDocument/2006/relationships/tags" Target="../tags/tag44.xml"/><Relationship Id="rId19" Type="http://schemas.openxmlformats.org/officeDocument/2006/relationships/image" Target="../media/image3.png"/><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image" Target="../media/image5.emf"/></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47.xml"/><Relationship Id="rId7" Type="http://schemas.openxmlformats.org/officeDocument/2006/relationships/image" Target="../media/image7.jpe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notesSlide" Target="../notesSlides/notesSlide11.xml"/><Relationship Id="rId11" Type="http://schemas.openxmlformats.org/officeDocument/2006/relationships/image" Target="../media/image18.jpeg"/><Relationship Id="rId5" Type="http://schemas.openxmlformats.org/officeDocument/2006/relationships/slideLayout" Target="../slideLayouts/slideLayout2.xml"/><Relationship Id="rId10" Type="http://schemas.openxmlformats.org/officeDocument/2006/relationships/image" Target="../media/image3.png"/><Relationship Id="rId4" Type="http://schemas.openxmlformats.org/officeDocument/2006/relationships/tags" Target="../tags/tag48.xml"/><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oleObject" Target="../embeddings/oleObject5.bin"/><Relationship Id="rId18" Type="http://schemas.openxmlformats.org/officeDocument/2006/relationships/image" Target="../media/image9.png"/><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notesSlide" Target="../notesSlides/notesSlide12.xml"/><Relationship Id="rId17" Type="http://schemas.openxmlformats.org/officeDocument/2006/relationships/image" Target="../media/image8.png"/><Relationship Id="rId2" Type="http://schemas.openxmlformats.org/officeDocument/2006/relationships/tags" Target="../tags/tag49.xml"/><Relationship Id="rId16" Type="http://schemas.openxmlformats.org/officeDocument/2006/relationships/image" Target="../media/image7.jpeg"/><Relationship Id="rId1" Type="http://schemas.openxmlformats.org/officeDocument/2006/relationships/vmlDrawing" Target="../drawings/vmlDrawing5.vml"/><Relationship Id="rId6" Type="http://schemas.openxmlformats.org/officeDocument/2006/relationships/tags" Target="../tags/tag53.xml"/><Relationship Id="rId11" Type="http://schemas.openxmlformats.org/officeDocument/2006/relationships/slideLayout" Target="../slideLayouts/slideLayout12.xml"/><Relationship Id="rId5" Type="http://schemas.openxmlformats.org/officeDocument/2006/relationships/tags" Target="../tags/tag52.xml"/><Relationship Id="rId15" Type="http://schemas.openxmlformats.org/officeDocument/2006/relationships/image" Target="../media/image6.jpeg"/><Relationship Id="rId10" Type="http://schemas.openxmlformats.org/officeDocument/2006/relationships/tags" Target="../tags/tag57.xml"/><Relationship Id="rId19" Type="http://schemas.openxmlformats.org/officeDocument/2006/relationships/image" Target="../media/image3.png"/><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image" Target="../media/image5.emf"/></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11" Type="http://schemas.openxmlformats.org/officeDocument/2006/relationships/image" Target="../media/image3.png"/><Relationship Id="rId5" Type="http://schemas.openxmlformats.org/officeDocument/2006/relationships/tags" Target="../tags/tag62.xml"/><Relationship Id="rId10" Type="http://schemas.openxmlformats.org/officeDocument/2006/relationships/image" Target="../media/image9.png"/><Relationship Id="rId4" Type="http://schemas.openxmlformats.org/officeDocument/2006/relationships/tags" Target="../tags/tag61.xml"/><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slideLayout" Target="../slideLayouts/slideLayout2.xml"/><Relationship Id="rId18" Type="http://schemas.openxmlformats.org/officeDocument/2006/relationships/image" Target="../media/image8.png"/><Relationship Id="rId3" Type="http://schemas.openxmlformats.org/officeDocument/2006/relationships/tags" Target="../tags/tag64.xml"/><Relationship Id="rId21" Type="http://schemas.openxmlformats.org/officeDocument/2006/relationships/image" Target="../media/image20.emf"/><Relationship Id="rId7" Type="http://schemas.openxmlformats.org/officeDocument/2006/relationships/tags" Target="../tags/tag68.xml"/><Relationship Id="rId12" Type="http://schemas.openxmlformats.org/officeDocument/2006/relationships/tags" Target="../tags/tag73.xml"/><Relationship Id="rId17" Type="http://schemas.openxmlformats.org/officeDocument/2006/relationships/image" Target="../media/image7.jpeg"/><Relationship Id="rId2" Type="http://schemas.openxmlformats.org/officeDocument/2006/relationships/tags" Target="../tags/tag63.xml"/><Relationship Id="rId16" Type="http://schemas.openxmlformats.org/officeDocument/2006/relationships/image" Target="../media/image5.emf"/><Relationship Id="rId20" Type="http://schemas.openxmlformats.org/officeDocument/2006/relationships/image" Target="../media/image19.emf"/><Relationship Id="rId1" Type="http://schemas.openxmlformats.org/officeDocument/2006/relationships/vmlDrawing" Target="../drawings/vmlDrawing6.vml"/><Relationship Id="rId6" Type="http://schemas.openxmlformats.org/officeDocument/2006/relationships/tags" Target="../tags/tag67.xml"/><Relationship Id="rId11" Type="http://schemas.openxmlformats.org/officeDocument/2006/relationships/tags" Target="../tags/tag72.xml"/><Relationship Id="rId5" Type="http://schemas.openxmlformats.org/officeDocument/2006/relationships/tags" Target="../tags/tag66.xml"/><Relationship Id="rId15" Type="http://schemas.openxmlformats.org/officeDocument/2006/relationships/oleObject" Target="../embeddings/oleObject6.bin"/><Relationship Id="rId10" Type="http://schemas.openxmlformats.org/officeDocument/2006/relationships/tags" Target="../tags/tag71.xml"/><Relationship Id="rId19" Type="http://schemas.openxmlformats.org/officeDocument/2006/relationships/image" Target="../media/image9.png"/><Relationship Id="rId4" Type="http://schemas.openxmlformats.org/officeDocument/2006/relationships/tags" Target="../tags/tag65.xml"/><Relationship Id="rId9" Type="http://schemas.openxmlformats.org/officeDocument/2006/relationships/tags" Target="../tags/tag70.xml"/><Relationship Id="rId14" Type="http://schemas.openxmlformats.org/officeDocument/2006/relationships/notesSlide" Target="../notesSlides/notesSlide14.xml"/><Relationship Id="rId22"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76.xml"/><Relationship Id="rId7" Type="http://schemas.openxmlformats.org/officeDocument/2006/relationships/image" Target="../media/image7.jpe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notesSlide" Target="../notesSlides/notesSlide15.xml"/><Relationship Id="rId5" Type="http://schemas.openxmlformats.org/officeDocument/2006/relationships/slideLayout" Target="../slideLayouts/slideLayout2.xml"/><Relationship Id="rId10" Type="http://schemas.openxmlformats.org/officeDocument/2006/relationships/image" Target="../media/image3.png"/><Relationship Id="rId4" Type="http://schemas.openxmlformats.org/officeDocument/2006/relationships/tags" Target="../tags/tag77.xml"/><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png"/><Relationship Id="rId3" Type="http://schemas.openxmlformats.org/officeDocument/2006/relationships/tags" Target="../tags/tag79.xml"/><Relationship Id="rId7" Type="http://schemas.openxmlformats.org/officeDocument/2006/relationships/image" Target="../media/image7.jpeg"/><Relationship Id="rId12" Type="http://schemas.openxmlformats.org/officeDocument/2006/relationships/image" Target="../media/image21.emf"/><Relationship Id="rId2" Type="http://schemas.openxmlformats.org/officeDocument/2006/relationships/tags" Target="../tags/tag78.xml"/><Relationship Id="rId1" Type="http://schemas.openxmlformats.org/officeDocument/2006/relationships/vmlDrawing" Target="../drawings/vmlDrawing7.vml"/><Relationship Id="rId6" Type="http://schemas.openxmlformats.org/officeDocument/2006/relationships/notesSlide" Target="../notesSlides/notesSlide16.xml"/><Relationship Id="rId11" Type="http://schemas.openxmlformats.org/officeDocument/2006/relationships/oleObject" Target="../embeddings/Hoja_de_c_lculo_de_Microsoft_Excel_97-20031.xls"/><Relationship Id="rId5" Type="http://schemas.openxmlformats.org/officeDocument/2006/relationships/slideLayout" Target="../slideLayouts/slideLayout2.xml"/><Relationship Id="rId10" Type="http://schemas.openxmlformats.org/officeDocument/2006/relationships/oleObject" Target="../embeddings/oleObject7.bin"/><Relationship Id="rId4" Type="http://schemas.openxmlformats.org/officeDocument/2006/relationships/tags" Target="../tags/tag80.xml"/><Relationship Id="rId9"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oleObject" Target="../embeddings/oleObject8.bin"/><Relationship Id="rId18" Type="http://schemas.openxmlformats.org/officeDocument/2006/relationships/image" Target="../media/image9.png"/><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notesSlide" Target="../notesSlides/notesSlide17.xml"/><Relationship Id="rId17" Type="http://schemas.openxmlformats.org/officeDocument/2006/relationships/image" Target="../media/image8.png"/><Relationship Id="rId2" Type="http://schemas.openxmlformats.org/officeDocument/2006/relationships/tags" Target="../tags/tag81.xml"/><Relationship Id="rId16" Type="http://schemas.openxmlformats.org/officeDocument/2006/relationships/image" Target="../media/image7.jpeg"/><Relationship Id="rId1" Type="http://schemas.openxmlformats.org/officeDocument/2006/relationships/vmlDrawing" Target="../drawings/vmlDrawing8.vml"/><Relationship Id="rId6" Type="http://schemas.openxmlformats.org/officeDocument/2006/relationships/tags" Target="../tags/tag85.xml"/><Relationship Id="rId11" Type="http://schemas.openxmlformats.org/officeDocument/2006/relationships/slideLayout" Target="../slideLayouts/slideLayout12.xml"/><Relationship Id="rId5" Type="http://schemas.openxmlformats.org/officeDocument/2006/relationships/tags" Target="../tags/tag84.xml"/><Relationship Id="rId15" Type="http://schemas.openxmlformats.org/officeDocument/2006/relationships/image" Target="../media/image6.jpeg"/><Relationship Id="rId10" Type="http://schemas.openxmlformats.org/officeDocument/2006/relationships/tags" Target="../tags/tag89.xml"/><Relationship Id="rId19" Type="http://schemas.openxmlformats.org/officeDocument/2006/relationships/image" Target="../media/image3.png"/><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image" Target="../media/image5.emf"/></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19.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6.jpe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emf"/><Relationship Id="rId17" Type="http://schemas.openxmlformats.org/officeDocument/2006/relationships/image" Target="../media/image3.png"/><Relationship Id="rId2" Type="http://schemas.openxmlformats.org/officeDocument/2006/relationships/tags" Target="../tags/tag2.xml"/><Relationship Id="rId16" Type="http://schemas.openxmlformats.org/officeDocument/2006/relationships/image" Target="../media/image9.png"/><Relationship Id="rId1" Type="http://schemas.openxmlformats.org/officeDocument/2006/relationships/vmlDrawing" Target="../drawings/vmlDrawing1.vml"/><Relationship Id="rId6" Type="http://schemas.openxmlformats.org/officeDocument/2006/relationships/tags" Target="../tags/tag6.xml"/><Relationship Id="rId11" Type="http://schemas.openxmlformats.org/officeDocument/2006/relationships/oleObject" Target="../embeddings/oleObject1.bin"/><Relationship Id="rId5" Type="http://schemas.openxmlformats.org/officeDocument/2006/relationships/tags" Target="../tags/tag5.xml"/><Relationship Id="rId15" Type="http://schemas.openxmlformats.org/officeDocument/2006/relationships/image" Target="../media/image8.png"/><Relationship Id="rId10" Type="http://schemas.openxmlformats.org/officeDocument/2006/relationships/notesSlide" Target="../notesSlides/notesSlide2.xml"/><Relationship Id="rId4" Type="http://schemas.openxmlformats.org/officeDocument/2006/relationships/tags" Target="../tags/tag4.xml"/><Relationship Id="rId9" Type="http://schemas.openxmlformats.org/officeDocument/2006/relationships/slideLayout" Target="../slideLayouts/slideLayout12.xml"/><Relationship Id="rId14" Type="http://schemas.openxmlformats.org/officeDocument/2006/relationships/image" Target="../media/image7.jpeg"/></Relationships>
</file>

<file path=ppt/slides/_rels/slide20.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20.xml"/><Relationship Id="rId9"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tags" Target="../tags/tag102.xml"/><Relationship Id="rId13" Type="http://schemas.openxmlformats.org/officeDocument/2006/relationships/oleObject" Target="../embeddings/oleObject9.bin"/><Relationship Id="rId18" Type="http://schemas.openxmlformats.org/officeDocument/2006/relationships/image" Target="../media/image9.png"/><Relationship Id="rId3" Type="http://schemas.openxmlformats.org/officeDocument/2006/relationships/tags" Target="../tags/tag97.xml"/><Relationship Id="rId7" Type="http://schemas.openxmlformats.org/officeDocument/2006/relationships/tags" Target="../tags/tag101.xml"/><Relationship Id="rId12" Type="http://schemas.openxmlformats.org/officeDocument/2006/relationships/notesSlide" Target="../notesSlides/notesSlide21.xml"/><Relationship Id="rId17" Type="http://schemas.openxmlformats.org/officeDocument/2006/relationships/image" Target="../media/image8.png"/><Relationship Id="rId2" Type="http://schemas.openxmlformats.org/officeDocument/2006/relationships/tags" Target="../tags/tag96.xml"/><Relationship Id="rId16" Type="http://schemas.openxmlformats.org/officeDocument/2006/relationships/image" Target="../media/image7.jpeg"/><Relationship Id="rId1" Type="http://schemas.openxmlformats.org/officeDocument/2006/relationships/vmlDrawing" Target="../drawings/vmlDrawing9.vml"/><Relationship Id="rId6" Type="http://schemas.openxmlformats.org/officeDocument/2006/relationships/tags" Target="../tags/tag100.xml"/><Relationship Id="rId11" Type="http://schemas.openxmlformats.org/officeDocument/2006/relationships/slideLayout" Target="../slideLayouts/slideLayout12.xml"/><Relationship Id="rId5" Type="http://schemas.openxmlformats.org/officeDocument/2006/relationships/tags" Target="../tags/tag99.xml"/><Relationship Id="rId15" Type="http://schemas.openxmlformats.org/officeDocument/2006/relationships/image" Target="../media/image6.jpeg"/><Relationship Id="rId10" Type="http://schemas.openxmlformats.org/officeDocument/2006/relationships/tags" Target="../tags/tag104.xml"/><Relationship Id="rId19" Type="http://schemas.openxmlformats.org/officeDocument/2006/relationships/image" Target="../media/image3.png"/><Relationship Id="rId4" Type="http://schemas.openxmlformats.org/officeDocument/2006/relationships/tags" Target="../tags/tag98.xml"/><Relationship Id="rId9" Type="http://schemas.openxmlformats.org/officeDocument/2006/relationships/tags" Target="../tags/tag103.xml"/><Relationship Id="rId14" Type="http://schemas.openxmlformats.org/officeDocument/2006/relationships/image" Target="../media/image5.emf"/></Relationships>
</file>

<file path=ppt/slides/_rels/slide22.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22.xml"/><Relationship Id="rId9"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8.png"/><Relationship Id="rId5" Type="http://schemas.openxmlformats.org/officeDocument/2006/relationships/image" Target="../media/image7.jpeg"/><Relationship Id="rId10" Type="http://schemas.openxmlformats.org/officeDocument/2006/relationships/image" Target="../media/image3.png"/><Relationship Id="rId4" Type="http://schemas.openxmlformats.org/officeDocument/2006/relationships/notesSlide" Target="../notesSlides/notesSlide23.xml"/><Relationship Id="rId9" Type="http://schemas.openxmlformats.org/officeDocument/2006/relationships/image" Target="../media/image26.png"/></Relationships>
</file>

<file path=ppt/slides/_rels/slide2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24.xml"/><Relationship Id="rId9"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oleObject" Target="../embeddings/oleObject10.bin"/><Relationship Id="rId18" Type="http://schemas.openxmlformats.org/officeDocument/2006/relationships/image" Target="../media/image9.png"/><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notesSlide" Target="../notesSlides/notesSlide25.xml"/><Relationship Id="rId17" Type="http://schemas.openxmlformats.org/officeDocument/2006/relationships/image" Target="../media/image8.png"/><Relationship Id="rId2" Type="http://schemas.openxmlformats.org/officeDocument/2006/relationships/tags" Target="../tags/tag111.xml"/><Relationship Id="rId16" Type="http://schemas.openxmlformats.org/officeDocument/2006/relationships/image" Target="../media/image7.jpeg"/><Relationship Id="rId1" Type="http://schemas.openxmlformats.org/officeDocument/2006/relationships/vmlDrawing" Target="../drawings/vmlDrawing10.vml"/><Relationship Id="rId6" Type="http://schemas.openxmlformats.org/officeDocument/2006/relationships/tags" Target="../tags/tag115.xml"/><Relationship Id="rId11" Type="http://schemas.openxmlformats.org/officeDocument/2006/relationships/slideLayout" Target="../slideLayouts/slideLayout12.xml"/><Relationship Id="rId5" Type="http://schemas.openxmlformats.org/officeDocument/2006/relationships/tags" Target="../tags/tag114.xml"/><Relationship Id="rId15" Type="http://schemas.openxmlformats.org/officeDocument/2006/relationships/image" Target="../media/image6.jpeg"/><Relationship Id="rId10" Type="http://schemas.openxmlformats.org/officeDocument/2006/relationships/tags" Target="../tags/tag119.xml"/><Relationship Id="rId19" Type="http://schemas.openxmlformats.org/officeDocument/2006/relationships/image" Target="../media/image3.png"/><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image" Target="../media/image5.emf"/></Relationships>
</file>

<file path=ppt/slides/_rels/slide2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27.xml"/><Relationship Id="rId9" Type="http://schemas.openxmlformats.org/officeDocument/2006/relationships/image" Target="../media/image28.png"/></Relationships>
</file>

<file path=ppt/slides/_rels/slide28.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oleObject" Target="../embeddings/oleObject11.bin"/><Relationship Id="rId18" Type="http://schemas.openxmlformats.org/officeDocument/2006/relationships/image" Target="../media/image9.png"/><Relationship Id="rId3" Type="http://schemas.openxmlformats.org/officeDocument/2006/relationships/tags" Target="../tags/tag125.xml"/><Relationship Id="rId7" Type="http://schemas.openxmlformats.org/officeDocument/2006/relationships/tags" Target="../tags/tag129.xml"/><Relationship Id="rId12" Type="http://schemas.openxmlformats.org/officeDocument/2006/relationships/notesSlide" Target="../notesSlides/notesSlide28.xml"/><Relationship Id="rId17" Type="http://schemas.openxmlformats.org/officeDocument/2006/relationships/image" Target="../media/image8.png"/><Relationship Id="rId2" Type="http://schemas.openxmlformats.org/officeDocument/2006/relationships/tags" Target="../tags/tag124.xml"/><Relationship Id="rId16" Type="http://schemas.openxmlformats.org/officeDocument/2006/relationships/image" Target="../media/image7.jpeg"/><Relationship Id="rId1" Type="http://schemas.openxmlformats.org/officeDocument/2006/relationships/vmlDrawing" Target="../drawings/vmlDrawing11.vml"/><Relationship Id="rId6" Type="http://schemas.openxmlformats.org/officeDocument/2006/relationships/tags" Target="../tags/tag128.xml"/><Relationship Id="rId11" Type="http://schemas.openxmlformats.org/officeDocument/2006/relationships/slideLayout" Target="../slideLayouts/slideLayout12.xml"/><Relationship Id="rId5" Type="http://schemas.openxmlformats.org/officeDocument/2006/relationships/tags" Target="../tags/tag127.xml"/><Relationship Id="rId15" Type="http://schemas.openxmlformats.org/officeDocument/2006/relationships/image" Target="../media/image6.jpeg"/><Relationship Id="rId10" Type="http://schemas.openxmlformats.org/officeDocument/2006/relationships/tags" Target="../tags/tag132.xml"/><Relationship Id="rId19" Type="http://schemas.openxmlformats.org/officeDocument/2006/relationships/image" Target="../media/image3.png"/><Relationship Id="rId4" Type="http://schemas.openxmlformats.org/officeDocument/2006/relationships/tags" Target="../tags/tag126.xml"/><Relationship Id="rId9" Type="http://schemas.openxmlformats.org/officeDocument/2006/relationships/tags" Target="../tags/tag131.xml"/><Relationship Id="rId14" Type="http://schemas.openxmlformats.org/officeDocument/2006/relationships/image" Target="../media/image5.emf"/></Relationships>
</file>

<file path=ppt/slides/_rels/slide2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notesSlide" Target="../notesSlides/notesSlide29.xml"/><Relationship Id="rId9"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png"/><Relationship Id="rId7" Type="http://schemas.openxmlformats.org/officeDocument/2006/relationships/image" Target="../media/image8.pn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5.jpeg"/><Relationship Id="rId5" Type="http://schemas.openxmlformats.org/officeDocument/2006/relationships/image" Target="../media/image12.pn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7.jpeg"/><Relationship Id="rId5" Type="http://schemas.openxmlformats.org/officeDocument/2006/relationships/image" Target="../media/image30.png"/><Relationship Id="rId4" Type="http://schemas.openxmlformats.org/officeDocument/2006/relationships/notesSlide" Target="../notesSlides/notesSlide30.xm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oleObject" Target="../embeddings/oleObject2.bin"/><Relationship Id="rId18" Type="http://schemas.openxmlformats.org/officeDocument/2006/relationships/image" Target="../media/image9.png"/><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notesSlide" Target="../notesSlides/notesSlide6.xml"/><Relationship Id="rId17" Type="http://schemas.openxmlformats.org/officeDocument/2006/relationships/image" Target="../media/image8.png"/><Relationship Id="rId2" Type="http://schemas.openxmlformats.org/officeDocument/2006/relationships/tags" Target="../tags/tag9.xml"/><Relationship Id="rId16" Type="http://schemas.openxmlformats.org/officeDocument/2006/relationships/image" Target="../media/image7.jpeg"/><Relationship Id="rId1" Type="http://schemas.openxmlformats.org/officeDocument/2006/relationships/vmlDrawing" Target="../drawings/vmlDrawing2.vml"/><Relationship Id="rId6" Type="http://schemas.openxmlformats.org/officeDocument/2006/relationships/tags" Target="../tags/tag13.xml"/><Relationship Id="rId11" Type="http://schemas.openxmlformats.org/officeDocument/2006/relationships/slideLayout" Target="../slideLayouts/slideLayout12.xml"/><Relationship Id="rId5" Type="http://schemas.openxmlformats.org/officeDocument/2006/relationships/tags" Target="../tags/tag12.xml"/><Relationship Id="rId15" Type="http://schemas.openxmlformats.org/officeDocument/2006/relationships/image" Target="../media/image6.jpeg"/><Relationship Id="rId10" Type="http://schemas.openxmlformats.org/officeDocument/2006/relationships/tags" Target="../tags/tag17.xml"/><Relationship Id="rId19" Type="http://schemas.openxmlformats.org/officeDocument/2006/relationships/image" Target="../media/image3.png"/><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image" Target="../media/image5.emf"/></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0.xml"/><Relationship Id="rId7" Type="http://schemas.openxmlformats.org/officeDocument/2006/relationships/image" Target="../media/image7.jpe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notesSlide" Target="../notesSlides/notesSlide7.xml"/><Relationship Id="rId11" Type="http://schemas.openxmlformats.org/officeDocument/2006/relationships/image" Target="../media/image18.jpeg"/><Relationship Id="rId5" Type="http://schemas.openxmlformats.org/officeDocument/2006/relationships/slideLayout" Target="../slideLayouts/slideLayout2.xml"/><Relationship Id="rId10" Type="http://schemas.openxmlformats.org/officeDocument/2006/relationships/image" Target="../media/image3.png"/><Relationship Id="rId4" Type="http://schemas.openxmlformats.org/officeDocument/2006/relationships/tags" Target="../tags/tag21.xml"/><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oleObject" Target="../embeddings/oleObject3.bin"/><Relationship Id="rId18" Type="http://schemas.openxmlformats.org/officeDocument/2006/relationships/image" Target="../media/image9.png"/><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notesSlide" Target="../notesSlides/notesSlide8.xml"/><Relationship Id="rId17" Type="http://schemas.openxmlformats.org/officeDocument/2006/relationships/image" Target="../media/image8.png"/><Relationship Id="rId2" Type="http://schemas.openxmlformats.org/officeDocument/2006/relationships/tags" Target="../tags/tag22.xml"/><Relationship Id="rId16" Type="http://schemas.openxmlformats.org/officeDocument/2006/relationships/image" Target="../media/image7.jpeg"/><Relationship Id="rId1" Type="http://schemas.openxmlformats.org/officeDocument/2006/relationships/vmlDrawing" Target="../drawings/vmlDrawing3.vml"/><Relationship Id="rId6" Type="http://schemas.openxmlformats.org/officeDocument/2006/relationships/tags" Target="../tags/tag26.xml"/><Relationship Id="rId11" Type="http://schemas.openxmlformats.org/officeDocument/2006/relationships/slideLayout" Target="../slideLayouts/slideLayout12.xml"/><Relationship Id="rId5" Type="http://schemas.openxmlformats.org/officeDocument/2006/relationships/tags" Target="../tags/tag25.xml"/><Relationship Id="rId15" Type="http://schemas.openxmlformats.org/officeDocument/2006/relationships/image" Target="../media/image6.jpeg"/><Relationship Id="rId10" Type="http://schemas.openxmlformats.org/officeDocument/2006/relationships/tags" Target="../tags/tag30.xml"/><Relationship Id="rId19" Type="http://schemas.openxmlformats.org/officeDocument/2006/relationships/image" Target="../media/image3.png"/><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image" Target="../media/image5.emf"/></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tags" Target="../tags/tag33.xml"/><Relationship Id="rId7" Type="http://schemas.openxmlformats.org/officeDocument/2006/relationships/notesSlide" Target="../notesSlides/notesSlide9.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Layout" Target="../slideLayouts/slideLayout2.xml"/><Relationship Id="rId11" Type="http://schemas.openxmlformats.org/officeDocument/2006/relationships/image" Target="../media/image3.png"/><Relationship Id="rId5" Type="http://schemas.openxmlformats.org/officeDocument/2006/relationships/tags" Target="../tags/tag35.xml"/><Relationship Id="rId10" Type="http://schemas.openxmlformats.org/officeDocument/2006/relationships/image" Target="../media/image9.png"/><Relationship Id="rId4" Type="http://schemas.openxmlformats.org/officeDocument/2006/relationships/tags" Target="../tags/tag34.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45813" y="196850"/>
            <a:ext cx="1106487"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889250"/>
            <a:ext cx="12192000" cy="396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6" name="CuadroTexto 3"/>
          <p:cNvSpPr txBox="1">
            <a:spLocks noChangeArrowheads="1"/>
          </p:cNvSpPr>
          <p:nvPr/>
        </p:nvSpPr>
        <p:spPr bwMode="auto">
          <a:xfrm>
            <a:off x="2874963" y="2889250"/>
            <a:ext cx="32210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MX" altLang="en-US" sz="2000" b="1" dirty="0">
                <a:solidFill>
                  <a:schemeClr val="bg1"/>
                </a:solidFill>
                <a:latin typeface="Aparajita" pitchFamily="34" charset="0"/>
                <a:cs typeface="Aparajita" pitchFamily="34" charset="0"/>
              </a:rPr>
              <a:t>27, 28  y 29 de julio de 2016</a:t>
            </a:r>
          </a:p>
          <a:p>
            <a:pPr eaLnBrk="1" hangingPunct="1">
              <a:lnSpc>
                <a:spcPct val="100000"/>
              </a:lnSpc>
              <a:spcBef>
                <a:spcPct val="0"/>
              </a:spcBef>
              <a:buFontTx/>
              <a:buNone/>
            </a:pPr>
            <a:r>
              <a:rPr lang="es-MX" altLang="en-US" sz="2000" b="1" dirty="0">
                <a:solidFill>
                  <a:schemeClr val="bg1"/>
                </a:solidFill>
                <a:latin typeface="Aparajita" pitchFamily="34" charset="0"/>
                <a:cs typeface="Aparajita" pitchFamily="34" charset="0"/>
              </a:rPr>
              <a:t>Sheraton Asunción Hotel</a:t>
            </a:r>
          </a:p>
          <a:p>
            <a:pPr eaLnBrk="1" hangingPunct="1">
              <a:lnSpc>
                <a:spcPct val="100000"/>
              </a:lnSpc>
              <a:spcBef>
                <a:spcPct val="0"/>
              </a:spcBef>
              <a:buFontTx/>
              <a:buNone/>
            </a:pPr>
            <a:endParaRPr lang="es-PY" altLang="en-US" sz="2000" b="1" dirty="0">
              <a:solidFill>
                <a:schemeClr val="bg1"/>
              </a:solidFill>
              <a:latin typeface="Aparajita" pitchFamily="34" charset="0"/>
              <a:cs typeface="Aparajita" pitchFamily="34" charset="0"/>
            </a:endParaRPr>
          </a:p>
        </p:txBody>
      </p:sp>
      <p:pic>
        <p:nvPicPr>
          <p:cNvPr id="3077"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l="27591"/>
          <a:stretch/>
        </p:blipFill>
        <p:spPr bwMode="auto">
          <a:xfrm>
            <a:off x="3357349" y="0"/>
            <a:ext cx="7015376" cy="147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8" name="Rectangle 3"/>
          <p:cNvSpPr>
            <a:spLocks noChangeArrowheads="1"/>
          </p:cNvSpPr>
          <p:nvPr/>
        </p:nvSpPr>
        <p:spPr bwMode="auto">
          <a:xfrm>
            <a:off x="342900" y="1593850"/>
            <a:ext cx="117094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pPr>
            <a:r>
              <a:rPr lang="de-DE" altLang="en-US" sz="3200" b="1" noProof="1">
                <a:latin typeface="Arial" panose="020B0604020202020204" pitchFamily="34" charset="0"/>
                <a:cs typeface="Arial" panose="020B0604020202020204" pitchFamily="34" charset="0"/>
              </a:rPr>
              <a:t>“Status of IPSAS implementation in Latin American countries”</a:t>
            </a:r>
            <a:endParaRPr lang="es-ES" altLang="en-US" sz="3200" b="1" dirty="0">
              <a:latin typeface="Arial" panose="020B0604020202020204" pitchFamily="34" charset="0"/>
              <a:cs typeface="Arial" panose="020B0604020202020204" pitchFamily="34" charset="0"/>
            </a:endParaRPr>
          </a:p>
        </p:txBody>
      </p:sp>
      <p:pic>
        <p:nvPicPr>
          <p:cNvPr id="3079" name="Picture 7" descr="C:\Users\despfei2\AppData\Local\Temp\wz7993\English\EY_Logo_Beam_Tag_Horizontal_EN\EY_Logo_Beam_Tag_Horizontal_RGB_E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6998" y="269121"/>
            <a:ext cx="2523179" cy="12040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305" name="think-cell Slide" r:id="rId13" imgW="270" imgH="270" progId="TCLayout.ActiveDocument.1">
                  <p:embed/>
                </p:oleObj>
              </mc:Choice>
              <mc:Fallback>
                <p:oleObj name="think-cell Slide" r:id="rId13" imgW="270" imgH="270" progId="TCLayout.ActiveDocument.1">
                  <p:embed/>
                  <p:pic>
                    <p:nvPicPr>
                      <p:cNvPr id="0" name="Object 2"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2291" name="Picture 11" descr="\\DEVIDVAPFL01.ey.net\01EM1180\I\IDB_IPSAS\01 Planning\07 Set up Methodology, Survey Instrument and Questionnaires\Online Tool\Royalty free images\Pictures eSurvey form 1\Sect 7 Quest 7.1_14H02195_RF.jpg"/>
          <p:cNvPicPr>
            <a:picLocks noChangeAspect="1" noChangeArrowheads="1"/>
          </p:cNvPicPr>
          <p:nvPr>
            <p:custDataLst>
              <p:tags r:id="rId3"/>
            </p:custDataLst>
          </p:nvPr>
        </p:nvPicPr>
        <p:blipFill>
          <a:blip r:embed="rId15">
            <a:extLst>
              <a:ext uri="{28A0092B-C50C-407E-A947-70E740481C1C}">
                <a14:useLocalDpi xmlns:a14="http://schemas.microsoft.com/office/drawing/2010/main" val="0"/>
              </a:ext>
            </a:extLst>
          </a:blip>
          <a:srcRect/>
          <a:stretch>
            <a:fillRect/>
          </a:stretch>
        </p:blipFill>
        <p:spPr bwMode="auto">
          <a:xfrm>
            <a:off x="4616450" y="1419225"/>
            <a:ext cx="587851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ihandform 14"/>
          <p:cNvSpPr/>
          <p:nvPr>
            <p:custDataLst>
              <p:tags r:id="rId4"/>
            </p:custDataLst>
          </p:nvPr>
        </p:nvSpPr>
        <p:spPr>
          <a:xfrm>
            <a:off x="0" y="2795588"/>
            <a:ext cx="6086475" cy="1152525"/>
          </a:xfrm>
          <a:custGeom>
            <a:avLst/>
            <a:gdLst>
              <a:gd name="connsiteX0" fmla="*/ 9939 w 6907695"/>
              <a:gd name="connsiteY0" fmla="*/ 0 h 2673626"/>
              <a:gd name="connsiteX1" fmla="*/ 6907695 w 6907695"/>
              <a:gd name="connsiteY1" fmla="*/ 0 h 2673626"/>
              <a:gd name="connsiteX2" fmla="*/ 6400800 w 6907695"/>
              <a:gd name="connsiteY2" fmla="*/ 2673626 h 2673626"/>
              <a:gd name="connsiteX3" fmla="*/ 0 w 6907695"/>
              <a:gd name="connsiteY3" fmla="*/ 2673626 h 2673626"/>
              <a:gd name="connsiteX4" fmla="*/ 9939 w 6907695"/>
              <a:gd name="connsiteY4" fmla="*/ 0 h 2673626"/>
              <a:gd name="connsiteX0" fmla="*/ 195676 w 6907695"/>
              <a:gd name="connsiteY0" fmla="*/ 109537 h 2673626"/>
              <a:gd name="connsiteX1" fmla="*/ 6907695 w 6907695"/>
              <a:gd name="connsiteY1" fmla="*/ 0 h 2673626"/>
              <a:gd name="connsiteX2" fmla="*/ 6400800 w 6907695"/>
              <a:gd name="connsiteY2" fmla="*/ 2673626 h 2673626"/>
              <a:gd name="connsiteX3" fmla="*/ 0 w 6907695"/>
              <a:gd name="connsiteY3" fmla="*/ 2673626 h 2673626"/>
              <a:gd name="connsiteX4" fmla="*/ 195676 w 6907695"/>
              <a:gd name="connsiteY4" fmla="*/ 109537 h 2673626"/>
              <a:gd name="connsiteX0" fmla="*/ 8490 w 6907695"/>
              <a:gd name="connsiteY0" fmla="*/ 0 h 2673627"/>
              <a:gd name="connsiteX1" fmla="*/ 6907695 w 6907695"/>
              <a:gd name="connsiteY1" fmla="*/ 1 h 2673627"/>
              <a:gd name="connsiteX2" fmla="*/ 6400800 w 6907695"/>
              <a:gd name="connsiteY2" fmla="*/ 2673627 h 2673627"/>
              <a:gd name="connsiteX3" fmla="*/ 0 w 6907695"/>
              <a:gd name="connsiteY3" fmla="*/ 2673627 h 2673627"/>
              <a:gd name="connsiteX4" fmla="*/ 8490 w 6907695"/>
              <a:gd name="connsiteY4" fmla="*/ 0 h 2673627"/>
              <a:gd name="connsiteX0" fmla="*/ 0 w 8267150"/>
              <a:gd name="connsiteY0" fmla="*/ 2316 h 2673626"/>
              <a:gd name="connsiteX1" fmla="*/ 8267150 w 8267150"/>
              <a:gd name="connsiteY1" fmla="*/ 0 h 2673626"/>
              <a:gd name="connsiteX2" fmla="*/ 7760255 w 8267150"/>
              <a:gd name="connsiteY2" fmla="*/ 2673626 h 2673626"/>
              <a:gd name="connsiteX3" fmla="*/ 1359455 w 8267150"/>
              <a:gd name="connsiteY3" fmla="*/ 2673626 h 2673626"/>
              <a:gd name="connsiteX4" fmla="*/ 0 w 8267150"/>
              <a:gd name="connsiteY4" fmla="*/ 2316 h 2673626"/>
              <a:gd name="connsiteX0" fmla="*/ 0 w 8267150"/>
              <a:gd name="connsiteY0" fmla="*/ 2316 h 2678801"/>
              <a:gd name="connsiteX1" fmla="*/ 8267150 w 8267150"/>
              <a:gd name="connsiteY1" fmla="*/ 0 h 2678801"/>
              <a:gd name="connsiteX2" fmla="*/ 7760255 w 8267150"/>
              <a:gd name="connsiteY2" fmla="*/ 2673626 h 2678801"/>
              <a:gd name="connsiteX3" fmla="*/ 0 w 8267150"/>
              <a:gd name="connsiteY3" fmla="*/ 2678801 h 2678801"/>
              <a:gd name="connsiteX4" fmla="*/ 0 w 8267150"/>
              <a:gd name="connsiteY4" fmla="*/ 2316 h 2678801"/>
              <a:gd name="connsiteX0" fmla="*/ 0 w 8991913"/>
              <a:gd name="connsiteY0" fmla="*/ 26367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26367 h 2678801"/>
              <a:gd name="connsiteX0" fmla="*/ 0 w 8991913"/>
              <a:gd name="connsiteY0" fmla="*/ 13050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13050 h 2678801"/>
              <a:gd name="connsiteX0" fmla="*/ 0 w 8991913"/>
              <a:gd name="connsiteY0" fmla="*/ 13050 h 2699046"/>
              <a:gd name="connsiteX1" fmla="*/ 8991913 w 8991913"/>
              <a:gd name="connsiteY1" fmla="*/ 0 h 2699046"/>
              <a:gd name="connsiteX2" fmla="*/ 8485018 w 8991913"/>
              <a:gd name="connsiteY2" fmla="*/ 2673626 h 2699046"/>
              <a:gd name="connsiteX3" fmla="*/ 0 w 8991913"/>
              <a:gd name="connsiteY3" fmla="*/ 2699046 h 2699046"/>
              <a:gd name="connsiteX4" fmla="*/ 0 w 8991913"/>
              <a:gd name="connsiteY4" fmla="*/ 13050 h 2699046"/>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913" h="2673626">
                <a:moveTo>
                  <a:pt x="0" y="13050"/>
                </a:moveTo>
                <a:lnTo>
                  <a:pt x="8991913" y="0"/>
                </a:lnTo>
                <a:lnTo>
                  <a:pt x="8485018" y="2673626"/>
                </a:lnTo>
                <a:lnTo>
                  <a:pt x="0" y="2672415"/>
                </a:lnTo>
                <a:lnTo>
                  <a:pt x="0" y="13050"/>
                </a:lnTo>
                <a:close/>
              </a:path>
            </a:pathLst>
          </a:custGeom>
          <a:solidFill>
            <a:schemeClr val="bg1"/>
          </a:solidFill>
          <a:ln w="28575" cmpd="sng">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a:lstStyle/>
          <a:p>
            <a:pPr algn="ctr" fontAlgn="auto">
              <a:spcBef>
                <a:spcPts val="0"/>
              </a:spcBef>
              <a:spcAft>
                <a:spcPts val="0"/>
              </a:spcAft>
              <a:defRPr/>
            </a:pPr>
            <a:endParaRPr lang="en-US" sz="1300" dirty="0">
              <a:solidFill>
                <a:schemeClr val="bg1">
                  <a:lumMod val="50000"/>
                </a:schemeClr>
              </a:solidFill>
            </a:endParaRPr>
          </a:p>
        </p:txBody>
      </p:sp>
      <p:pic>
        <p:nvPicPr>
          <p:cNvPr id="12293" name="Imagen 1"/>
          <p:cNvPicPr>
            <a:picLocks noChangeAspect="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Imagen 1" descr="C:\Users\sofia_balbuena\Desktop\LOGO Min de Hacienda BILINGÜE 2015 PNG.png"/>
          <p:cNvPicPr>
            <a:picLocks noChangeAspect="1" noChangeArrowheads="1"/>
          </p:cNvPicPr>
          <p:nvPr>
            <p:custDataLst>
              <p:tags r:id="rId6"/>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4" descr="http://img.freeflagicons.com/thumb/square_icon/paraguay/paraguay_640.png"/>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0"/>
          <p:cNvPicPr>
            <a:picLocks noChangeAspect="1" noChangeArrowheads="1"/>
          </p:cNvPicPr>
          <p:nvPr>
            <p:custDataLst>
              <p:tags r:id="rId8"/>
            </p:custDataLst>
          </p:nvPr>
        </p:nvPicPr>
        <p:blipFill>
          <a:blip r:embed="rId19">
            <a:extLst>
              <a:ext uri="{28A0092B-C50C-407E-A947-70E740481C1C}">
                <a14:useLocalDpi xmlns:a14="http://schemas.microsoft.com/office/drawing/2010/main" val="0"/>
              </a:ext>
            </a:extLst>
          </a:blip>
          <a:srcRect l="77939"/>
          <a:stretch>
            <a:fillRect/>
          </a:stretch>
        </p:blipFill>
        <p:spPr bwMode="auto">
          <a:xfrm>
            <a:off x="5378450" y="4763"/>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itle 1"/>
          <p:cNvSpPr txBox="1">
            <a:spLocks/>
          </p:cNvSpPr>
          <p:nvPr>
            <p:custDataLst>
              <p:tags r:id="rId9"/>
            </p:custDataLst>
          </p:nvPr>
        </p:nvSpPr>
        <p:spPr>
          <a:xfrm>
            <a:off x="771525" y="2795588"/>
            <a:ext cx="6421438" cy="1152525"/>
          </a:xfrm>
          <a:prstGeom prst="rect">
            <a:avLst/>
          </a:prstGeom>
          <a:noFill/>
          <a:ln w="9525">
            <a:noFill/>
            <a:miter lim="800000"/>
            <a:headEnd/>
            <a:tailEnd/>
          </a:ln>
          <a:effectLst/>
        </p:spPr>
        <p:txBody>
          <a:bodyPr lIns="0" tIns="71962" rIns="0" bIns="0" anchor="ctr"/>
          <a:lstStyle>
            <a:lvl1pPr algn="l" defTabSz="1043056" rtl="0" eaLnBrk="1" fontAlgn="base" latinLnBrk="0" hangingPunct="1">
              <a:lnSpc>
                <a:spcPts val="3000"/>
              </a:lnSpc>
              <a:spcBef>
                <a:spcPct val="0"/>
              </a:spcBef>
              <a:spcAft>
                <a:spcPct val="0"/>
              </a:spcAft>
              <a:buNone/>
              <a:defRPr lang="en-US" sz="2400" b="1" kern="1200" noProof="0" dirty="0">
                <a:solidFill>
                  <a:schemeClr val="bg1"/>
                </a:solidFill>
                <a:latin typeface="+mj-lt"/>
                <a:ea typeface="+mj-ea"/>
                <a:cs typeface="+mj-cs"/>
              </a:defRPr>
            </a:lvl1pPr>
          </a:lstStyle>
          <a:p>
            <a:pPr marL="403823" indent="-403823">
              <a:defRPr/>
            </a:pPr>
            <a:r>
              <a:rPr lang="de-DE" dirty="0" smtClean="0">
                <a:solidFill>
                  <a:schemeClr val="bg2">
                    <a:lumMod val="50000"/>
                  </a:schemeClr>
                </a:solidFill>
                <a:latin typeface="Arial" panose="020B0604020202020204" pitchFamily="34" charset="0"/>
                <a:cs typeface="Arial" panose="020B0604020202020204" pitchFamily="34" charset="0"/>
              </a:rPr>
              <a:t>Overall </a:t>
            </a:r>
            <a:r>
              <a:rPr lang="de-DE" dirty="0" err="1" smtClean="0">
                <a:solidFill>
                  <a:schemeClr val="bg2">
                    <a:lumMod val="50000"/>
                  </a:schemeClr>
                </a:solidFill>
                <a:latin typeface="Arial" panose="020B0604020202020204" pitchFamily="34" charset="0"/>
                <a:cs typeface="Arial" panose="020B0604020202020204" pitchFamily="34" charset="0"/>
              </a:rPr>
              <a:t>survey</a:t>
            </a:r>
            <a:r>
              <a:rPr lang="de-DE" dirty="0" smtClean="0">
                <a:solidFill>
                  <a:schemeClr val="bg2">
                    <a:lumMod val="50000"/>
                  </a:schemeClr>
                </a:solidFill>
                <a:latin typeface="Arial" panose="020B0604020202020204" pitchFamily="34" charset="0"/>
                <a:cs typeface="Arial" panose="020B0604020202020204" pitchFamily="34" charset="0"/>
              </a:rPr>
              <a:t> </a:t>
            </a:r>
            <a:r>
              <a:rPr lang="de-DE" dirty="0" err="1" smtClean="0">
                <a:solidFill>
                  <a:schemeClr val="bg2">
                    <a:lumMod val="50000"/>
                  </a:schemeClr>
                </a:solidFill>
                <a:latin typeface="Arial" panose="020B0604020202020204" pitchFamily="34" charset="0"/>
                <a:cs typeface="Arial" panose="020B0604020202020204" pitchFamily="34" charset="0"/>
              </a:rPr>
              <a:t>approach</a:t>
            </a:r>
            <a:endParaRPr lang="de-DE" dirty="0">
              <a:solidFill>
                <a:schemeClr val="bg2">
                  <a:lumMod val="50000"/>
                </a:schemeClr>
              </a:solidFill>
              <a:latin typeface="Arial" panose="020B0604020202020204" pitchFamily="34" charset="0"/>
              <a:cs typeface="Arial" panose="020B0604020202020204" pitchFamily="34" charset="0"/>
            </a:endParaRPr>
          </a:p>
        </p:txBody>
      </p:sp>
      <p:pic>
        <p:nvPicPr>
          <p:cNvPr id="12298" name="Picture 10"/>
          <p:cNvPicPr>
            <a:picLocks noChangeAspect="1" noChangeArrowheads="1"/>
          </p:cNvPicPr>
          <p:nvPr>
            <p:custDataLst>
              <p:tags r:id="rId10"/>
            </p:custDataLst>
          </p:nvPr>
        </p:nvPicPr>
        <p:blipFill>
          <a:blip r:embed="rId1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Imagen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Imagen 1" descr="C:\Users\sofia_balbuena\Desktop\LOGO Min de Hacienda BILINGÜE 2015 PN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4" descr="http://img.freeflagicons.com/thumb/square_icon/paraguay/paraguay_64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98800" y="0"/>
            <a:ext cx="5464175" cy="63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AutoShape 2"/>
          <p:cNvSpPr>
            <a:spLocks noChangeArrowheads="1"/>
          </p:cNvSpPr>
          <p:nvPr>
            <p:custDataLst>
              <p:tags r:id="rId1"/>
            </p:custDataLst>
          </p:nvPr>
        </p:nvSpPr>
        <p:spPr bwMode="gray">
          <a:xfrm flipH="1">
            <a:off x="2473325" y="1416050"/>
            <a:ext cx="8124825" cy="4367213"/>
          </a:xfrm>
          <a:prstGeom prst="homePlate">
            <a:avLst>
              <a:gd name="adj" fmla="val 12389"/>
            </a:avLst>
          </a:prstGeom>
          <a:noFill/>
          <a:ln w="9525">
            <a:solidFill>
              <a:srgbClr val="969696"/>
            </a:solidFill>
            <a:miter lim="800000"/>
            <a:headEnd/>
            <a:tailEnd/>
          </a:ln>
          <a:effectLst/>
        </p:spPr>
        <p:txBody>
          <a:bodyPr lIns="0" tIns="0" rIns="0" bIns="0" anchor="ctr"/>
          <a:lstStyle/>
          <a:p>
            <a:pPr algn="ctr" defTabSz="1135411" eaLnBrk="0" hangingPunct="0">
              <a:defRPr/>
            </a:pPr>
            <a:endParaRPr lang="en-US" sz="1600" kern="0">
              <a:solidFill>
                <a:srgbClr val="000000"/>
              </a:solidFill>
              <a:latin typeface="Arial"/>
              <a:cs typeface="+mn-cs"/>
            </a:endParaRPr>
          </a:p>
        </p:txBody>
      </p:sp>
      <p:grpSp>
        <p:nvGrpSpPr>
          <p:cNvPr id="13319" name="Group 17"/>
          <p:cNvGrpSpPr>
            <a:grpSpLocks/>
          </p:cNvGrpSpPr>
          <p:nvPr>
            <p:custDataLst>
              <p:tags r:id="rId2"/>
            </p:custDataLst>
          </p:nvPr>
        </p:nvGrpSpPr>
        <p:grpSpPr bwMode="auto">
          <a:xfrm>
            <a:off x="3859213" y="1971675"/>
            <a:ext cx="6316662" cy="1428750"/>
            <a:chOff x="2914997" y="2135535"/>
            <a:chExt cx="5545435" cy="1079927"/>
          </a:xfrm>
        </p:grpSpPr>
        <p:sp>
          <p:nvSpPr>
            <p:cNvPr id="19" name="Rectangle 4"/>
            <p:cNvSpPr>
              <a:spLocks noChangeArrowheads="1"/>
            </p:cNvSpPr>
            <p:nvPr/>
          </p:nvSpPr>
          <p:spPr bwMode="gray">
            <a:xfrm>
              <a:off x="3058545" y="2135535"/>
              <a:ext cx="5401887" cy="1079927"/>
            </a:xfrm>
            <a:prstGeom prst="rect">
              <a:avLst/>
            </a:prstGeom>
            <a:solidFill>
              <a:srgbClr val="FFFFFF"/>
            </a:solidFill>
            <a:ln w="9525">
              <a:solidFill>
                <a:srgbClr val="969696"/>
              </a:solidFill>
              <a:miter lim="800000"/>
              <a:headEnd/>
              <a:tailEnd/>
            </a:ln>
            <a:effectLst/>
          </p:spPr>
          <p:txBody>
            <a:bodyPr lIns="274320" tIns="0" bIns="0" anchor="ctr"/>
            <a:lstStyle/>
            <a:p>
              <a:pPr marL="177800" lvl="1" defTabSz="1043056" fontAlgn="auto">
                <a:spcBef>
                  <a:spcPts val="0"/>
                </a:spcBef>
                <a:spcAft>
                  <a:spcPts val="0"/>
                </a:spcAft>
                <a:tabLst>
                  <a:tab pos="5295900" algn="l"/>
                  <a:tab pos="5376863" algn="l"/>
                </a:tabLst>
                <a:defRPr/>
              </a:pPr>
              <a:r>
                <a:rPr lang="en-ZA" altLang="en-US" kern="0" dirty="0">
                  <a:solidFill>
                    <a:schemeClr val="bg2">
                      <a:lumMod val="25000"/>
                    </a:schemeClr>
                  </a:solidFill>
                  <a:latin typeface="Arial"/>
                  <a:cs typeface="+mn-cs"/>
                </a:rPr>
                <a:t>Structured interviews on reform progress and level of IPSAS alignment to be held with the Accountant General / Ministry of Finance (gap-analysis)</a:t>
              </a:r>
            </a:p>
          </p:txBody>
        </p:sp>
        <p:sp>
          <p:nvSpPr>
            <p:cNvPr id="20" name="AutoShape 15"/>
            <p:cNvSpPr>
              <a:spLocks noChangeArrowheads="1"/>
            </p:cNvSpPr>
            <p:nvPr/>
          </p:nvSpPr>
          <p:spPr bwMode="gray">
            <a:xfrm>
              <a:off x="2914997" y="2539908"/>
              <a:ext cx="285703" cy="269981"/>
            </a:xfrm>
            <a:prstGeom prst="roundRect">
              <a:avLst>
                <a:gd name="adj" fmla="val 16667"/>
              </a:avLst>
            </a:prstGeom>
            <a:solidFill>
              <a:srgbClr val="FFE600"/>
            </a:solidFill>
            <a:ln w="9525">
              <a:solidFill>
                <a:srgbClr val="FFFFFF"/>
              </a:solidFill>
              <a:round/>
              <a:headEnd/>
              <a:tailEnd/>
            </a:ln>
            <a:effectLst/>
          </p:spPr>
          <p:txBody>
            <a:bodyPr wrap="none" lIns="0" tIns="0" rIns="3600" bIns="3600" anchor="ctr" anchorCtr="1"/>
            <a:lstStyle/>
            <a:p>
              <a:pPr algn="ctr" defTabSz="1043056">
                <a:buClr>
                  <a:srgbClr val="000000"/>
                </a:buClr>
                <a:buSzPct val="80000"/>
                <a:defRPr/>
              </a:pPr>
              <a:r>
                <a:rPr lang="en-US" b="1" kern="0" dirty="0">
                  <a:solidFill>
                    <a:schemeClr val="bg2">
                      <a:lumMod val="25000"/>
                    </a:schemeClr>
                  </a:solidFill>
                  <a:latin typeface="Arial"/>
                  <a:cs typeface="+mn-cs"/>
                </a:rPr>
                <a:t>1</a:t>
              </a:r>
            </a:p>
          </p:txBody>
        </p:sp>
      </p:grpSp>
      <p:grpSp>
        <p:nvGrpSpPr>
          <p:cNvPr id="13320" name="Group 20"/>
          <p:cNvGrpSpPr>
            <a:grpSpLocks/>
          </p:cNvGrpSpPr>
          <p:nvPr>
            <p:custDataLst>
              <p:tags r:id="rId3"/>
            </p:custDataLst>
          </p:nvPr>
        </p:nvGrpSpPr>
        <p:grpSpPr bwMode="auto">
          <a:xfrm>
            <a:off x="3860800" y="3798888"/>
            <a:ext cx="6315075" cy="1428750"/>
            <a:chOff x="2916138" y="3069259"/>
            <a:chExt cx="5544294" cy="779230"/>
          </a:xfrm>
        </p:grpSpPr>
        <p:sp>
          <p:nvSpPr>
            <p:cNvPr id="22" name="Rectangle 6"/>
            <p:cNvSpPr>
              <a:spLocks noChangeArrowheads="1"/>
            </p:cNvSpPr>
            <p:nvPr/>
          </p:nvSpPr>
          <p:spPr bwMode="gray">
            <a:xfrm>
              <a:off x="3058299" y="3069259"/>
              <a:ext cx="5402133" cy="779230"/>
            </a:xfrm>
            <a:prstGeom prst="rect">
              <a:avLst/>
            </a:prstGeom>
            <a:solidFill>
              <a:srgbClr val="FFFFFF"/>
            </a:solidFill>
            <a:ln w="9525">
              <a:solidFill>
                <a:srgbClr val="969696"/>
              </a:solidFill>
              <a:miter lim="800000"/>
              <a:headEnd/>
              <a:tailEnd/>
            </a:ln>
            <a:effectLst/>
          </p:spPr>
          <p:txBody>
            <a:bodyPr lIns="274320" tIns="0" bIns="0" anchor="ctr"/>
            <a:lstStyle/>
            <a:p>
              <a:pPr defTabSz="1043056" fontAlgn="auto">
                <a:spcBef>
                  <a:spcPts val="0"/>
                </a:spcBef>
                <a:spcAft>
                  <a:spcPts val="0"/>
                </a:spcAft>
                <a:defRPr/>
              </a:pPr>
              <a:endParaRPr lang="de-DE" kern="0" dirty="0">
                <a:solidFill>
                  <a:schemeClr val="bg2">
                    <a:lumMod val="25000"/>
                  </a:schemeClr>
                </a:solidFill>
                <a:latin typeface="Arial"/>
                <a:cs typeface="+mn-cs"/>
              </a:endParaRPr>
            </a:p>
            <a:p>
              <a:pPr marL="177800" lvl="1" defTabSz="1043056" fontAlgn="auto">
                <a:spcBef>
                  <a:spcPts val="0"/>
                </a:spcBef>
                <a:spcAft>
                  <a:spcPts val="0"/>
                </a:spcAft>
                <a:defRPr/>
              </a:pPr>
              <a:r>
                <a:rPr lang="en-GB" altLang="en-US" kern="0" dirty="0">
                  <a:solidFill>
                    <a:schemeClr val="bg2">
                      <a:lumMod val="25000"/>
                    </a:schemeClr>
                  </a:solidFill>
                  <a:latin typeface="Arial"/>
                  <a:cs typeface="+mn-cs"/>
                </a:rPr>
                <a:t>Semi-structured interviews on IPSAS related benefits to be held with selected national key stakeholders and international development aid organizations</a:t>
              </a:r>
            </a:p>
            <a:p>
              <a:pPr defTabSz="1043056" fontAlgn="auto">
                <a:spcBef>
                  <a:spcPts val="0"/>
                </a:spcBef>
                <a:spcAft>
                  <a:spcPts val="0"/>
                </a:spcAft>
                <a:defRPr/>
              </a:pPr>
              <a:endParaRPr lang="de-DE" kern="0" dirty="0">
                <a:solidFill>
                  <a:schemeClr val="bg2">
                    <a:lumMod val="25000"/>
                  </a:schemeClr>
                </a:solidFill>
                <a:latin typeface="Arial"/>
                <a:cs typeface="+mn-cs"/>
              </a:endParaRPr>
            </a:p>
          </p:txBody>
        </p:sp>
        <p:sp>
          <p:nvSpPr>
            <p:cNvPr id="23" name="AutoShape 16"/>
            <p:cNvSpPr>
              <a:spLocks noChangeArrowheads="1"/>
            </p:cNvSpPr>
            <p:nvPr/>
          </p:nvSpPr>
          <p:spPr bwMode="gray">
            <a:xfrm>
              <a:off x="2916138" y="3361903"/>
              <a:ext cx="285717" cy="193942"/>
            </a:xfrm>
            <a:prstGeom prst="roundRect">
              <a:avLst>
                <a:gd name="adj" fmla="val 16667"/>
              </a:avLst>
            </a:prstGeom>
            <a:solidFill>
              <a:srgbClr val="FFE600"/>
            </a:solidFill>
            <a:ln w="9525">
              <a:solidFill>
                <a:srgbClr val="FFFFFF"/>
              </a:solidFill>
              <a:round/>
              <a:headEnd/>
              <a:tailEnd/>
            </a:ln>
            <a:effectLst/>
          </p:spPr>
          <p:txBody>
            <a:bodyPr wrap="none" lIns="0" tIns="0" rIns="3600" bIns="3600" anchor="ctr" anchorCtr="1"/>
            <a:lstStyle/>
            <a:p>
              <a:pPr algn="ctr" defTabSz="1043056">
                <a:buClr>
                  <a:srgbClr val="000000"/>
                </a:buClr>
                <a:buSzPct val="80000"/>
                <a:defRPr/>
              </a:pPr>
              <a:r>
                <a:rPr lang="en-US" b="1" kern="0" dirty="0">
                  <a:solidFill>
                    <a:schemeClr val="bg2">
                      <a:lumMod val="25000"/>
                    </a:schemeClr>
                  </a:solidFill>
                  <a:latin typeface="Arial"/>
                  <a:cs typeface="+mn-cs"/>
                </a:rPr>
                <a:t>2</a:t>
              </a:r>
            </a:p>
          </p:txBody>
        </p:sp>
      </p:grpSp>
      <p:pic>
        <p:nvPicPr>
          <p:cNvPr id="13321" name="Picture 7" descr="Ziel"/>
          <p:cNvPicPr preferRelativeResize="0">
            <a:picLocks noChangeAspect="1" noChangeArrowheads="1"/>
          </p:cNvPicPr>
          <p:nvPr>
            <p:custDataLst>
              <p:tags r:id="rId4"/>
            </p:custDataLst>
          </p:nvPr>
        </p:nvPicPr>
        <p:blipFill>
          <a:blip r:embed="rId11">
            <a:clrChange>
              <a:clrFrom>
                <a:srgbClr val="FFFFFF"/>
              </a:clrFrom>
              <a:clrTo>
                <a:srgbClr val="FFFFFF">
                  <a:alpha val="0"/>
                </a:srgbClr>
              </a:clrTo>
            </a:clrChange>
            <a:lum bright="6000"/>
            <a:grayscl/>
            <a:extLst>
              <a:ext uri="{28A0092B-C50C-407E-A947-70E740481C1C}">
                <a14:useLocalDpi xmlns:a14="http://schemas.microsoft.com/office/drawing/2010/main" val="0"/>
              </a:ext>
            </a:extLst>
          </a:blip>
          <a:srcRect r="5994" b="6573"/>
          <a:stretch>
            <a:fillRect/>
          </a:stretch>
        </p:blipFill>
        <p:spPr bwMode="gray">
          <a:xfrm rot="1877762">
            <a:off x="209550" y="1484313"/>
            <a:ext cx="3716338" cy="283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4353" name="think-cell Slide" r:id="rId13" imgW="270" imgH="270" progId="TCLayout.ActiveDocument.1">
                  <p:embed/>
                </p:oleObj>
              </mc:Choice>
              <mc:Fallback>
                <p:oleObj name="think-cell Slide" r:id="rId13" imgW="270" imgH="270" progId="TCLayout.ActiveDocument.1">
                  <p:embed/>
                  <p:pic>
                    <p:nvPicPr>
                      <p:cNvPr id="0" name="Object 2"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4339" name="Picture 11" descr="\\DEVIDVAPFL01.ey.net\01EM1180\I\IDB_IPSAS\01 Planning\07 Set up Methodology, Survey Instrument and Questionnaires\Online Tool\Royalty free images\Pictures eSurvey form 1\Sect 7 Quest 7.1_14H02195_RF.jpg"/>
          <p:cNvPicPr>
            <a:picLocks noChangeAspect="1" noChangeArrowheads="1"/>
          </p:cNvPicPr>
          <p:nvPr>
            <p:custDataLst>
              <p:tags r:id="rId3"/>
            </p:custDataLst>
          </p:nvPr>
        </p:nvPicPr>
        <p:blipFill>
          <a:blip r:embed="rId15">
            <a:extLst>
              <a:ext uri="{28A0092B-C50C-407E-A947-70E740481C1C}">
                <a14:useLocalDpi xmlns:a14="http://schemas.microsoft.com/office/drawing/2010/main" val="0"/>
              </a:ext>
            </a:extLst>
          </a:blip>
          <a:srcRect/>
          <a:stretch>
            <a:fillRect/>
          </a:stretch>
        </p:blipFill>
        <p:spPr bwMode="auto">
          <a:xfrm>
            <a:off x="4616450" y="1419225"/>
            <a:ext cx="587851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ihandform 14"/>
          <p:cNvSpPr/>
          <p:nvPr>
            <p:custDataLst>
              <p:tags r:id="rId4"/>
            </p:custDataLst>
          </p:nvPr>
        </p:nvSpPr>
        <p:spPr>
          <a:xfrm>
            <a:off x="0" y="2795588"/>
            <a:ext cx="6086475" cy="1152525"/>
          </a:xfrm>
          <a:custGeom>
            <a:avLst/>
            <a:gdLst>
              <a:gd name="connsiteX0" fmla="*/ 9939 w 6907695"/>
              <a:gd name="connsiteY0" fmla="*/ 0 h 2673626"/>
              <a:gd name="connsiteX1" fmla="*/ 6907695 w 6907695"/>
              <a:gd name="connsiteY1" fmla="*/ 0 h 2673626"/>
              <a:gd name="connsiteX2" fmla="*/ 6400800 w 6907695"/>
              <a:gd name="connsiteY2" fmla="*/ 2673626 h 2673626"/>
              <a:gd name="connsiteX3" fmla="*/ 0 w 6907695"/>
              <a:gd name="connsiteY3" fmla="*/ 2673626 h 2673626"/>
              <a:gd name="connsiteX4" fmla="*/ 9939 w 6907695"/>
              <a:gd name="connsiteY4" fmla="*/ 0 h 2673626"/>
              <a:gd name="connsiteX0" fmla="*/ 195676 w 6907695"/>
              <a:gd name="connsiteY0" fmla="*/ 109537 h 2673626"/>
              <a:gd name="connsiteX1" fmla="*/ 6907695 w 6907695"/>
              <a:gd name="connsiteY1" fmla="*/ 0 h 2673626"/>
              <a:gd name="connsiteX2" fmla="*/ 6400800 w 6907695"/>
              <a:gd name="connsiteY2" fmla="*/ 2673626 h 2673626"/>
              <a:gd name="connsiteX3" fmla="*/ 0 w 6907695"/>
              <a:gd name="connsiteY3" fmla="*/ 2673626 h 2673626"/>
              <a:gd name="connsiteX4" fmla="*/ 195676 w 6907695"/>
              <a:gd name="connsiteY4" fmla="*/ 109537 h 2673626"/>
              <a:gd name="connsiteX0" fmla="*/ 8490 w 6907695"/>
              <a:gd name="connsiteY0" fmla="*/ 0 h 2673627"/>
              <a:gd name="connsiteX1" fmla="*/ 6907695 w 6907695"/>
              <a:gd name="connsiteY1" fmla="*/ 1 h 2673627"/>
              <a:gd name="connsiteX2" fmla="*/ 6400800 w 6907695"/>
              <a:gd name="connsiteY2" fmla="*/ 2673627 h 2673627"/>
              <a:gd name="connsiteX3" fmla="*/ 0 w 6907695"/>
              <a:gd name="connsiteY3" fmla="*/ 2673627 h 2673627"/>
              <a:gd name="connsiteX4" fmla="*/ 8490 w 6907695"/>
              <a:gd name="connsiteY4" fmla="*/ 0 h 2673627"/>
              <a:gd name="connsiteX0" fmla="*/ 0 w 8267150"/>
              <a:gd name="connsiteY0" fmla="*/ 2316 h 2673626"/>
              <a:gd name="connsiteX1" fmla="*/ 8267150 w 8267150"/>
              <a:gd name="connsiteY1" fmla="*/ 0 h 2673626"/>
              <a:gd name="connsiteX2" fmla="*/ 7760255 w 8267150"/>
              <a:gd name="connsiteY2" fmla="*/ 2673626 h 2673626"/>
              <a:gd name="connsiteX3" fmla="*/ 1359455 w 8267150"/>
              <a:gd name="connsiteY3" fmla="*/ 2673626 h 2673626"/>
              <a:gd name="connsiteX4" fmla="*/ 0 w 8267150"/>
              <a:gd name="connsiteY4" fmla="*/ 2316 h 2673626"/>
              <a:gd name="connsiteX0" fmla="*/ 0 w 8267150"/>
              <a:gd name="connsiteY0" fmla="*/ 2316 h 2678801"/>
              <a:gd name="connsiteX1" fmla="*/ 8267150 w 8267150"/>
              <a:gd name="connsiteY1" fmla="*/ 0 h 2678801"/>
              <a:gd name="connsiteX2" fmla="*/ 7760255 w 8267150"/>
              <a:gd name="connsiteY2" fmla="*/ 2673626 h 2678801"/>
              <a:gd name="connsiteX3" fmla="*/ 0 w 8267150"/>
              <a:gd name="connsiteY3" fmla="*/ 2678801 h 2678801"/>
              <a:gd name="connsiteX4" fmla="*/ 0 w 8267150"/>
              <a:gd name="connsiteY4" fmla="*/ 2316 h 2678801"/>
              <a:gd name="connsiteX0" fmla="*/ 0 w 8991913"/>
              <a:gd name="connsiteY0" fmla="*/ 26367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26367 h 2678801"/>
              <a:gd name="connsiteX0" fmla="*/ 0 w 8991913"/>
              <a:gd name="connsiteY0" fmla="*/ 13050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13050 h 2678801"/>
              <a:gd name="connsiteX0" fmla="*/ 0 w 8991913"/>
              <a:gd name="connsiteY0" fmla="*/ 13050 h 2699046"/>
              <a:gd name="connsiteX1" fmla="*/ 8991913 w 8991913"/>
              <a:gd name="connsiteY1" fmla="*/ 0 h 2699046"/>
              <a:gd name="connsiteX2" fmla="*/ 8485018 w 8991913"/>
              <a:gd name="connsiteY2" fmla="*/ 2673626 h 2699046"/>
              <a:gd name="connsiteX3" fmla="*/ 0 w 8991913"/>
              <a:gd name="connsiteY3" fmla="*/ 2699046 h 2699046"/>
              <a:gd name="connsiteX4" fmla="*/ 0 w 8991913"/>
              <a:gd name="connsiteY4" fmla="*/ 13050 h 2699046"/>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913" h="2673626">
                <a:moveTo>
                  <a:pt x="0" y="13050"/>
                </a:moveTo>
                <a:lnTo>
                  <a:pt x="8991913" y="0"/>
                </a:lnTo>
                <a:lnTo>
                  <a:pt x="8485018" y="2673626"/>
                </a:lnTo>
                <a:lnTo>
                  <a:pt x="0" y="2672415"/>
                </a:lnTo>
                <a:lnTo>
                  <a:pt x="0" y="13050"/>
                </a:lnTo>
                <a:close/>
              </a:path>
            </a:pathLst>
          </a:custGeom>
          <a:solidFill>
            <a:schemeClr val="bg1"/>
          </a:solidFill>
          <a:ln w="28575" cmpd="sng">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a:lstStyle/>
          <a:p>
            <a:pPr algn="ctr" fontAlgn="auto">
              <a:spcBef>
                <a:spcPts val="0"/>
              </a:spcBef>
              <a:spcAft>
                <a:spcPts val="0"/>
              </a:spcAft>
              <a:defRPr/>
            </a:pPr>
            <a:endParaRPr lang="en-US" sz="1300" dirty="0">
              <a:solidFill>
                <a:schemeClr val="bg1">
                  <a:lumMod val="50000"/>
                </a:schemeClr>
              </a:solidFill>
            </a:endParaRPr>
          </a:p>
        </p:txBody>
      </p:sp>
      <p:pic>
        <p:nvPicPr>
          <p:cNvPr id="14341" name="Imagen 1"/>
          <p:cNvPicPr>
            <a:picLocks noChangeAspect="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Imagen 1" descr="C:\Users\sofia_balbuena\Desktop\LOGO Min de Hacienda BILINGÜE 2015 PNG.png"/>
          <p:cNvPicPr>
            <a:picLocks noChangeAspect="1" noChangeArrowheads="1"/>
          </p:cNvPicPr>
          <p:nvPr>
            <p:custDataLst>
              <p:tags r:id="rId6"/>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4" descr="http://img.freeflagicons.com/thumb/square_icon/paraguay/paraguay_640.png"/>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0"/>
          <p:cNvPicPr>
            <a:picLocks noChangeAspect="1" noChangeArrowheads="1"/>
          </p:cNvPicPr>
          <p:nvPr>
            <p:custDataLst>
              <p:tags r:id="rId8"/>
            </p:custDataLst>
          </p:nvPr>
        </p:nvPicPr>
        <p:blipFill>
          <a:blip r:embed="rId19">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itle 1"/>
          <p:cNvSpPr txBox="1">
            <a:spLocks/>
          </p:cNvSpPr>
          <p:nvPr>
            <p:custDataLst>
              <p:tags r:id="rId9"/>
            </p:custDataLst>
          </p:nvPr>
        </p:nvSpPr>
        <p:spPr>
          <a:xfrm>
            <a:off x="771525" y="2795588"/>
            <a:ext cx="6421438" cy="1152525"/>
          </a:xfrm>
          <a:prstGeom prst="rect">
            <a:avLst/>
          </a:prstGeom>
          <a:noFill/>
          <a:ln w="9525">
            <a:noFill/>
            <a:miter lim="800000"/>
            <a:headEnd/>
            <a:tailEnd/>
          </a:ln>
          <a:effectLst/>
        </p:spPr>
        <p:txBody>
          <a:bodyPr lIns="0" tIns="71962" rIns="0" bIns="0" anchor="ctr"/>
          <a:lstStyle>
            <a:lvl1pPr algn="l" defTabSz="1043056" rtl="0" eaLnBrk="1" fontAlgn="base" latinLnBrk="0" hangingPunct="1">
              <a:lnSpc>
                <a:spcPts val="3000"/>
              </a:lnSpc>
              <a:spcBef>
                <a:spcPct val="0"/>
              </a:spcBef>
              <a:spcAft>
                <a:spcPct val="0"/>
              </a:spcAft>
              <a:buNone/>
              <a:defRPr lang="en-US" sz="2400" b="1" kern="1200" noProof="0" dirty="0">
                <a:solidFill>
                  <a:schemeClr val="bg1"/>
                </a:solidFill>
                <a:latin typeface="+mj-lt"/>
                <a:ea typeface="+mj-ea"/>
                <a:cs typeface="+mj-cs"/>
              </a:defRPr>
            </a:lvl1pPr>
          </a:lstStyle>
          <a:p>
            <a:pPr>
              <a:defRPr/>
            </a:pPr>
            <a:r>
              <a:rPr lang="de-DE" altLang="en-US" dirty="0" err="1">
                <a:solidFill>
                  <a:schemeClr val="bg2">
                    <a:lumMod val="50000"/>
                  </a:schemeClr>
                </a:solidFill>
                <a:latin typeface="Arial" pitchFamily="34" charset="0"/>
              </a:rPr>
              <a:t>Methodology</a:t>
            </a:r>
            <a:r>
              <a:rPr lang="de-DE" altLang="en-US" dirty="0">
                <a:solidFill>
                  <a:schemeClr val="bg2">
                    <a:lumMod val="50000"/>
                  </a:schemeClr>
                </a:solidFill>
                <a:latin typeface="Arial" pitchFamily="34" charset="0"/>
              </a:rPr>
              <a:t> </a:t>
            </a:r>
            <a:r>
              <a:rPr lang="de-DE" altLang="en-US" dirty="0" err="1">
                <a:solidFill>
                  <a:schemeClr val="bg2">
                    <a:lumMod val="50000"/>
                  </a:schemeClr>
                </a:solidFill>
                <a:latin typeface="Arial" pitchFamily="34" charset="0"/>
              </a:rPr>
              <a:t>of</a:t>
            </a:r>
            <a:r>
              <a:rPr lang="de-DE" altLang="en-US" dirty="0">
                <a:solidFill>
                  <a:schemeClr val="bg2">
                    <a:lumMod val="50000"/>
                  </a:schemeClr>
                </a:solidFill>
                <a:latin typeface="Arial" pitchFamily="34" charset="0"/>
              </a:rPr>
              <a:t> </a:t>
            </a:r>
            <a:r>
              <a:rPr lang="de-DE" altLang="en-US" dirty="0" err="1">
                <a:solidFill>
                  <a:schemeClr val="bg2">
                    <a:lumMod val="50000"/>
                  </a:schemeClr>
                </a:solidFill>
                <a:latin typeface="Arial" pitchFamily="34" charset="0"/>
              </a:rPr>
              <a:t>the</a:t>
            </a:r>
            <a:r>
              <a:rPr lang="de-DE" altLang="en-US" dirty="0">
                <a:solidFill>
                  <a:schemeClr val="bg2">
                    <a:lumMod val="50000"/>
                  </a:schemeClr>
                </a:solidFill>
                <a:latin typeface="Arial" pitchFamily="34" charset="0"/>
              </a:rPr>
              <a:t> </a:t>
            </a:r>
            <a:r>
              <a:rPr lang="de-DE" altLang="en-US" dirty="0" err="1">
                <a:solidFill>
                  <a:schemeClr val="bg2">
                    <a:lumMod val="50000"/>
                  </a:schemeClr>
                </a:solidFill>
                <a:latin typeface="Arial" pitchFamily="34" charset="0"/>
              </a:rPr>
              <a:t>gap</a:t>
            </a:r>
            <a:r>
              <a:rPr lang="de-DE" altLang="en-US" dirty="0">
                <a:solidFill>
                  <a:schemeClr val="bg2">
                    <a:lumMod val="50000"/>
                  </a:schemeClr>
                </a:solidFill>
                <a:latin typeface="Arial" pitchFamily="34" charset="0"/>
              </a:rPr>
              <a:t> </a:t>
            </a:r>
            <a:r>
              <a:rPr lang="de-DE" altLang="en-US" dirty="0" err="1">
                <a:solidFill>
                  <a:schemeClr val="bg2">
                    <a:lumMod val="50000"/>
                  </a:schemeClr>
                </a:solidFill>
                <a:latin typeface="Arial" pitchFamily="34" charset="0"/>
              </a:rPr>
              <a:t>analysis</a:t>
            </a:r>
            <a:endParaRPr lang="de-DE" altLang="en-US" dirty="0">
              <a:solidFill>
                <a:schemeClr val="bg2">
                  <a:lumMod val="50000"/>
                </a:schemeClr>
              </a:solidFill>
              <a:latin typeface="Arial" pitchFamily="34" charset="0"/>
            </a:endParaRPr>
          </a:p>
        </p:txBody>
      </p:sp>
      <p:pic>
        <p:nvPicPr>
          <p:cNvPr id="14346" name="Picture 10"/>
          <p:cNvPicPr>
            <a:picLocks noChangeAspect="1" noChangeArrowheads="1"/>
          </p:cNvPicPr>
          <p:nvPr>
            <p:custDataLst>
              <p:tags r:id="rId10"/>
            </p:custDataLst>
          </p:nvPr>
        </p:nvPicPr>
        <p:blipFill>
          <a:blip r:embed="rId1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n 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Imagen 1" descr="C:\Users\sofia_balbuena\Desktop\LOGO Min de Hacienda BILINGÜE 2015 PN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descr="http://img.freeflagicons.com/thumb/square_icon/paraguay/paraguay_640.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Content Placeholder 4"/>
          <p:cNvSpPr txBox="1">
            <a:spLocks/>
          </p:cNvSpPr>
          <p:nvPr/>
        </p:nvSpPr>
        <p:spPr bwMode="auto">
          <a:xfrm>
            <a:off x="739775" y="1452563"/>
            <a:ext cx="100965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57188" indent="-357188"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12788" indent="-35560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079500" indent="-366713"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435100" indent="-355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1792288" indent="-357188"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2494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7066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1638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6210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20000"/>
              </a:spcBef>
              <a:spcAft>
                <a:spcPts val="600"/>
              </a:spcAft>
              <a:buClr>
                <a:srgbClr val="FFE600"/>
              </a:buClr>
              <a:buSzPct val="70000"/>
              <a:buFont typeface="Arial" pitchFamily="34" charset="0"/>
              <a:buChar char="►"/>
              <a:defRPr/>
            </a:pPr>
            <a:r>
              <a:rPr lang="en-US" altLang="en-US" sz="1800" dirty="0" smtClean="0">
                <a:solidFill>
                  <a:schemeClr val="bg2">
                    <a:lumMod val="25000"/>
                  </a:schemeClr>
                </a:solidFill>
                <a:latin typeface="Arial" pitchFamily="34" charset="0"/>
                <a:cs typeface="Arial" pitchFamily="34" charset="0"/>
              </a:rPr>
              <a:t>A gap analysis aims to express the proximity of the national accounting framework with the accrual basis IPSAS in percentage terms. </a:t>
            </a:r>
          </a:p>
          <a:p>
            <a:pPr eaLnBrk="1" hangingPunct="1">
              <a:lnSpc>
                <a:spcPct val="100000"/>
              </a:lnSpc>
              <a:spcBef>
                <a:spcPct val="20000"/>
              </a:spcBef>
              <a:spcAft>
                <a:spcPts val="600"/>
              </a:spcAft>
              <a:buClr>
                <a:srgbClr val="FFE600"/>
              </a:buClr>
              <a:buSzPct val="70000"/>
              <a:buFont typeface="Arial" pitchFamily="34" charset="0"/>
              <a:buChar char="►"/>
              <a:defRPr/>
            </a:pPr>
            <a:r>
              <a:rPr lang="en-US" altLang="en-US" sz="1800" dirty="0" smtClean="0">
                <a:solidFill>
                  <a:schemeClr val="bg2">
                    <a:lumMod val="25000"/>
                  </a:schemeClr>
                </a:solidFill>
                <a:latin typeface="Arial" pitchFamily="34" charset="0"/>
                <a:cs typeface="Arial" pitchFamily="34" charset="0"/>
              </a:rPr>
              <a:t>This approach allows comparing the national accounting practices at an international level.</a:t>
            </a:r>
            <a:endParaRPr lang="de-DE" altLang="en-US" sz="1800" dirty="0" smtClean="0">
              <a:solidFill>
                <a:schemeClr val="bg2">
                  <a:lumMod val="25000"/>
                </a:schemeClr>
              </a:solidFill>
              <a:latin typeface="Arial" pitchFamily="34" charset="0"/>
              <a:cs typeface="Arial" pitchFamily="34" charset="0"/>
            </a:endParaRPr>
          </a:p>
          <a:p>
            <a:pPr eaLnBrk="1" hangingPunct="1">
              <a:lnSpc>
                <a:spcPct val="100000"/>
              </a:lnSpc>
              <a:spcBef>
                <a:spcPts val="688"/>
              </a:spcBef>
              <a:spcAft>
                <a:spcPts val="600"/>
              </a:spcAft>
              <a:buClr>
                <a:srgbClr val="FFE600"/>
              </a:buClr>
              <a:buSzPct val="70000"/>
              <a:buFont typeface="Arial" pitchFamily="34" charset="0"/>
              <a:buChar char="►"/>
              <a:defRPr/>
            </a:pPr>
            <a:r>
              <a:rPr lang="en-US" altLang="en-US" sz="1800" dirty="0" smtClean="0">
                <a:solidFill>
                  <a:schemeClr val="bg2">
                    <a:lumMod val="25000"/>
                  </a:schemeClr>
                </a:solidFill>
                <a:latin typeface="Arial" pitchFamily="34" charset="0"/>
                <a:cs typeface="Arial" pitchFamily="34" charset="0"/>
              </a:rPr>
              <a:t>General questions on the maturity of the current national accounting practices are added to better understand country specifics (not included in the assessment of the alignment level).</a:t>
            </a:r>
          </a:p>
          <a:p>
            <a:pPr eaLnBrk="1" hangingPunct="1">
              <a:lnSpc>
                <a:spcPct val="100000"/>
              </a:lnSpc>
              <a:spcBef>
                <a:spcPts val="688"/>
              </a:spcBef>
              <a:spcAft>
                <a:spcPts val="600"/>
              </a:spcAft>
              <a:buClr>
                <a:srgbClr val="FFE600"/>
              </a:buClr>
              <a:buSzPct val="70000"/>
              <a:buFont typeface="Arial" pitchFamily="34" charset="0"/>
              <a:buChar char="►"/>
              <a:defRPr/>
            </a:pPr>
            <a:r>
              <a:rPr lang="en-US" altLang="en-US" sz="1800" dirty="0" smtClean="0">
                <a:solidFill>
                  <a:schemeClr val="bg2">
                    <a:lumMod val="25000"/>
                  </a:schemeClr>
                </a:solidFill>
                <a:latin typeface="Arial" pitchFamily="34" charset="0"/>
                <a:cs typeface="Arial" pitchFamily="34" charset="0"/>
              </a:rPr>
              <a:t>The gap analysis is performed for the following standards:</a:t>
            </a:r>
          </a:p>
          <a:p>
            <a:pPr eaLnBrk="1" hangingPunct="1">
              <a:lnSpc>
                <a:spcPct val="100000"/>
              </a:lnSpc>
              <a:spcBef>
                <a:spcPct val="20000"/>
              </a:spcBef>
              <a:buClr>
                <a:srgbClr val="FFE600"/>
              </a:buClr>
              <a:buSzPct val="70000"/>
              <a:buFont typeface="Arial" pitchFamily="34" charset="0"/>
              <a:buChar char="►"/>
              <a:defRPr/>
            </a:pPr>
            <a:endParaRPr lang="de-DE" altLang="en-US" sz="1800" dirty="0" smtClean="0">
              <a:solidFill>
                <a:schemeClr val="bg2">
                  <a:lumMod val="25000"/>
                </a:schemeClr>
              </a:solidFill>
              <a:latin typeface="Arial" pitchFamily="34" charset="0"/>
              <a:cs typeface="Arial" pitchFamily="34" charset="0"/>
            </a:endParaRPr>
          </a:p>
        </p:txBody>
      </p:sp>
      <p:grpSp>
        <p:nvGrpSpPr>
          <p:cNvPr id="15366" name="Group 18"/>
          <p:cNvGrpSpPr>
            <a:grpSpLocks/>
          </p:cNvGrpSpPr>
          <p:nvPr/>
        </p:nvGrpSpPr>
        <p:grpSpPr bwMode="auto">
          <a:xfrm>
            <a:off x="681038" y="3675063"/>
            <a:ext cx="9682162" cy="2860675"/>
            <a:chOff x="475781" y="3823855"/>
            <a:chExt cx="9682949" cy="2861825"/>
          </a:xfrm>
        </p:grpSpPr>
        <p:sp>
          <p:nvSpPr>
            <p:cNvPr id="20" name="Rectangle 19"/>
            <p:cNvSpPr/>
            <p:nvPr>
              <p:custDataLst>
                <p:tags r:id="rId4"/>
              </p:custDataLst>
            </p:nvPr>
          </p:nvSpPr>
          <p:spPr>
            <a:xfrm>
              <a:off x="534523" y="3823855"/>
              <a:ext cx="9624207" cy="2602958"/>
            </a:xfrm>
            <a:prstGeom prst="rect">
              <a:avLst/>
            </a:prstGeom>
            <a:solidFill>
              <a:srgbClr val="FFFFFF"/>
            </a:solidFill>
            <a:ln w="9525" cap="flat" cmpd="sng" algn="ctr">
              <a:solidFill>
                <a:srgbClr val="000000"/>
              </a:solidFill>
              <a:prstDash val="solid"/>
            </a:ln>
            <a:effectLst>
              <a:outerShdw blurRad="50800" dist="50800" dir="5400000" algn="ctr" rotWithShape="0">
                <a:srgbClr val="646464">
                  <a:lumMod val="40000"/>
                  <a:lumOff val="60000"/>
                </a:srgbClr>
              </a:outerShdw>
            </a:effectLst>
          </p:spPr>
          <p:txBody>
            <a:bodyPr lIns="104306" tIns="52153" rIns="104306" bIns="52153"/>
            <a:lstStyle/>
            <a:p>
              <a:pPr algn="ctr" defTabSz="1043056" fontAlgn="auto">
                <a:spcBef>
                  <a:spcPts val="0"/>
                </a:spcBef>
                <a:spcAft>
                  <a:spcPts val="0"/>
                </a:spcAft>
                <a:defRPr/>
              </a:pPr>
              <a:endParaRPr lang="de-DE" sz="1400" kern="0" dirty="0">
                <a:solidFill>
                  <a:srgbClr val="000000"/>
                </a:solidFill>
                <a:latin typeface="Arial"/>
                <a:cs typeface="+mn-cs"/>
              </a:endParaRPr>
            </a:p>
          </p:txBody>
        </p:sp>
        <p:sp>
          <p:nvSpPr>
            <p:cNvPr id="21" name="TextBox 20"/>
            <p:cNvSpPr txBox="1"/>
            <p:nvPr>
              <p:custDataLst>
                <p:tags r:id="rId5"/>
              </p:custDataLst>
            </p:nvPr>
          </p:nvSpPr>
          <p:spPr>
            <a:xfrm>
              <a:off x="475781" y="3919728"/>
              <a:ext cx="9347238" cy="2765952"/>
            </a:xfrm>
            <a:prstGeom prst="rect">
              <a:avLst/>
            </a:prstGeom>
            <a:noFill/>
          </p:spPr>
          <p:txBody>
            <a:bodyPr lIns="0" tIns="41722" rIns="0" bIns="0" numCol="2">
              <a:spAutoFit/>
            </a:bodyPr>
            <a:lstStyle/>
            <a:p>
              <a:pPr marL="538163" lvl="1" defTabSz="1538288" fontAlgn="auto">
                <a:spcBef>
                  <a:spcPts val="0"/>
                </a:spcBef>
                <a:spcAft>
                  <a:spcPts val="0"/>
                </a:spcAft>
                <a:defRPr/>
              </a:pPr>
              <a:r>
                <a:rPr lang="de-DE" sz="1400" b="1" i="1" kern="0" dirty="0">
                  <a:solidFill>
                    <a:schemeClr val="bg2">
                      <a:lumMod val="25000"/>
                    </a:schemeClr>
                  </a:solidFill>
                  <a:latin typeface="Arial"/>
                  <a:cs typeface="+mn-cs"/>
                </a:rPr>
                <a:t>Presentation and Disclosure</a:t>
              </a:r>
            </a:p>
            <a:p>
              <a:pPr marL="538163" lvl="2" defTabSz="1538288">
                <a:spcBef>
                  <a:spcPts val="0"/>
                </a:spcBef>
                <a:spcAft>
                  <a:spcPts val="0"/>
                </a:spcAft>
                <a:defRPr/>
              </a:pPr>
              <a:r>
                <a:rPr lang="en-ZA" sz="1050" b="1" kern="0" dirty="0">
                  <a:solidFill>
                    <a:schemeClr val="bg2">
                      <a:lumMod val="25000"/>
                    </a:schemeClr>
                  </a:solidFill>
                  <a:latin typeface="Arial"/>
                  <a:cs typeface="+mn-cs"/>
                </a:rPr>
                <a:t>IPSAS 01 Presentation of Financial Statements</a:t>
              </a:r>
              <a:endParaRPr lang="de-DE" sz="1050" b="1" kern="0" dirty="0">
                <a:solidFill>
                  <a:schemeClr val="bg2">
                    <a:lumMod val="25000"/>
                  </a:schemeClr>
                </a:solidFill>
                <a:latin typeface="Arial"/>
                <a:cs typeface="+mn-cs"/>
              </a:endParaRPr>
            </a:p>
            <a:p>
              <a:pPr marL="538163" lvl="2" defTabSz="1538288">
                <a:spcBef>
                  <a:spcPts val="0"/>
                </a:spcBef>
                <a:spcAft>
                  <a:spcPts val="0"/>
                </a:spcAft>
                <a:defRPr/>
              </a:pPr>
              <a:r>
                <a:rPr lang="en-ZA" sz="1050" b="1" kern="0" dirty="0">
                  <a:solidFill>
                    <a:schemeClr val="bg2">
                      <a:lumMod val="25000"/>
                    </a:schemeClr>
                  </a:solidFill>
                  <a:latin typeface="Arial"/>
                  <a:cs typeface="+mn-cs"/>
                </a:rPr>
                <a:t>IPSAS 02 Cash Flow Statements</a:t>
              </a:r>
              <a:endParaRPr lang="de-DE" sz="1050" b="1" kern="0" dirty="0">
                <a:solidFill>
                  <a:schemeClr val="bg2">
                    <a:lumMod val="25000"/>
                  </a:schemeClr>
                </a:solidFill>
                <a:latin typeface="Arial"/>
                <a:cs typeface="+mn-cs"/>
              </a:endParaRPr>
            </a:p>
            <a:p>
              <a:pPr marL="538163" lvl="2" defTabSz="1538288">
                <a:spcBef>
                  <a:spcPts val="0"/>
                </a:spcBef>
                <a:spcAft>
                  <a:spcPts val="0"/>
                </a:spcAft>
                <a:defRPr/>
              </a:pPr>
              <a:r>
                <a:rPr lang="en-ZA" sz="1050" b="1" kern="0" dirty="0">
                  <a:solidFill>
                    <a:schemeClr val="bg2">
                      <a:lumMod val="25000"/>
                    </a:schemeClr>
                  </a:solidFill>
                  <a:latin typeface="Arial"/>
                  <a:cs typeface="+mn-cs"/>
                </a:rPr>
                <a:t>IPSAS 03 Accounting Policies, Changes in Estimates and Errors</a:t>
              </a:r>
              <a:endParaRPr lang="de-DE" sz="1050" b="1" kern="0" dirty="0">
                <a:solidFill>
                  <a:schemeClr val="bg2">
                    <a:lumMod val="25000"/>
                  </a:schemeClr>
                </a:solidFill>
                <a:latin typeface="Arial"/>
                <a:cs typeface="+mn-cs"/>
              </a:endParaRPr>
            </a:p>
            <a:p>
              <a:pPr marL="538163" lvl="2" defTabSz="1538288">
                <a:spcBef>
                  <a:spcPts val="0"/>
                </a:spcBef>
                <a:spcAft>
                  <a:spcPts val="0"/>
                </a:spcAft>
                <a:defRPr/>
              </a:pPr>
              <a:r>
                <a:rPr lang="en-ZA" sz="1050" b="1" kern="0" dirty="0">
                  <a:solidFill>
                    <a:schemeClr val="bg2">
                      <a:lumMod val="25000"/>
                    </a:schemeClr>
                  </a:solidFill>
                  <a:latin typeface="Arial"/>
                  <a:cs typeface="+mn-cs"/>
                </a:rPr>
                <a:t>IPSAS 18 Segment Reporting</a:t>
              </a:r>
              <a:endParaRPr lang="de-DE" sz="1050" b="1" kern="0" dirty="0">
                <a:solidFill>
                  <a:schemeClr val="bg2">
                    <a:lumMod val="25000"/>
                  </a:schemeClr>
                </a:solidFill>
                <a:latin typeface="Arial"/>
                <a:cs typeface="+mn-cs"/>
              </a:endParaRPr>
            </a:p>
            <a:p>
              <a:pPr marL="538163" lvl="2" defTabSz="1538288">
                <a:spcBef>
                  <a:spcPts val="0"/>
                </a:spcBef>
                <a:spcAft>
                  <a:spcPts val="0"/>
                </a:spcAft>
                <a:defRPr/>
              </a:pPr>
              <a:r>
                <a:rPr lang="en-ZA" sz="1050" b="1" kern="0" dirty="0">
                  <a:solidFill>
                    <a:schemeClr val="bg2">
                      <a:lumMod val="25000"/>
                    </a:schemeClr>
                  </a:solidFill>
                  <a:latin typeface="Arial"/>
                  <a:cs typeface="+mn-cs"/>
                </a:rPr>
                <a:t>IPSAS 24 Presentation of Budget Information in Financial Statements</a:t>
              </a:r>
            </a:p>
            <a:p>
              <a:pPr marL="538163" lvl="2" defTabSz="1538288">
                <a:spcBef>
                  <a:spcPts val="0"/>
                </a:spcBef>
                <a:spcAft>
                  <a:spcPts val="0"/>
                </a:spcAft>
                <a:defRPr/>
              </a:pPr>
              <a:endParaRPr lang="en-ZA" sz="1400" b="1" kern="0" dirty="0">
                <a:solidFill>
                  <a:schemeClr val="bg2">
                    <a:lumMod val="25000"/>
                  </a:schemeClr>
                </a:solidFill>
                <a:latin typeface="Arial"/>
                <a:cs typeface="+mn-cs"/>
              </a:endParaRPr>
            </a:p>
            <a:p>
              <a:pPr marL="538163" lvl="1" defTabSz="1538288">
                <a:spcBef>
                  <a:spcPts val="0"/>
                </a:spcBef>
                <a:spcAft>
                  <a:spcPts val="0"/>
                </a:spcAft>
                <a:defRPr/>
              </a:pPr>
              <a:r>
                <a:rPr lang="en-ZA" sz="1400" b="1" i="1" kern="0" dirty="0">
                  <a:solidFill>
                    <a:schemeClr val="bg2">
                      <a:lumMod val="25000"/>
                    </a:schemeClr>
                  </a:solidFill>
                  <a:latin typeface="Arial"/>
                  <a:cs typeface="+mn-cs"/>
                </a:rPr>
                <a:t>Major Assets: Recognition and Measurement</a:t>
              </a:r>
            </a:p>
            <a:p>
              <a:pPr marL="538163" lvl="2" defTabSz="1538288">
                <a:spcBef>
                  <a:spcPts val="0"/>
                </a:spcBef>
                <a:spcAft>
                  <a:spcPts val="0"/>
                </a:spcAft>
                <a:defRPr/>
              </a:pPr>
              <a:r>
                <a:rPr lang="en-ZA" sz="1050" b="1" kern="0" dirty="0">
                  <a:solidFill>
                    <a:schemeClr val="bg2">
                      <a:lumMod val="25000"/>
                    </a:schemeClr>
                  </a:solidFill>
                  <a:latin typeface="Arial"/>
                  <a:cs typeface="+mn-cs"/>
                </a:rPr>
                <a:t>IPSAS 11 Construction Contracts</a:t>
              </a:r>
              <a:endParaRPr lang="de-DE" sz="1050" b="1" kern="0" dirty="0">
                <a:solidFill>
                  <a:schemeClr val="bg2">
                    <a:lumMod val="25000"/>
                  </a:schemeClr>
                </a:solidFill>
                <a:latin typeface="Arial"/>
                <a:cs typeface="+mn-cs"/>
              </a:endParaRPr>
            </a:p>
            <a:p>
              <a:pPr marL="538163" lvl="2" defTabSz="1538288">
                <a:spcBef>
                  <a:spcPts val="0"/>
                </a:spcBef>
                <a:spcAft>
                  <a:spcPts val="0"/>
                </a:spcAft>
                <a:defRPr/>
              </a:pPr>
              <a:r>
                <a:rPr lang="en-ZA" sz="1050" b="1" kern="0" dirty="0">
                  <a:solidFill>
                    <a:schemeClr val="bg2">
                      <a:lumMod val="25000"/>
                    </a:schemeClr>
                  </a:solidFill>
                  <a:latin typeface="Arial"/>
                  <a:cs typeface="+mn-cs"/>
                </a:rPr>
                <a:t>IPSAS 17 Property, Plant and Equipment</a:t>
              </a:r>
              <a:endParaRPr lang="de-DE" sz="1050" b="1" kern="0" dirty="0">
                <a:solidFill>
                  <a:schemeClr val="bg2">
                    <a:lumMod val="25000"/>
                  </a:schemeClr>
                </a:solidFill>
                <a:latin typeface="Arial"/>
                <a:cs typeface="+mn-cs"/>
              </a:endParaRPr>
            </a:p>
            <a:p>
              <a:pPr marL="538163" lvl="2" defTabSz="1538288">
                <a:spcBef>
                  <a:spcPts val="0"/>
                </a:spcBef>
                <a:spcAft>
                  <a:spcPts val="0"/>
                </a:spcAft>
                <a:defRPr/>
              </a:pPr>
              <a:r>
                <a:rPr lang="en-ZA" sz="1050" b="1" kern="0" dirty="0">
                  <a:solidFill>
                    <a:schemeClr val="bg2">
                      <a:lumMod val="25000"/>
                    </a:schemeClr>
                  </a:solidFill>
                  <a:latin typeface="Arial"/>
                  <a:cs typeface="+mn-cs"/>
                </a:rPr>
                <a:t>IPSAS 21 Impairment of Non-Cash Generating Assets</a:t>
              </a:r>
              <a:endParaRPr lang="de-DE" sz="1050" b="1" kern="0" dirty="0">
                <a:solidFill>
                  <a:schemeClr val="bg2">
                    <a:lumMod val="25000"/>
                  </a:schemeClr>
                </a:solidFill>
                <a:latin typeface="Arial"/>
                <a:cs typeface="+mn-cs"/>
              </a:endParaRPr>
            </a:p>
            <a:p>
              <a:pPr marL="538163" lvl="2" defTabSz="1538288">
                <a:spcBef>
                  <a:spcPts val="0"/>
                </a:spcBef>
                <a:spcAft>
                  <a:spcPts val="0"/>
                </a:spcAft>
                <a:defRPr/>
              </a:pPr>
              <a:r>
                <a:rPr lang="en-ZA" sz="1050" b="1" kern="0" dirty="0">
                  <a:solidFill>
                    <a:schemeClr val="bg2">
                      <a:lumMod val="25000"/>
                    </a:schemeClr>
                  </a:solidFill>
                  <a:latin typeface="Arial"/>
                  <a:cs typeface="+mn-cs"/>
                </a:rPr>
                <a:t>IPSAS 32 Service Concession Arrangements: Grantor</a:t>
              </a:r>
            </a:p>
            <a:p>
              <a:pPr marL="1043056" lvl="2" defTabSz="1043056">
                <a:spcBef>
                  <a:spcPts val="0"/>
                </a:spcBef>
                <a:spcAft>
                  <a:spcPts val="0"/>
                </a:spcAft>
                <a:defRPr/>
              </a:pPr>
              <a:endParaRPr lang="en-ZA" sz="1400" b="1" kern="0" dirty="0">
                <a:solidFill>
                  <a:schemeClr val="bg2">
                    <a:lumMod val="25000"/>
                  </a:schemeClr>
                </a:solidFill>
                <a:latin typeface="Arial"/>
                <a:cs typeface="+mn-cs"/>
              </a:endParaRPr>
            </a:p>
            <a:p>
              <a:pPr marL="177800" lvl="1" defTabSz="1043056">
                <a:spcBef>
                  <a:spcPts val="0"/>
                </a:spcBef>
                <a:spcAft>
                  <a:spcPts val="0"/>
                </a:spcAft>
                <a:defRPr/>
              </a:pPr>
              <a:endParaRPr lang="en-ZA" sz="1400" b="1" i="1" kern="0" dirty="0">
                <a:solidFill>
                  <a:schemeClr val="bg2">
                    <a:lumMod val="25000"/>
                  </a:schemeClr>
                </a:solidFill>
                <a:latin typeface="Arial"/>
                <a:cs typeface="+mn-cs"/>
              </a:endParaRPr>
            </a:p>
            <a:p>
              <a:pPr marL="177800" lvl="1" defTabSz="1043056">
                <a:spcBef>
                  <a:spcPts val="0"/>
                </a:spcBef>
                <a:spcAft>
                  <a:spcPts val="0"/>
                </a:spcAft>
                <a:defRPr/>
              </a:pPr>
              <a:r>
                <a:rPr lang="en-ZA" sz="1400" b="1" i="1" kern="0" dirty="0">
                  <a:solidFill>
                    <a:schemeClr val="bg2">
                      <a:lumMod val="25000"/>
                    </a:schemeClr>
                  </a:solidFill>
                  <a:latin typeface="Arial"/>
                  <a:cs typeface="+mn-cs"/>
                </a:rPr>
                <a:t>Major Liabilities: Recognition and Measurement</a:t>
              </a:r>
            </a:p>
            <a:p>
              <a:pPr marL="177800" lvl="2" defTabSz="1043056">
                <a:spcBef>
                  <a:spcPts val="0"/>
                </a:spcBef>
                <a:spcAft>
                  <a:spcPts val="0"/>
                </a:spcAft>
                <a:defRPr/>
              </a:pPr>
              <a:r>
                <a:rPr lang="en-ZA" sz="1050" b="1" kern="0" dirty="0">
                  <a:solidFill>
                    <a:schemeClr val="bg2">
                      <a:lumMod val="25000"/>
                    </a:schemeClr>
                  </a:solidFill>
                  <a:latin typeface="Arial"/>
                  <a:cs typeface="+mn-cs"/>
                </a:rPr>
                <a:t>IPSAS 19 Provisions, Contingent Liabilities and Contingent Assets</a:t>
              </a:r>
              <a:endParaRPr lang="de-DE" sz="1050" b="1" kern="0" dirty="0">
                <a:solidFill>
                  <a:schemeClr val="bg2">
                    <a:lumMod val="25000"/>
                  </a:schemeClr>
                </a:solidFill>
                <a:latin typeface="Arial"/>
                <a:cs typeface="+mn-cs"/>
              </a:endParaRPr>
            </a:p>
            <a:p>
              <a:pPr marL="177800" lvl="2" defTabSz="1043056">
                <a:spcBef>
                  <a:spcPts val="0"/>
                </a:spcBef>
                <a:spcAft>
                  <a:spcPts val="0"/>
                </a:spcAft>
                <a:defRPr/>
              </a:pPr>
              <a:r>
                <a:rPr lang="en-ZA" sz="1050" b="1" kern="0" dirty="0">
                  <a:solidFill>
                    <a:schemeClr val="bg2">
                      <a:lumMod val="25000"/>
                    </a:schemeClr>
                  </a:solidFill>
                  <a:latin typeface="Arial"/>
                  <a:cs typeface="+mn-cs"/>
                </a:rPr>
                <a:t>IPSAS 25 Employee Benefits</a:t>
              </a:r>
              <a:endParaRPr lang="de-DE" sz="1050" b="1" kern="0" dirty="0">
                <a:solidFill>
                  <a:schemeClr val="bg2">
                    <a:lumMod val="25000"/>
                  </a:schemeClr>
                </a:solidFill>
                <a:latin typeface="Arial"/>
                <a:cs typeface="+mn-cs"/>
              </a:endParaRPr>
            </a:p>
            <a:p>
              <a:pPr marL="177800" lvl="2" defTabSz="1043056">
                <a:spcBef>
                  <a:spcPts val="0"/>
                </a:spcBef>
                <a:spcAft>
                  <a:spcPts val="0"/>
                </a:spcAft>
                <a:defRPr/>
              </a:pPr>
              <a:r>
                <a:rPr lang="en-ZA" sz="1050" b="1" kern="0" dirty="0">
                  <a:solidFill>
                    <a:schemeClr val="bg2">
                      <a:lumMod val="25000"/>
                    </a:schemeClr>
                  </a:solidFill>
                  <a:latin typeface="Arial"/>
                  <a:cs typeface="+mn-cs"/>
                </a:rPr>
                <a:t>IPSAS 29 Financial Instruments: Recognition and Measurement</a:t>
              </a:r>
              <a:endParaRPr lang="de-DE" sz="1050" b="1" kern="0" dirty="0">
                <a:solidFill>
                  <a:schemeClr val="bg2">
                    <a:lumMod val="25000"/>
                  </a:schemeClr>
                </a:solidFill>
                <a:latin typeface="Arial"/>
                <a:cs typeface="+mn-cs"/>
              </a:endParaRPr>
            </a:p>
            <a:p>
              <a:pPr marL="177800" lvl="2" defTabSz="1043056">
                <a:spcBef>
                  <a:spcPts val="0"/>
                </a:spcBef>
                <a:spcAft>
                  <a:spcPts val="0"/>
                </a:spcAft>
                <a:defRPr/>
              </a:pPr>
              <a:endParaRPr lang="de-DE" sz="1100" b="1" kern="0" dirty="0">
                <a:solidFill>
                  <a:schemeClr val="bg2">
                    <a:lumMod val="25000"/>
                  </a:schemeClr>
                </a:solidFill>
                <a:latin typeface="Arial"/>
                <a:cs typeface="+mn-cs"/>
              </a:endParaRPr>
            </a:p>
            <a:p>
              <a:pPr marL="177800" lvl="1" defTabSz="1043056">
                <a:spcBef>
                  <a:spcPts val="0"/>
                </a:spcBef>
                <a:spcAft>
                  <a:spcPts val="0"/>
                </a:spcAft>
                <a:defRPr/>
              </a:pPr>
              <a:r>
                <a:rPr lang="de-DE" sz="1400" b="1" i="1" kern="0" dirty="0">
                  <a:solidFill>
                    <a:schemeClr val="bg2">
                      <a:lumMod val="25000"/>
                    </a:schemeClr>
                  </a:solidFill>
                  <a:latin typeface="Arial"/>
                  <a:cs typeface="+mn-cs"/>
                </a:rPr>
                <a:t>Revenue</a:t>
              </a:r>
            </a:p>
            <a:p>
              <a:pPr marL="177800" lvl="2" defTabSz="1043056">
                <a:spcBef>
                  <a:spcPts val="0"/>
                </a:spcBef>
                <a:spcAft>
                  <a:spcPts val="0"/>
                </a:spcAft>
                <a:defRPr/>
              </a:pPr>
              <a:r>
                <a:rPr lang="en-ZA" sz="1050" b="1" kern="0" dirty="0">
                  <a:solidFill>
                    <a:schemeClr val="bg2">
                      <a:lumMod val="25000"/>
                    </a:schemeClr>
                  </a:solidFill>
                  <a:latin typeface="Arial"/>
                  <a:cs typeface="+mn-cs"/>
                </a:rPr>
                <a:t>IPSAS 23 Revenue from Non-Exchange Transactions (Taxes and Transfers)</a:t>
              </a:r>
              <a:endParaRPr lang="de-DE" sz="1050" b="1" kern="0" dirty="0">
                <a:solidFill>
                  <a:schemeClr val="bg2">
                    <a:lumMod val="25000"/>
                  </a:schemeClr>
                </a:solidFill>
                <a:latin typeface="Arial"/>
                <a:cs typeface="+mn-cs"/>
              </a:endParaRPr>
            </a:p>
            <a:p>
              <a:pPr marL="177800" lvl="2" defTabSz="1043056">
                <a:spcBef>
                  <a:spcPts val="0"/>
                </a:spcBef>
                <a:spcAft>
                  <a:spcPts val="0"/>
                </a:spcAft>
                <a:defRPr/>
              </a:pPr>
              <a:endParaRPr lang="de-DE" sz="1100" b="1" i="1" kern="0" dirty="0">
                <a:solidFill>
                  <a:schemeClr val="bg2">
                    <a:lumMod val="25000"/>
                  </a:schemeClr>
                </a:solidFill>
                <a:latin typeface="Arial"/>
                <a:cs typeface="+mn-cs"/>
              </a:endParaRPr>
            </a:p>
            <a:p>
              <a:pPr marL="177800" lvl="1" defTabSz="1043056">
                <a:spcBef>
                  <a:spcPts val="0"/>
                </a:spcBef>
                <a:spcAft>
                  <a:spcPts val="0"/>
                </a:spcAft>
                <a:defRPr/>
              </a:pPr>
              <a:r>
                <a:rPr lang="de-DE" sz="1400" b="1" i="1" kern="0" dirty="0">
                  <a:solidFill>
                    <a:schemeClr val="bg2">
                      <a:lumMod val="25000"/>
                    </a:schemeClr>
                  </a:solidFill>
                  <a:latin typeface="Arial"/>
                  <a:cs typeface="+mn-cs"/>
                </a:rPr>
                <a:t>Consolidation</a:t>
              </a:r>
            </a:p>
            <a:p>
              <a:pPr marL="177800" lvl="2" defTabSz="1043056">
                <a:spcBef>
                  <a:spcPts val="0"/>
                </a:spcBef>
                <a:spcAft>
                  <a:spcPts val="0"/>
                </a:spcAft>
                <a:defRPr/>
              </a:pPr>
              <a:r>
                <a:rPr lang="en-ZA" sz="1050" b="1" kern="0" dirty="0">
                  <a:solidFill>
                    <a:schemeClr val="bg2">
                      <a:lumMod val="25000"/>
                    </a:schemeClr>
                  </a:solidFill>
                  <a:latin typeface="Arial"/>
                  <a:cs typeface="+mn-cs"/>
                </a:rPr>
                <a:t>IPSAS 06 Consolidated and Separate Financial Statements</a:t>
              </a:r>
              <a:endParaRPr lang="de-DE" sz="1050" b="1" kern="0" dirty="0">
                <a:solidFill>
                  <a:schemeClr val="bg2">
                    <a:lumMod val="25000"/>
                  </a:schemeClr>
                </a:solidFill>
                <a:latin typeface="Arial"/>
                <a:cs typeface="+mn-cs"/>
              </a:endParaRPr>
            </a:p>
            <a:p>
              <a:pPr marL="177800" lvl="2" defTabSz="1043056">
                <a:spcBef>
                  <a:spcPts val="0"/>
                </a:spcBef>
                <a:spcAft>
                  <a:spcPts val="0"/>
                </a:spcAft>
                <a:defRPr/>
              </a:pPr>
              <a:r>
                <a:rPr lang="en-ZA" sz="1050" b="1" kern="0" dirty="0">
                  <a:solidFill>
                    <a:schemeClr val="bg2">
                      <a:lumMod val="25000"/>
                    </a:schemeClr>
                  </a:solidFill>
                  <a:latin typeface="Arial"/>
                  <a:cs typeface="+mn-cs"/>
                </a:rPr>
                <a:t>IPSAS 07 Investments in Associates</a:t>
              </a:r>
              <a:endParaRPr lang="de-DE" sz="1050" b="1" kern="0" dirty="0">
                <a:solidFill>
                  <a:schemeClr val="bg2">
                    <a:lumMod val="25000"/>
                  </a:schemeClr>
                </a:solidFill>
                <a:latin typeface="Arial"/>
                <a:cs typeface="+mn-cs"/>
              </a:endParaRPr>
            </a:p>
            <a:p>
              <a:pPr marL="177800" lvl="2" defTabSz="1043056">
                <a:spcBef>
                  <a:spcPts val="0"/>
                </a:spcBef>
                <a:spcAft>
                  <a:spcPts val="0"/>
                </a:spcAft>
                <a:defRPr/>
              </a:pPr>
              <a:r>
                <a:rPr lang="en-ZA" sz="1050" b="1" kern="0" dirty="0">
                  <a:solidFill>
                    <a:schemeClr val="bg2">
                      <a:lumMod val="25000"/>
                    </a:schemeClr>
                  </a:solidFill>
                  <a:latin typeface="Arial"/>
                  <a:cs typeface="+mn-cs"/>
                </a:rPr>
                <a:t>IPSAS 08 Joint Ventures</a:t>
              </a:r>
            </a:p>
          </p:txBody>
        </p:sp>
      </p:grpSp>
      <p:pic>
        <p:nvPicPr>
          <p:cNvPr id="15367" name="Picture 10"/>
          <p:cNvPicPr>
            <a:picLocks noChangeAspect="1" noChangeArrowheads="1"/>
          </p:cNvPicPr>
          <p:nvPr>
            <p:custDataLst>
              <p:tags r:id="rId1"/>
            </p:custDataLst>
          </p:nvPr>
        </p:nvPicPr>
        <p:blipFill>
          <a:blip r:embed="rId11">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8" name="Picture 10"/>
          <p:cNvPicPr>
            <a:picLocks noChangeAspect="1" noChangeArrowheads="1"/>
          </p:cNvPicPr>
          <p:nvPr>
            <p:custDataLst>
              <p:tags r:id="rId2"/>
            </p:custDataLst>
          </p:nvPr>
        </p:nvPicPr>
        <p:blipFill>
          <a:blip r:embed="rId11">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itle 1"/>
          <p:cNvSpPr txBox="1">
            <a:spLocks/>
          </p:cNvSpPr>
          <p:nvPr>
            <p:custDataLst>
              <p:tags r:id="rId3"/>
            </p:custDataLst>
          </p:nvPr>
        </p:nvSpPr>
        <p:spPr bwMode="auto">
          <a:xfrm>
            <a:off x="698500" y="1035050"/>
            <a:ext cx="86042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buFontTx/>
              <a:buNone/>
              <a:defRPr/>
            </a:pPr>
            <a:r>
              <a:rPr lang="de-DE" altLang="en-US" sz="2000" b="1" dirty="0" smtClean="0">
                <a:solidFill>
                  <a:schemeClr val="bg2">
                    <a:lumMod val="25000"/>
                  </a:schemeClr>
                </a:solidFill>
                <a:latin typeface="Arial" pitchFamily="34" charset="0"/>
                <a:cs typeface="Arial" pitchFamily="34" charset="0"/>
              </a:rPr>
              <a:t>Gap analysis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3"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6407" name="think-cell Slide" r:id="rId15" imgW="270" imgH="270" progId="TCLayout.ActiveDocument.1">
                  <p:embed/>
                </p:oleObj>
              </mc:Choice>
              <mc:Fallback>
                <p:oleObj name="think-cell Slide" r:id="rId15" imgW="270" imgH="270" progId="TCLayout.ActiveDocument.1">
                  <p:embed/>
                  <p:pic>
                    <p:nvPicPr>
                      <p:cNvPr id="0" name="Object 3" hidden="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68" name="Content Placeholder 4"/>
          <p:cNvSpPr txBox="1">
            <a:spLocks/>
          </p:cNvSpPr>
          <p:nvPr>
            <p:custDataLst>
              <p:tags r:id="rId3"/>
            </p:custDataLst>
          </p:nvPr>
        </p:nvSpPr>
        <p:spPr bwMode="auto">
          <a:xfrm>
            <a:off x="696913" y="1530350"/>
            <a:ext cx="9756775"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57188" indent="-357188"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12788" indent="-35560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079500" indent="-366713"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435100" indent="-355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1792288" indent="-357188"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2494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7066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1638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6210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ts val="1375"/>
              </a:spcBef>
              <a:buClr>
                <a:srgbClr val="FFE600"/>
              </a:buClr>
              <a:buSzPct val="70000"/>
              <a:buFont typeface="Arial" pitchFamily="34" charset="0"/>
              <a:buChar char="►"/>
              <a:defRPr/>
            </a:pPr>
            <a:r>
              <a:rPr lang="en-US" altLang="en-US" sz="1800" dirty="0" smtClean="0">
                <a:solidFill>
                  <a:schemeClr val="bg2">
                    <a:lumMod val="25000"/>
                  </a:schemeClr>
                </a:solidFill>
                <a:latin typeface="Arial" pitchFamily="34" charset="0"/>
                <a:cs typeface="Arial" pitchFamily="34" charset="0"/>
              </a:rPr>
              <a:t>Three answer categories are provided for the analysis of the proximity to IPSAS. The underlying assumption to calculate the level of alignment is as follows: </a:t>
            </a:r>
          </a:p>
          <a:p>
            <a:pPr eaLnBrk="1" hangingPunct="1">
              <a:lnSpc>
                <a:spcPct val="100000"/>
              </a:lnSpc>
              <a:spcBef>
                <a:spcPts val="1375"/>
              </a:spcBef>
              <a:buClr>
                <a:srgbClr val="FFE600"/>
              </a:buClr>
              <a:buSzPct val="70000"/>
              <a:buFont typeface="Arial" pitchFamily="34" charset="0"/>
              <a:buChar char="►"/>
              <a:defRPr/>
            </a:pPr>
            <a:endParaRPr lang="en-US" altLang="en-US" sz="1800" dirty="0" smtClean="0">
              <a:solidFill>
                <a:schemeClr val="bg2">
                  <a:lumMod val="25000"/>
                </a:schemeClr>
              </a:solidFill>
              <a:latin typeface="Arial" pitchFamily="34" charset="0"/>
              <a:cs typeface="Arial" pitchFamily="34" charset="0"/>
            </a:endParaRPr>
          </a:p>
          <a:p>
            <a:pPr eaLnBrk="1" hangingPunct="1">
              <a:lnSpc>
                <a:spcPct val="100000"/>
              </a:lnSpc>
              <a:spcBef>
                <a:spcPts val="1375"/>
              </a:spcBef>
              <a:buClr>
                <a:srgbClr val="FFE600"/>
              </a:buClr>
              <a:buSzPct val="70000"/>
              <a:buFont typeface="Arial" pitchFamily="34" charset="0"/>
              <a:buChar char="►"/>
              <a:defRPr/>
            </a:pPr>
            <a:r>
              <a:rPr lang="en-US" altLang="en-US" sz="1800" dirty="0" smtClean="0">
                <a:solidFill>
                  <a:schemeClr val="bg2">
                    <a:lumMod val="25000"/>
                  </a:schemeClr>
                </a:solidFill>
                <a:latin typeface="Arial" pitchFamily="34" charset="0"/>
                <a:cs typeface="Arial" pitchFamily="34" charset="0"/>
              </a:rPr>
              <a:t>In a first step all questions are weighted equally. In a second step, to avoid a pre-dominance of questions related to disclosures, the IPSASs are clustered into sub-categories. The level of alignment is the average of those predefined categories.</a:t>
            </a:r>
            <a:endParaRPr lang="de-DE" altLang="en-US" sz="1800" b="1"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Char char="►"/>
              <a:defRPr/>
            </a:pPr>
            <a:endParaRPr lang="de-DE" altLang="en-US" sz="1800" dirty="0" smtClean="0">
              <a:solidFill>
                <a:schemeClr val="bg2">
                  <a:lumMod val="25000"/>
                </a:schemeClr>
              </a:solidFill>
              <a:latin typeface="Arial" pitchFamily="34" charset="0"/>
              <a:cs typeface="Arial" pitchFamily="34" charset="0"/>
            </a:endParaRPr>
          </a:p>
        </p:txBody>
      </p:sp>
      <p:pic>
        <p:nvPicPr>
          <p:cNvPr id="16388" name="Imagen 1"/>
          <p:cNvPicPr>
            <a:picLocks noChangeAspect="1"/>
          </p:cNvPicPr>
          <p:nvPr>
            <p:custDataLst>
              <p:tags r:id="rId4"/>
            </p:custDataLst>
          </p:nvPr>
        </p:nvPicPr>
        <p:blipFill>
          <a:blip r:embed="rId17">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Imagen 1" descr="C:\Users\sofia_balbuena\Desktop\LOGO Min de Hacienda BILINGÜE 2015 PNG.png"/>
          <p:cNvPicPr>
            <a:picLocks noChangeAspect="1" noChangeArrowheads="1"/>
          </p:cNvPicPr>
          <p:nvPr>
            <p:custDataLst>
              <p:tags r:id="rId5"/>
            </p:custDataLst>
          </p:nvPr>
        </p:nvPicPr>
        <p:blipFill>
          <a:blip r:embed="rId18"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4" descr="http://img.freeflagicons.com/thumb/square_icon/paraguay/paraguay_640.png"/>
          <p:cNvPicPr>
            <a:picLocks noChangeAspect="1" noChangeArrowheads="1"/>
          </p:cNvPicPr>
          <p:nvPr>
            <p:custDataLst>
              <p:tags r:id="rId6"/>
            </p:custDataLst>
          </p:nvPr>
        </p:nvPicPr>
        <p:blipFill>
          <a:blip r:embed="rId19">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itle 1"/>
          <p:cNvSpPr txBox="1">
            <a:spLocks/>
          </p:cNvSpPr>
          <p:nvPr>
            <p:custDataLst>
              <p:tags r:id="rId7"/>
            </p:custDataLst>
          </p:nvPr>
        </p:nvSpPr>
        <p:spPr bwMode="auto">
          <a:xfrm>
            <a:off x="698500" y="1103313"/>
            <a:ext cx="86042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buFontTx/>
              <a:buNone/>
              <a:defRPr/>
            </a:pPr>
            <a:r>
              <a:rPr lang="de-DE" altLang="en-US" sz="2000" b="1" dirty="0" smtClean="0">
                <a:solidFill>
                  <a:schemeClr val="bg2">
                    <a:lumMod val="25000"/>
                  </a:schemeClr>
                </a:solidFill>
                <a:latin typeface="Arial" pitchFamily="34" charset="0"/>
                <a:cs typeface="Arial" pitchFamily="34" charset="0"/>
              </a:rPr>
              <a:t>Calculation of </a:t>
            </a:r>
            <a:r>
              <a:rPr lang="de-DE" altLang="en-US" sz="2000" b="1" dirty="0" err="1" smtClean="0">
                <a:solidFill>
                  <a:schemeClr val="bg2">
                    <a:lumMod val="25000"/>
                  </a:schemeClr>
                </a:solidFill>
                <a:latin typeface="Arial" pitchFamily="34" charset="0"/>
                <a:cs typeface="Arial" pitchFamily="34" charset="0"/>
              </a:rPr>
              <a:t>the</a:t>
            </a:r>
            <a:r>
              <a:rPr lang="de-DE" altLang="en-US" sz="2000" b="1" dirty="0" smtClean="0">
                <a:solidFill>
                  <a:schemeClr val="bg2">
                    <a:lumMod val="25000"/>
                  </a:schemeClr>
                </a:solidFill>
                <a:latin typeface="Arial" pitchFamily="34" charset="0"/>
                <a:cs typeface="Arial" pitchFamily="34" charset="0"/>
              </a:rPr>
              <a:t> </a:t>
            </a:r>
            <a:r>
              <a:rPr lang="de-DE" altLang="en-US" sz="2000" b="1" dirty="0" err="1" smtClean="0">
                <a:solidFill>
                  <a:schemeClr val="bg2">
                    <a:lumMod val="25000"/>
                  </a:schemeClr>
                </a:solidFill>
                <a:latin typeface="Arial" pitchFamily="34" charset="0"/>
                <a:cs typeface="Arial" pitchFamily="34" charset="0"/>
              </a:rPr>
              <a:t>level</a:t>
            </a:r>
            <a:r>
              <a:rPr lang="de-DE" altLang="en-US" sz="2000" b="1" dirty="0" smtClean="0">
                <a:solidFill>
                  <a:schemeClr val="bg2">
                    <a:lumMod val="25000"/>
                  </a:schemeClr>
                </a:solidFill>
                <a:latin typeface="Arial" pitchFamily="34" charset="0"/>
                <a:cs typeface="Arial" pitchFamily="34" charset="0"/>
              </a:rPr>
              <a:t> of </a:t>
            </a:r>
            <a:r>
              <a:rPr lang="de-DE" altLang="en-US" sz="2000" b="1" dirty="0" err="1" smtClean="0">
                <a:solidFill>
                  <a:schemeClr val="bg2">
                    <a:lumMod val="25000"/>
                  </a:schemeClr>
                </a:solidFill>
                <a:latin typeface="Arial" pitchFamily="34" charset="0"/>
                <a:cs typeface="Arial" pitchFamily="34" charset="0"/>
              </a:rPr>
              <a:t>alignment</a:t>
            </a:r>
            <a:r>
              <a:rPr lang="de-DE" altLang="en-US" sz="2000" b="1" dirty="0" smtClean="0">
                <a:solidFill>
                  <a:schemeClr val="bg2">
                    <a:lumMod val="25000"/>
                  </a:schemeClr>
                </a:solidFill>
                <a:latin typeface="Arial" pitchFamily="34" charset="0"/>
                <a:cs typeface="Arial" pitchFamily="34" charset="0"/>
              </a:rPr>
              <a:t> per IPSAS</a:t>
            </a:r>
          </a:p>
        </p:txBody>
      </p:sp>
      <p:grpSp>
        <p:nvGrpSpPr>
          <p:cNvPr id="16392" name="Group 18"/>
          <p:cNvGrpSpPr>
            <a:grpSpLocks/>
          </p:cNvGrpSpPr>
          <p:nvPr>
            <p:custDataLst>
              <p:tags r:id="rId8"/>
            </p:custDataLst>
          </p:nvPr>
        </p:nvGrpSpPr>
        <p:grpSpPr bwMode="auto">
          <a:xfrm>
            <a:off x="709613" y="3349625"/>
            <a:ext cx="9599612" cy="2968625"/>
            <a:chOff x="1336048" y="2238371"/>
            <a:chExt cx="7488832" cy="2160240"/>
          </a:xfrm>
        </p:grpSpPr>
        <p:pic>
          <p:nvPicPr>
            <p:cNvPr id="16397" name="Picture 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501248" y="2238371"/>
              <a:ext cx="5137247" cy="1506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8" name="Picture 3"/>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501248" y="3666516"/>
              <a:ext cx="4881390" cy="66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6709629" y="3115175"/>
              <a:ext cx="1643407" cy="540638"/>
            </a:xfrm>
            <a:prstGeom prst="rect">
              <a:avLst/>
            </a:prstGeom>
            <a:noFill/>
            <a:ln>
              <a:noFill/>
            </a:ln>
          </p:spPr>
          <p:txBody>
            <a:bodyPr lIns="0" tIns="36576" rIns="0" bIns="0">
              <a:spAutoFit/>
            </a:bodyPr>
            <a:lstStyle/>
            <a:p>
              <a:pPr algn="ctr" defTabSz="1043056" fontAlgn="auto">
                <a:lnSpc>
                  <a:spcPct val="85000"/>
                </a:lnSpc>
                <a:spcBef>
                  <a:spcPts val="0"/>
                </a:spcBef>
                <a:spcAft>
                  <a:spcPts val="684"/>
                </a:spcAft>
                <a:buClr>
                  <a:srgbClr val="FFE600"/>
                </a:buClr>
                <a:buSzPct val="70000"/>
                <a:defRPr/>
              </a:pPr>
              <a:r>
                <a:rPr lang="de-DE" kern="0" dirty="0" err="1">
                  <a:solidFill>
                    <a:schemeClr val="bg2">
                      <a:lumMod val="25000"/>
                    </a:schemeClr>
                  </a:solidFill>
                  <a:latin typeface="Arial"/>
                  <a:cs typeface="+mn-cs"/>
                </a:rPr>
                <a:t>Example</a:t>
              </a:r>
              <a:r>
                <a:rPr lang="de-DE" kern="0" dirty="0">
                  <a:solidFill>
                    <a:schemeClr val="bg2">
                      <a:lumMod val="25000"/>
                    </a:schemeClr>
                  </a:solidFill>
                  <a:latin typeface="Arial"/>
                  <a:cs typeface="+mn-cs"/>
                </a:rPr>
                <a:t> </a:t>
              </a:r>
              <a:r>
                <a:rPr lang="de-DE" kern="0" dirty="0" err="1">
                  <a:solidFill>
                    <a:schemeClr val="bg2">
                      <a:lumMod val="25000"/>
                    </a:schemeClr>
                  </a:solidFill>
                  <a:latin typeface="Arial"/>
                  <a:cs typeface="+mn-cs"/>
                </a:rPr>
                <a:t>for</a:t>
              </a:r>
              <a:r>
                <a:rPr lang="de-DE" kern="0" dirty="0">
                  <a:solidFill>
                    <a:schemeClr val="bg2">
                      <a:lumMod val="25000"/>
                    </a:schemeClr>
                  </a:solidFill>
                  <a:latin typeface="Arial"/>
                  <a:cs typeface="+mn-cs"/>
                </a:rPr>
                <a:t> a </a:t>
              </a:r>
              <a:r>
                <a:rPr lang="de-DE" kern="0" dirty="0" err="1">
                  <a:solidFill>
                    <a:schemeClr val="bg2">
                      <a:lumMod val="25000"/>
                    </a:schemeClr>
                  </a:solidFill>
                  <a:latin typeface="Arial"/>
                  <a:cs typeface="+mn-cs"/>
                </a:rPr>
                <a:t>level</a:t>
              </a:r>
              <a:r>
                <a:rPr lang="de-DE" kern="0" dirty="0">
                  <a:solidFill>
                    <a:schemeClr val="bg2">
                      <a:lumMod val="25000"/>
                    </a:schemeClr>
                  </a:solidFill>
                  <a:latin typeface="Arial"/>
                  <a:cs typeface="+mn-cs"/>
                </a:rPr>
                <a:t> of </a:t>
              </a:r>
              <a:r>
                <a:rPr lang="de-DE" kern="0" dirty="0" err="1">
                  <a:solidFill>
                    <a:schemeClr val="bg2">
                      <a:lumMod val="25000"/>
                    </a:schemeClr>
                  </a:solidFill>
                  <a:latin typeface="Arial"/>
                  <a:cs typeface="+mn-cs"/>
                </a:rPr>
                <a:t>alignment</a:t>
              </a:r>
              <a:r>
                <a:rPr lang="de-DE" kern="0" dirty="0">
                  <a:solidFill>
                    <a:schemeClr val="bg2">
                      <a:lumMod val="25000"/>
                    </a:schemeClr>
                  </a:solidFill>
                  <a:latin typeface="Arial"/>
                  <a:cs typeface="+mn-cs"/>
                </a:rPr>
                <a:t> of 75% to IPSAS 19 </a:t>
              </a:r>
            </a:p>
          </p:txBody>
        </p:sp>
        <p:sp>
          <p:nvSpPr>
            <p:cNvPr id="23" name="Rectangle 22"/>
            <p:cNvSpPr/>
            <p:nvPr/>
          </p:nvSpPr>
          <p:spPr>
            <a:xfrm>
              <a:off x="1336048" y="2454395"/>
              <a:ext cx="7488832" cy="1944216"/>
            </a:xfrm>
            <a:prstGeom prst="rect">
              <a:avLst/>
            </a:prstGeom>
            <a:noFill/>
            <a:ln w="28575" cap="flat" cmpd="sng" algn="ctr">
              <a:solidFill>
                <a:srgbClr val="FFE600"/>
              </a:solidFill>
              <a:prstDash val="solid"/>
            </a:ln>
            <a:effectLst/>
          </p:spPr>
          <p:txBody>
            <a:bodyPr/>
            <a:lstStyle/>
            <a:p>
              <a:pPr algn="ctr" defTabSz="1043056" fontAlgn="auto">
                <a:spcBef>
                  <a:spcPts val="0"/>
                </a:spcBef>
                <a:spcAft>
                  <a:spcPts val="0"/>
                </a:spcAft>
                <a:defRPr/>
              </a:pPr>
              <a:endParaRPr lang="de-DE" sz="1400" kern="0" dirty="0">
                <a:solidFill>
                  <a:srgbClr val="000000"/>
                </a:solidFill>
                <a:latin typeface="Arial"/>
                <a:cs typeface="+mn-cs"/>
              </a:endParaRPr>
            </a:p>
          </p:txBody>
        </p:sp>
      </p:grpSp>
      <p:sp>
        <p:nvSpPr>
          <p:cNvPr id="27" name="Rectangle 26"/>
          <p:cNvSpPr/>
          <p:nvPr>
            <p:custDataLst>
              <p:tags r:id="rId9"/>
            </p:custDataLst>
          </p:nvPr>
        </p:nvSpPr>
        <p:spPr>
          <a:xfrm>
            <a:off x="1081088" y="2179638"/>
            <a:ext cx="8905875" cy="368300"/>
          </a:xfrm>
          <a:prstGeom prst="rect">
            <a:avLst/>
          </a:prstGeom>
          <a:solidFill>
            <a:srgbClr val="646464">
              <a:lumMod val="20000"/>
              <a:lumOff val="80000"/>
            </a:srgbClr>
          </a:solidFill>
          <a:ln w="9525" cap="flat" cmpd="sng" algn="ctr">
            <a:solidFill>
              <a:srgbClr val="808080"/>
            </a:solidFill>
            <a:prstDash val="solid"/>
          </a:ln>
          <a:effectLst/>
        </p:spPr>
        <p:txBody>
          <a:bodyPr anchor="ctr"/>
          <a:lstStyle/>
          <a:p>
            <a:pPr marL="357188" lvl="1" algn="ctr" defTabSz="1043056" fontAlgn="auto">
              <a:spcBef>
                <a:spcPts val="1369"/>
              </a:spcBef>
              <a:spcAft>
                <a:spcPts val="0"/>
              </a:spcAft>
              <a:defRPr/>
            </a:pPr>
            <a:r>
              <a:rPr lang="en-US" kern="0" dirty="0">
                <a:solidFill>
                  <a:schemeClr val="bg2">
                    <a:lumMod val="25000"/>
                  </a:schemeClr>
                </a:solidFill>
                <a:latin typeface="Arial"/>
                <a:cs typeface="+mn-cs"/>
              </a:rPr>
              <a:t>“Different” = 0%                    “Similar” = 50%                 “Identical” = 100%</a:t>
            </a:r>
          </a:p>
        </p:txBody>
      </p:sp>
      <p:pic>
        <p:nvPicPr>
          <p:cNvPr id="16394" name="Picture 10"/>
          <p:cNvPicPr>
            <a:picLocks noChangeAspect="1" noChangeArrowheads="1"/>
          </p:cNvPicPr>
          <p:nvPr>
            <p:custDataLst>
              <p:tags r:id="rId10"/>
            </p:custDataLst>
          </p:nvPr>
        </p:nvPicPr>
        <p:blipFill>
          <a:blip r:embed="rId22">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5" name="Picture 10"/>
          <p:cNvPicPr>
            <a:picLocks noChangeAspect="1" noChangeArrowheads="1"/>
          </p:cNvPicPr>
          <p:nvPr>
            <p:custDataLst>
              <p:tags r:id="rId11"/>
            </p:custDataLst>
          </p:nvPr>
        </p:nvPicPr>
        <p:blipFill>
          <a:blip r:embed="rId22">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custDataLst>
              <p:tags r:id="rId12"/>
            </p:custDataLst>
          </p:nvPr>
        </p:nvSpPr>
        <p:spPr>
          <a:xfrm>
            <a:off x="7397750" y="4384675"/>
            <a:ext cx="2470150" cy="1119188"/>
          </a:xfrm>
          <a:prstGeom prst="rect">
            <a:avLst/>
          </a:prstGeom>
          <a:noFill/>
          <a:ln w="28575">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magen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Imagen 1" descr="C:\Users\sofia_balbuena\Desktop\LOGO Min de Hacienda BILINGÜE 2015 PN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4" descr="http://img.freeflagicons.com/thumb/square_icon/paraguay/paraguay_64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itle 1"/>
          <p:cNvSpPr txBox="1">
            <a:spLocks/>
          </p:cNvSpPr>
          <p:nvPr>
            <p:custDataLst>
              <p:tags r:id="rId1"/>
            </p:custDataLst>
          </p:nvPr>
        </p:nvSpPr>
        <p:spPr bwMode="auto">
          <a:xfrm>
            <a:off x="766763" y="995363"/>
            <a:ext cx="9628187"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buFontTx/>
              <a:buNone/>
              <a:defRPr/>
            </a:pPr>
            <a:r>
              <a:rPr lang="de-DE" altLang="en-US" sz="2000" b="1" dirty="0" smtClean="0">
                <a:solidFill>
                  <a:schemeClr val="bg2">
                    <a:lumMod val="25000"/>
                  </a:schemeClr>
                </a:solidFill>
                <a:latin typeface="Arial" pitchFamily="34" charset="0"/>
                <a:cs typeface="Arial" pitchFamily="34" charset="0"/>
              </a:rPr>
              <a:t>Calculation of </a:t>
            </a:r>
            <a:r>
              <a:rPr lang="de-DE" altLang="en-US" sz="2000" b="1" dirty="0" err="1" smtClean="0">
                <a:solidFill>
                  <a:schemeClr val="bg2">
                    <a:lumMod val="25000"/>
                  </a:schemeClr>
                </a:solidFill>
                <a:latin typeface="Arial" pitchFamily="34" charset="0"/>
                <a:cs typeface="Arial" pitchFamily="34" charset="0"/>
              </a:rPr>
              <a:t>the</a:t>
            </a:r>
            <a:r>
              <a:rPr lang="de-DE" altLang="en-US" sz="2000" b="1" dirty="0" smtClean="0">
                <a:solidFill>
                  <a:schemeClr val="bg2">
                    <a:lumMod val="25000"/>
                  </a:schemeClr>
                </a:solidFill>
                <a:latin typeface="Arial" pitchFamily="34" charset="0"/>
                <a:cs typeface="Arial" pitchFamily="34" charset="0"/>
              </a:rPr>
              <a:t> overall </a:t>
            </a:r>
            <a:r>
              <a:rPr lang="de-DE" altLang="en-US" sz="2000" b="1" dirty="0" err="1" smtClean="0">
                <a:solidFill>
                  <a:schemeClr val="bg2">
                    <a:lumMod val="25000"/>
                  </a:schemeClr>
                </a:solidFill>
                <a:latin typeface="Arial" pitchFamily="34" charset="0"/>
                <a:cs typeface="Arial" pitchFamily="34" charset="0"/>
              </a:rPr>
              <a:t>level</a:t>
            </a:r>
            <a:r>
              <a:rPr lang="de-DE" altLang="en-US" sz="2000" b="1" dirty="0" smtClean="0">
                <a:solidFill>
                  <a:schemeClr val="bg2">
                    <a:lumMod val="25000"/>
                  </a:schemeClr>
                </a:solidFill>
                <a:latin typeface="Arial" pitchFamily="34" charset="0"/>
                <a:cs typeface="Arial" pitchFamily="34" charset="0"/>
              </a:rPr>
              <a:t> of </a:t>
            </a:r>
            <a:r>
              <a:rPr lang="de-DE" altLang="en-US" sz="2000" b="1" dirty="0" err="1" smtClean="0">
                <a:solidFill>
                  <a:schemeClr val="bg2">
                    <a:lumMod val="25000"/>
                  </a:schemeClr>
                </a:solidFill>
                <a:latin typeface="Arial" pitchFamily="34" charset="0"/>
                <a:cs typeface="Arial" pitchFamily="34" charset="0"/>
              </a:rPr>
              <a:t>alignment</a:t>
            </a:r>
            <a:endParaRPr lang="de-DE" altLang="en-US" sz="2000" b="1" dirty="0" smtClean="0">
              <a:solidFill>
                <a:schemeClr val="bg2">
                  <a:lumMod val="25000"/>
                </a:schemeClr>
              </a:solidFill>
              <a:latin typeface="Arial" pitchFamily="34" charset="0"/>
              <a:cs typeface="Arial" pitchFamily="34" charset="0"/>
            </a:endParaRPr>
          </a:p>
        </p:txBody>
      </p:sp>
      <p:sp>
        <p:nvSpPr>
          <p:cNvPr id="14" name="Content Placeholder 2"/>
          <p:cNvSpPr txBox="1">
            <a:spLocks/>
          </p:cNvSpPr>
          <p:nvPr>
            <p:custDataLst>
              <p:tags r:id="rId2"/>
            </p:custDataLst>
          </p:nvPr>
        </p:nvSpPr>
        <p:spPr>
          <a:xfrm>
            <a:off x="766763" y="1473200"/>
            <a:ext cx="9823450" cy="942975"/>
          </a:xfrm>
          <a:prstGeom prst="rect">
            <a:avLst/>
          </a:prstGeom>
          <a:noFill/>
        </p:spPr>
        <p:txBody>
          <a:bodyPr lIns="0" tIns="0" rIns="0" bIns="0"/>
          <a:lstStyle>
            <a:lvl1pPr marL="357188" indent="-357188" algn="l" defTabSz="1043056"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12788" indent="-355600" algn="l" defTabSz="1043056"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079500" indent="-366713" algn="l" defTabSz="1043056"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435100" indent="-355600" algn="l" defTabSz="1043056"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792288" indent="-357188" algn="l" defTabSz="1043056"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fontAlgn="auto">
              <a:spcAft>
                <a:spcPts val="600"/>
              </a:spcAft>
              <a:buClr>
                <a:srgbClr val="FFE600"/>
              </a:buClr>
              <a:defRPr/>
            </a:pPr>
            <a:r>
              <a:rPr lang="en-US" sz="1800" dirty="0" smtClean="0">
                <a:solidFill>
                  <a:schemeClr val="bg2">
                    <a:lumMod val="25000"/>
                  </a:schemeClr>
                </a:solidFill>
                <a:latin typeface="Arial"/>
              </a:rPr>
              <a:t>A weighting factor in a range from 1 to 5 is applied to the degree of alignment per individual standard when calculating the overall alignment level. </a:t>
            </a:r>
          </a:p>
          <a:p>
            <a:pPr fontAlgn="auto">
              <a:spcAft>
                <a:spcPts val="600"/>
              </a:spcAft>
              <a:buClr>
                <a:srgbClr val="FFE600"/>
              </a:buClr>
              <a:defRPr/>
            </a:pPr>
            <a:r>
              <a:rPr lang="en-US" sz="1800" dirty="0" smtClean="0">
                <a:solidFill>
                  <a:schemeClr val="bg2">
                    <a:lumMod val="25000"/>
                  </a:schemeClr>
                </a:solidFill>
                <a:latin typeface="Arial"/>
              </a:rPr>
              <a:t>This weighting factor reflects the relative importance of the standard compared to others in terms of reporting, the significance of the balance sheet position concerned and the fact if the standard is applicable to all or only a limited number of public sector entities. </a:t>
            </a:r>
            <a:endParaRPr lang="de-DE" sz="1800" dirty="0" smtClean="0">
              <a:solidFill>
                <a:schemeClr val="bg2">
                  <a:lumMod val="25000"/>
                </a:schemeClr>
              </a:solidFill>
              <a:latin typeface="Arial"/>
            </a:endParaRPr>
          </a:p>
          <a:p>
            <a:pPr fontAlgn="auto">
              <a:spcBef>
                <a:spcPts val="684"/>
              </a:spcBef>
              <a:spcAft>
                <a:spcPts val="0"/>
              </a:spcAft>
              <a:buClr>
                <a:srgbClr val="FFE600"/>
              </a:buClr>
              <a:defRPr/>
            </a:pPr>
            <a:endParaRPr lang="de-DE" sz="1800" dirty="0">
              <a:solidFill>
                <a:schemeClr val="bg2">
                  <a:lumMod val="25000"/>
                </a:schemeClr>
              </a:solidFill>
              <a:latin typeface="Arial"/>
            </a:endParaRPr>
          </a:p>
        </p:txBody>
      </p:sp>
      <p:graphicFrame>
        <p:nvGraphicFramePr>
          <p:cNvPr id="17" name="Table 16"/>
          <p:cNvGraphicFramePr>
            <a:graphicFrameLocks noGrp="1"/>
          </p:cNvGraphicFramePr>
          <p:nvPr/>
        </p:nvGraphicFramePr>
        <p:xfrm>
          <a:off x="1107901" y="3181203"/>
          <a:ext cx="9286504" cy="3048000"/>
        </p:xfrm>
        <a:graphic>
          <a:graphicData uri="http://schemas.openxmlformats.org/drawingml/2006/table">
            <a:tbl>
              <a:tblPr firstRow="1" bandRow="1"/>
              <a:tblGrid>
                <a:gridCol w="3194463"/>
                <a:gridCol w="1429667"/>
                <a:gridCol w="208280"/>
                <a:gridCol w="3159684"/>
                <a:gridCol w="1294410"/>
              </a:tblGrid>
              <a:tr h="330438">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de-DE" sz="1800" dirty="0" smtClean="0">
                          <a:solidFill>
                            <a:schemeClr val="bg2">
                              <a:lumMod val="50000"/>
                            </a:schemeClr>
                          </a:solidFill>
                        </a:rPr>
                        <a:t>Selected accounting </a:t>
                      </a:r>
                      <a:r>
                        <a:rPr lang="de-DE" sz="1800" dirty="0" err="1" smtClean="0">
                          <a:solidFill>
                            <a:schemeClr val="bg2">
                              <a:lumMod val="50000"/>
                            </a:schemeClr>
                          </a:solidFill>
                        </a:rPr>
                        <a:t>areas</a:t>
                      </a:r>
                      <a:endParaRPr lang="de-DE" sz="18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381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de-DE" sz="1800" dirty="0" smtClean="0">
                          <a:solidFill>
                            <a:schemeClr val="bg2">
                              <a:lumMod val="50000"/>
                            </a:schemeClr>
                          </a:solidFill>
                        </a:rPr>
                        <a:t>Factor</a:t>
                      </a:r>
                      <a:endParaRPr lang="de-DE" sz="1800" dirty="0">
                        <a:solidFill>
                          <a:schemeClr val="bg2">
                            <a:lumMod val="50000"/>
                          </a:schemeClr>
                        </a:solidFill>
                      </a:endParaRPr>
                    </a:p>
                  </a:txBody>
                  <a:tcPr>
                    <a:lnL w="12700" cmpd="sng">
                      <a:solidFill>
                        <a:srgbClr val="646464"/>
                      </a:solidFill>
                    </a:lnL>
                    <a:lnR w="12700" cap="flat" cmpd="sng" algn="ctr">
                      <a:solidFill>
                        <a:srgbClr val="646464"/>
                      </a:solidFill>
                      <a:prstDash val="solid"/>
                      <a:round/>
                      <a:headEnd type="none" w="med" len="med"/>
                      <a:tailEnd type="none" w="med" len="med"/>
                    </a:lnR>
                    <a:lnT w="12700" cmpd="sng">
                      <a:solidFill>
                        <a:srgbClr val="646464"/>
                      </a:solidFill>
                    </a:lnT>
                    <a:lnB w="381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endParaRPr lang="de-DE" sz="1800" kern="1200" dirty="0">
                        <a:ln>
                          <a:solidFill>
                            <a:schemeClr val="bg1">
                              <a:lumMod val="40000"/>
                              <a:lumOff val="60000"/>
                            </a:schemeClr>
                          </a:solidFill>
                        </a:ln>
                        <a:solidFill>
                          <a:schemeClr val="bg2">
                            <a:lumMod val="50000"/>
                          </a:schemeClr>
                        </a:solidFill>
                        <a:latin typeface="+mn-lt"/>
                        <a:ea typeface="+mn-ea"/>
                        <a:cs typeface="+mn-cs"/>
                      </a:endParaRPr>
                    </a:p>
                  </a:txBody>
                  <a:tcPr>
                    <a:lnL w="12700" cap="flat" cmpd="sng" algn="ctr">
                      <a:solidFill>
                        <a:srgbClr val="646464"/>
                      </a:solidFill>
                      <a:prstDash val="solid"/>
                      <a:round/>
                      <a:headEnd type="none" w="med" len="med"/>
                      <a:tailEnd type="none" w="med" len="med"/>
                    </a:lnL>
                    <a:lnR w="12700" cap="flat" cmpd="sng" algn="ctr">
                      <a:solidFill>
                        <a:srgbClr val="646464"/>
                      </a:solid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de-DE" sz="1800" dirty="0" smtClean="0">
                          <a:solidFill>
                            <a:schemeClr val="bg2">
                              <a:lumMod val="50000"/>
                            </a:schemeClr>
                          </a:solidFill>
                        </a:rPr>
                        <a:t>Selected accounting </a:t>
                      </a:r>
                      <a:r>
                        <a:rPr lang="de-DE" sz="1800" dirty="0" err="1" smtClean="0">
                          <a:solidFill>
                            <a:schemeClr val="bg2">
                              <a:lumMod val="50000"/>
                            </a:schemeClr>
                          </a:solidFill>
                        </a:rPr>
                        <a:t>areas</a:t>
                      </a:r>
                      <a:endParaRPr lang="de-DE" sz="1800" dirty="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mpd="sng">
                      <a:solidFill>
                        <a:srgbClr val="646464"/>
                      </a:solidFill>
                    </a:lnR>
                    <a:lnT w="12700" cmpd="sng">
                      <a:solidFill>
                        <a:srgbClr val="646464"/>
                      </a:solidFill>
                    </a:lnT>
                    <a:lnB w="381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l"/>
                      <a:r>
                        <a:rPr lang="de-DE" sz="1800" dirty="0" smtClean="0">
                          <a:solidFill>
                            <a:schemeClr val="bg2">
                              <a:lumMod val="50000"/>
                            </a:schemeClr>
                          </a:solidFill>
                        </a:rPr>
                        <a:t>Factor</a:t>
                      </a:r>
                      <a:endParaRPr lang="de-DE" sz="18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38100" cmpd="sng">
                      <a:solidFill>
                        <a:srgbClr val="646464"/>
                      </a:solidFill>
                    </a:lnB>
                    <a:lnTlToBr w="12700" cmpd="sng">
                      <a:noFill/>
                      <a:prstDash val="solid"/>
                    </a:lnTlToBr>
                    <a:lnBlToTr w="12700" cmpd="sng">
                      <a:noFill/>
                      <a:prstDash val="solid"/>
                    </a:lnBlToTr>
                    <a:noFill/>
                  </a:tcPr>
                </a:tc>
              </a:tr>
              <a:tr h="33043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IPSAS 1</a:t>
                      </a:r>
                      <a:endParaRPr lang="de-DE" sz="1600" dirty="0">
                        <a:solidFill>
                          <a:schemeClr val="bg2">
                            <a:lumMod val="50000"/>
                          </a:schemeClr>
                        </a:solidFill>
                      </a:endParaRPr>
                    </a:p>
                  </a:txBody>
                  <a:tcPr>
                    <a:lnL w="12700" cmpd="sng">
                      <a:solidFill>
                        <a:srgbClr val="646464"/>
                      </a:solidFill>
                    </a:lnL>
                    <a:lnR w="12700" cmpd="sng">
                      <a:solidFill>
                        <a:srgbClr val="646464"/>
                      </a:solidFill>
                    </a:lnR>
                    <a:lnT w="381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5</a:t>
                      </a:r>
                      <a:endParaRPr lang="de-DE" sz="1600" dirty="0">
                        <a:solidFill>
                          <a:schemeClr val="bg2">
                            <a:lumMod val="50000"/>
                          </a:schemeClr>
                        </a:solidFill>
                      </a:endParaRPr>
                    </a:p>
                  </a:txBody>
                  <a:tcPr>
                    <a:lnL w="12700" cmpd="sng">
                      <a:solidFill>
                        <a:srgbClr val="646464"/>
                      </a:solidFill>
                    </a:lnL>
                    <a:lnR w="12700" cap="flat" cmpd="sng" algn="ctr">
                      <a:solidFill>
                        <a:srgbClr val="646464"/>
                      </a:solidFill>
                      <a:prstDash val="solid"/>
                      <a:round/>
                      <a:headEnd type="none" w="med" len="med"/>
                      <a:tailEnd type="none" w="med" len="med"/>
                    </a:lnR>
                    <a:lnT w="381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endParaRPr lang="de-DE" sz="1600" kern="1200" dirty="0">
                        <a:ln>
                          <a:solidFill>
                            <a:schemeClr val="bg1">
                              <a:lumMod val="40000"/>
                              <a:lumOff val="60000"/>
                            </a:schemeClr>
                          </a:solidFill>
                        </a:ln>
                        <a:solidFill>
                          <a:schemeClr val="bg2">
                            <a:lumMod val="50000"/>
                          </a:schemeClr>
                        </a:solidFill>
                        <a:latin typeface="+mn-lt"/>
                        <a:ea typeface="+mn-ea"/>
                        <a:cs typeface="+mn-cs"/>
                      </a:endParaRPr>
                    </a:p>
                  </a:txBody>
                  <a:tcPr>
                    <a:lnL w="12700" cap="flat" cmpd="sng" algn="ctr">
                      <a:solidFill>
                        <a:srgbClr val="646464"/>
                      </a:solidFill>
                      <a:prstDash val="solid"/>
                      <a:round/>
                      <a:headEnd type="none" w="med" len="med"/>
                      <a:tailEnd type="none" w="med" len="med"/>
                    </a:lnL>
                    <a:lnR w="12700" cap="flat" cmpd="sng" algn="ctr">
                      <a:solidFill>
                        <a:srgbClr val="646464"/>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32</a:t>
                      </a:r>
                      <a:endParaRPr lang="de-DE" sz="1600" dirty="0" smtClean="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mpd="sng">
                      <a:solidFill>
                        <a:srgbClr val="646464"/>
                      </a:solidFill>
                    </a:lnR>
                    <a:lnT w="381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4</a:t>
                      </a:r>
                      <a:endParaRPr lang="de-DE" sz="1600" dirty="0">
                        <a:solidFill>
                          <a:schemeClr val="bg2">
                            <a:lumMod val="50000"/>
                          </a:schemeClr>
                        </a:solidFill>
                      </a:endParaRPr>
                    </a:p>
                  </a:txBody>
                  <a:tcPr>
                    <a:lnL w="12700" cmpd="sng">
                      <a:solidFill>
                        <a:srgbClr val="646464"/>
                      </a:solidFill>
                    </a:lnL>
                    <a:lnR w="12700" cmpd="sng">
                      <a:solidFill>
                        <a:srgbClr val="646464"/>
                      </a:solidFill>
                    </a:lnR>
                    <a:lnT w="38100" cmpd="sng">
                      <a:solidFill>
                        <a:srgbClr val="646464"/>
                      </a:solidFill>
                    </a:lnT>
                    <a:lnB w="12700" cmpd="sng">
                      <a:solidFill>
                        <a:srgbClr val="646464"/>
                      </a:solidFill>
                    </a:lnB>
                    <a:lnTlToBr w="12700" cmpd="sng">
                      <a:noFill/>
                      <a:prstDash val="solid"/>
                    </a:lnTlToBr>
                    <a:lnBlToTr w="12700" cmpd="sng">
                      <a:noFill/>
                      <a:prstDash val="solid"/>
                    </a:lnBlToTr>
                    <a:noFill/>
                  </a:tcPr>
                </a:tc>
              </a:tr>
              <a:tr h="33043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IPSAS 2</a:t>
                      </a:r>
                      <a:endParaRPr lang="de-DE" sz="16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4</a:t>
                      </a:r>
                      <a:endParaRPr lang="de-DE" sz="1600" dirty="0">
                        <a:solidFill>
                          <a:schemeClr val="bg2">
                            <a:lumMod val="50000"/>
                          </a:schemeClr>
                        </a:solidFill>
                      </a:endParaRPr>
                    </a:p>
                  </a:txBody>
                  <a:tcPr>
                    <a:lnL w="12700" cmpd="sng">
                      <a:solidFill>
                        <a:srgbClr val="646464"/>
                      </a:solidFill>
                    </a:lnL>
                    <a:lnR w="12700" cap="flat" cmpd="sng" algn="ctr">
                      <a:solidFill>
                        <a:srgbClr val="646464"/>
                      </a:solidFill>
                      <a:prstDash val="solid"/>
                      <a:round/>
                      <a:headEnd type="none" w="med" len="med"/>
                      <a:tailEnd type="none" w="med" len="med"/>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endParaRPr lang="de-DE" sz="1600" kern="1200" dirty="0">
                        <a:ln>
                          <a:solidFill>
                            <a:schemeClr val="bg1">
                              <a:lumMod val="40000"/>
                              <a:lumOff val="60000"/>
                            </a:schemeClr>
                          </a:solidFill>
                        </a:ln>
                        <a:solidFill>
                          <a:schemeClr val="bg2">
                            <a:lumMod val="50000"/>
                          </a:schemeClr>
                        </a:solidFill>
                        <a:latin typeface="+mn-lt"/>
                        <a:ea typeface="+mn-ea"/>
                        <a:cs typeface="+mn-cs"/>
                      </a:endParaRPr>
                    </a:p>
                  </a:txBody>
                  <a:tcPr>
                    <a:lnL w="12700" cap="flat" cmpd="sng" algn="ctr">
                      <a:solidFill>
                        <a:srgbClr val="646464"/>
                      </a:solidFill>
                      <a:prstDash val="solid"/>
                      <a:round/>
                      <a:headEnd type="none" w="med" len="med"/>
                      <a:tailEnd type="none" w="med" len="med"/>
                    </a:lnL>
                    <a:lnR w="12700" cap="flat" cmpd="sng" algn="ctr">
                      <a:solidFill>
                        <a:srgbClr val="64646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19</a:t>
                      </a:r>
                      <a:endParaRPr lang="de-DE" sz="1600" dirty="0" smtClean="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4</a:t>
                      </a:r>
                      <a:endParaRPr lang="de-DE" sz="16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r>
              <a:tr h="33043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IPSAS 3</a:t>
                      </a:r>
                      <a:endParaRPr lang="de-DE" sz="16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2</a:t>
                      </a:r>
                      <a:endParaRPr lang="de-DE" sz="1600" dirty="0">
                        <a:solidFill>
                          <a:schemeClr val="bg2">
                            <a:lumMod val="50000"/>
                          </a:schemeClr>
                        </a:solidFill>
                      </a:endParaRPr>
                    </a:p>
                  </a:txBody>
                  <a:tcPr>
                    <a:lnL w="12700" cmpd="sng">
                      <a:solidFill>
                        <a:srgbClr val="646464"/>
                      </a:solidFill>
                    </a:lnL>
                    <a:lnR w="12700" cap="flat" cmpd="sng" algn="ctr">
                      <a:solidFill>
                        <a:srgbClr val="646464"/>
                      </a:solidFill>
                      <a:prstDash val="solid"/>
                      <a:round/>
                      <a:headEnd type="none" w="med" len="med"/>
                      <a:tailEnd type="none" w="med" len="med"/>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endParaRPr lang="de-DE" sz="1600" kern="1200" dirty="0">
                        <a:ln>
                          <a:solidFill>
                            <a:schemeClr val="bg1">
                              <a:lumMod val="40000"/>
                              <a:lumOff val="60000"/>
                            </a:schemeClr>
                          </a:solidFill>
                        </a:ln>
                        <a:solidFill>
                          <a:schemeClr val="bg2">
                            <a:lumMod val="50000"/>
                          </a:schemeClr>
                        </a:solidFill>
                        <a:latin typeface="+mn-lt"/>
                        <a:ea typeface="+mn-ea"/>
                        <a:cs typeface="+mn-cs"/>
                      </a:endParaRPr>
                    </a:p>
                  </a:txBody>
                  <a:tcPr>
                    <a:lnL w="12700" cap="flat" cmpd="sng" algn="ctr">
                      <a:solidFill>
                        <a:srgbClr val="646464"/>
                      </a:solidFill>
                      <a:prstDash val="solid"/>
                      <a:round/>
                      <a:headEnd type="none" w="med" len="med"/>
                      <a:tailEnd type="none" w="med" len="med"/>
                    </a:lnL>
                    <a:lnR w="12700" cap="flat" cmpd="sng" algn="ctr">
                      <a:solidFill>
                        <a:srgbClr val="64646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25</a:t>
                      </a:r>
                      <a:endParaRPr lang="de-DE" sz="1600" dirty="0" smtClean="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5</a:t>
                      </a:r>
                      <a:endParaRPr lang="de-DE" sz="16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r>
              <a:tr h="33043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18</a:t>
                      </a:r>
                      <a:endParaRPr lang="de-DE" sz="1600" dirty="0" smtClean="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1</a:t>
                      </a:r>
                      <a:endParaRPr lang="de-DE" sz="1600" dirty="0">
                        <a:solidFill>
                          <a:schemeClr val="bg2">
                            <a:lumMod val="50000"/>
                          </a:schemeClr>
                        </a:solidFill>
                      </a:endParaRPr>
                    </a:p>
                  </a:txBody>
                  <a:tcPr>
                    <a:lnL w="12700" cmpd="sng">
                      <a:solidFill>
                        <a:srgbClr val="646464"/>
                      </a:solidFill>
                    </a:lnL>
                    <a:lnR w="12700" cap="flat" cmpd="sng" algn="ctr">
                      <a:solidFill>
                        <a:srgbClr val="646464"/>
                      </a:solidFill>
                      <a:prstDash val="solid"/>
                      <a:round/>
                      <a:headEnd type="none" w="med" len="med"/>
                      <a:tailEnd type="none" w="med" len="med"/>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endParaRPr lang="de-DE" sz="1600" kern="1200" dirty="0">
                        <a:ln>
                          <a:solidFill>
                            <a:schemeClr val="bg1">
                              <a:lumMod val="40000"/>
                              <a:lumOff val="60000"/>
                            </a:schemeClr>
                          </a:solidFill>
                        </a:ln>
                        <a:solidFill>
                          <a:schemeClr val="bg2">
                            <a:lumMod val="50000"/>
                          </a:schemeClr>
                        </a:solidFill>
                        <a:latin typeface="+mn-lt"/>
                        <a:ea typeface="+mn-ea"/>
                        <a:cs typeface="+mn-cs"/>
                      </a:endParaRPr>
                    </a:p>
                  </a:txBody>
                  <a:tcPr>
                    <a:lnL w="12700" cap="flat" cmpd="sng" algn="ctr">
                      <a:solidFill>
                        <a:srgbClr val="646464"/>
                      </a:solidFill>
                      <a:prstDash val="solid"/>
                      <a:round/>
                      <a:headEnd type="none" w="med" len="med"/>
                      <a:tailEnd type="none" w="med" len="med"/>
                    </a:lnL>
                    <a:lnR w="12700" cap="flat" cmpd="sng" algn="ctr">
                      <a:solidFill>
                        <a:srgbClr val="64646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29</a:t>
                      </a:r>
                      <a:endParaRPr lang="de-DE" sz="1600" dirty="0" smtClean="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3</a:t>
                      </a:r>
                      <a:endParaRPr lang="de-DE" sz="16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r>
              <a:tr h="33043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24</a:t>
                      </a:r>
                      <a:endParaRPr lang="de-DE" sz="1600" dirty="0" smtClean="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3</a:t>
                      </a:r>
                      <a:endParaRPr lang="de-DE" sz="1600" dirty="0">
                        <a:solidFill>
                          <a:schemeClr val="bg2">
                            <a:lumMod val="50000"/>
                          </a:schemeClr>
                        </a:solidFill>
                      </a:endParaRPr>
                    </a:p>
                  </a:txBody>
                  <a:tcPr>
                    <a:lnL w="12700" cmpd="sng">
                      <a:solidFill>
                        <a:srgbClr val="646464"/>
                      </a:solidFill>
                    </a:lnL>
                    <a:lnR w="12700" cap="flat" cmpd="sng" algn="ctr">
                      <a:solidFill>
                        <a:srgbClr val="646464"/>
                      </a:solidFill>
                      <a:prstDash val="solid"/>
                      <a:round/>
                      <a:headEnd type="none" w="med" len="med"/>
                      <a:tailEnd type="none" w="med" len="med"/>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endParaRPr lang="de-DE" sz="1600" kern="1200" dirty="0">
                        <a:ln>
                          <a:solidFill>
                            <a:schemeClr val="bg1">
                              <a:lumMod val="40000"/>
                              <a:lumOff val="60000"/>
                            </a:schemeClr>
                          </a:solidFill>
                        </a:ln>
                        <a:solidFill>
                          <a:schemeClr val="bg2">
                            <a:lumMod val="50000"/>
                          </a:schemeClr>
                        </a:solidFill>
                        <a:latin typeface="+mn-lt"/>
                        <a:ea typeface="+mn-ea"/>
                        <a:cs typeface="+mn-cs"/>
                      </a:endParaRPr>
                    </a:p>
                  </a:txBody>
                  <a:tcPr>
                    <a:lnL w="12700" cap="flat" cmpd="sng" algn="ctr">
                      <a:solidFill>
                        <a:srgbClr val="646464"/>
                      </a:solidFill>
                      <a:prstDash val="solid"/>
                      <a:round/>
                      <a:headEnd type="none" w="med" len="med"/>
                      <a:tailEnd type="none" w="med" len="med"/>
                    </a:lnL>
                    <a:lnR w="12700" cap="flat" cmpd="sng" algn="ctr">
                      <a:solidFill>
                        <a:srgbClr val="64646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23</a:t>
                      </a:r>
                      <a:endParaRPr lang="de-DE" sz="1600" dirty="0" smtClean="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5</a:t>
                      </a:r>
                      <a:endParaRPr lang="de-DE" sz="16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r>
              <a:tr h="33043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11</a:t>
                      </a:r>
                      <a:endParaRPr lang="de-DE" sz="1600" dirty="0" smtClean="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1</a:t>
                      </a:r>
                      <a:endParaRPr lang="de-DE" sz="1600" dirty="0">
                        <a:solidFill>
                          <a:schemeClr val="bg2">
                            <a:lumMod val="50000"/>
                          </a:schemeClr>
                        </a:solidFill>
                      </a:endParaRPr>
                    </a:p>
                  </a:txBody>
                  <a:tcPr>
                    <a:lnL w="12700" cmpd="sng">
                      <a:solidFill>
                        <a:srgbClr val="646464"/>
                      </a:solidFill>
                    </a:lnL>
                    <a:lnR w="12700" cap="flat" cmpd="sng" algn="ctr">
                      <a:solidFill>
                        <a:srgbClr val="646464"/>
                      </a:solidFill>
                      <a:prstDash val="solid"/>
                      <a:round/>
                      <a:headEnd type="none" w="med" len="med"/>
                      <a:tailEnd type="none" w="med" len="med"/>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endParaRPr lang="de-DE" sz="1600" kern="1200" dirty="0">
                        <a:ln>
                          <a:solidFill>
                            <a:schemeClr val="bg1">
                              <a:lumMod val="40000"/>
                              <a:lumOff val="60000"/>
                            </a:schemeClr>
                          </a:solidFill>
                        </a:ln>
                        <a:solidFill>
                          <a:schemeClr val="bg2">
                            <a:lumMod val="50000"/>
                          </a:schemeClr>
                        </a:solidFill>
                        <a:latin typeface="+mn-lt"/>
                        <a:ea typeface="+mn-ea"/>
                        <a:cs typeface="+mn-cs"/>
                      </a:endParaRPr>
                    </a:p>
                  </a:txBody>
                  <a:tcPr>
                    <a:lnL w="12700" cap="flat" cmpd="sng" algn="ctr">
                      <a:solidFill>
                        <a:srgbClr val="646464"/>
                      </a:solidFill>
                      <a:prstDash val="solid"/>
                      <a:round/>
                      <a:headEnd type="none" w="med" len="med"/>
                      <a:tailEnd type="none" w="med" len="med"/>
                    </a:lnL>
                    <a:lnR w="12700" cap="flat" cmpd="sng" algn="ctr">
                      <a:solidFill>
                        <a:srgbClr val="64646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6</a:t>
                      </a:r>
                      <a:endParaRPr lang="de-DE" sz="1600" dirty="0" smtClean="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4</a:t>
                      </a:r>
                      <a:endParaRPr lang="de-DE" sz="16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r>
              <a:tr h="33043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17</a:t>
                      </a:r>
                      <a:endParaRPr lang="de-DE" sz="1600" dirty="0" smtClean="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5</a:t>
                      </a:r>
                      <a:endParaRPr lang="de-DE" sz="1600" dirty="0">
                        <a:solidFill>
                          <a:schemeClr val="bg2">
                            <a:lumMod val="50000"/>
                          </a:schemeClr>
                        </a:solidFill>
                      </a:endParaRPr>
                    </a:p>
                  </a:txBody>
                  <a:tcPr>
                    <a:lnL w="12700" cmpd="sng">
                      <a:solidFill>
                        <a:srgbClr val="646464"/>
                      </a:solidFill>
                    </a:lnL>
                    <a:lnR w="12700" cap="flat" cmpd="sng" algn="ctr">
                      <a:solidFill>
                        <a:srgbClr val="646464"/>
                      </a:solidFill>
                      <a:prstDash val="solid"/>
                      <a:round/>
                      <a:headEnd type="none" w="med" len="med"/>
                      <a:tailEnd type="none" w="med" len="med"/>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endParaRPr lang="de-DE" sz="1600" kern="1200" dirty="0">
                        <a:ln>
                          <a:solidFill>
                            <a:schemeClr val="bg1">
                              <a:lumMod val="40000"/>
                              <a:lumOff val="60000"/>
                            </a:schemeClr>
                          </a:solidFill>
                        </a:ln>
                        <a:solidFill>
                          <a:schemeClr val="bg2">
                            <a:lumMod val="50000"/>
                          </a:schemeClr>
                        </a:solidFill>
                        <a:latin typeface="+mn-lt"/>
                        <a:ea typeface="+mn-ea"/>
                        <a:cs typeface="+mn-cs"/>
                      </a:endParaRPr>
                    </a:p>
                  </a:txBody>
                  <a:tcPr>
                    <a:lnL w="12700" cap="flat" cmpd="sng" algn="ctr">
                      <a:solidFill>
                        <a:srgbClr val="646464"/>
                      </a:solidFill>
                      <a:prstDash val="solid"/>
                      <a:round/>
                      <a:headEnd type="none" w="med" len="med"/>
                      <a:tailEnd type="none" w="med" len="med"/>
                    </a:lnL>
                    <a:lnR w="12700" cap="flat" cmpd="sng" algn="ctr">
                      <a:solidFill>
                        <a:srgbClr val="646464"/>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7</a:t>
                      </a:r>
                      <a:endParaRPr lang="de-DE" sz="1600" dirty="0" smtClean="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2</a:t>
                      </a:r>
                      <a:endParaRPr lang="de-DE" sz="16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r>
              <a:tr h="33043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21</a:t>
                      </a:r>
                      <a:endParaRPr lang="de-DE" sz="1600" dirty="0" smtClean="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3</a:t>
                      </a:r>
                      <a:endParaRPr lang="de-DE" sz="1600" dirty="0">
                        <a:solidFill>
                          <a:schemeClr val="bg2">
                            <a:lumMod val="50000"/>
                          </a:schemeClr>
                        </a:solidFill>
                      </a:endParaRPr>
                    </a:p>
                  </a:txBody>
                  <a:tcPr>
                    <a:lnL w="12700" cmpd="sng">
                      <a:solidFill>
                        <a:srgbClr val="646464"/>
                      </a:solidFill>
                    </a:lnL>
                    <a:lnR w="12700" cap="flat" cmpd="sng" algn="ctr">
                      <a:solidFill>
                        <a:srgbClr val="646464"/>
                      </a:solidFill>
                      <a:prstDash val="solid"/>
                      <a:round/>
                      <a:headEnd type="none" w="med" len="med"/>
                      <a:tailEnd type="none" w="med" len="med"/>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de-DE" sz="1600" dirty="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ap="flat" cmpd="sng" algn="ctr">
                      <a:solidFill>
                        <a:srgbClr val="646464"/>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600" dirty="0" smtClean="0">
                          <a:solidFill>
                            <a:schemeClr val="bg2">
                              <a:lumMod val="50000"/>
                            </a:schemeClr>
                          </a:solidFill>
                        </a:rPr>
                        <a:t>IPSAS</a:t>
                      </a:r>
                      <a:r>
                        <a:rPr lang="de-DE" sz="1600" baseline="0" dirty="0">
                          <a:solidFill>
                            <a:schemeClr val="bg2">
                              <a:lumMod val="50000"/>
                            </a:schemeClr>
                          </a:solidFill>
                        </a:rPr>
                        <a:t> </a:t>
                      </a:r>
                      <a:r>
                        <a:rPr lang="de-DE" sz="1600" baseline="0" dirty="0" smtClean="0">
                          <a:solidFill>
                            <a:schemeClr val="bg2">
                              <a:lumMod val="50000"/>
                            </a:schemeClr>
                          </a:solidFill>
                        </a:rPr>
                        <a:t>8</a:t>
                      </a:r>
                      <a:endParaRPr lang="de-DE" sz="1600" dirty="0" smtClean="0">
                        <a:solidFill>
                          <a:schemeClr val="bg2">
                            <a:lumMod val="50000"/>
                          </a:schemeClr>
                        </a:solidFill>
                      </a:endParaRPr>
                    </a:p>
                  </a:txBody>
                  <a:tcPr>
                    <a:lnL w="12700" cap="flat" cmpd="sng" algn="ctr">
                      <a:solidFill>
                        <a:srgbClr val="646464"/>
                      </a:solidFill>
                      <a:prstDash val="solid"/>
                      <a:round/>
                      <a:headEnd type="none" w="med" len="med"/>
                      <a:tailEnd type="none" w="med" len="med"/>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de-DE" sz="1600" dirty="0" smtClean="0">
                          <a:solidFill>
                            <a:schemeClr val="bg2">
                              <a:lumMod val="50000"/>
                            </a:schemeClr>
                          </a:solidFill>
                        </a:rPr>
                        <a:t>3</a:t>
                      </a:r>
                      <a:endParaRPr lang="de-DE" sz="1600" dirty="0">
                        <a:solidFill>
                          <a:schemeClr val="bg2">
                            <a:lumMod val="50000"/>
                          </a:schemeClr>
                        </a:solidFill>
                      </a:endParaRPr>
                    </a:p>
                  </a:txBody>
                  <a:tcPr>
                    <a:lnL w="12700" cmpd="sng">
                      <a:solidFill>
                        <a:srgbClr val="646464"/>
                      </a:solidFill>
                    </a:lnL>
                    <a:lnR w="12700" cmpd="sng">
                      <a:solidFill>
                        <a:srgbClr val="646464"/>
                      </a:solidFill>
                    </a:lnR>
                    <a:lnT w="12700" cmpd="sng">
                      <a:solidFill>
                        <a:srgbClr val="646464"/>
                      </a:solidFill>
                    </a:lnT>
                    <a:lnB w="12700" cmpd="sng">
                      <a:solidFill>
                        <a:srgbClr val="646464"/>
                      </a:solidFill>
                    </a:lnB>
                    <a:lnTlToBr w="12700" cmpd="sng">
                      <a:noFill/>
                      <a:prstDash val="solid"/>
                    </a:lnTlToBr>
                    <a:lnBlToTr w="12700" cmpd="sng">
                      <a:noFill/>
                      <a:prstDash val="solid"/>
                    </a:lnBlToTr>
                    <a:noFill/>
                  </a:tcPr>
                </a:tc>
              </a:tr>
            </a:tbl>
          </a:graphicData>
        </a:graphic>
      </p:graphicFrame>
      <p:pic>
        <p:nvPicPr>
          <p:cNvPr id="17416" name="Picture 10"/>
          <p:cNvPicPr>
            <a:picLocks noChangeAspect="1" noChangeArrowheads="1"/>
          </p:cNvPicPr>
          <p:nvPr>
            <p:custDataLst>
              <p:tags r:id="rId3"/>
            </p:custDataLst>
          </p:nvPr>
        </p:nvPicPr>
        <p:blipFill>
          <a:blip r:embed="rId10">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7" name="Picture 10"/>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Imagen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Imagen 1" descr="C:\Users\sofia_balbuena\Desktop\LOGO Min de Hacienda BILINGÜE 2015 PN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descr="http://img.freeflagicons.com/thumb/square_icon/paraguay/paraguay_64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itle 1"/>
          <p:cNvSpPr txBox="1">
            <a:spLocks/>
          </p:cNvSpPr>
          <p:nvPr>
            <p:custDataLst>
              <p:tags r:id="rId2"/>
            </p:custDataLst>
          </p:nvPr>
        </p:nvSpPr>
        <p:spPr bwMode="auto">
          <a:xfrm>
            <a:off x="735013" y="969963"/>
            <a:ext cx="96281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buFontTx/>
              <a:buNone/>
              <a:defRPr/>
            </a:pPr>
            <a:r>
              <a:rPr lang="de-DE" altLang="en-US" sz="2000" b="1" dirty="0" err="1" smtClean="0">
                <a:solidFill>
                  <a:schemeClr val="bg2">
                    <a:lumMod val="25000"/>
                  </a:schemeClr>
                </a:solidFill>
                <a:latin typeface="Arial" pitchFamily="34" charset="0"/>
                <a:cs typeface="Arial" pitchFamily="34" charset="0"/>
              </a:rPr>
              <a:t>Example</a:t>
            </a:r>
            <a:r>
              <a:rPr lang="de-DE" altLang="en-US" sz="2000" b="1" dirty="0" smtClean="0">
                <a:solidFill>
                  <a:schemeClr val="bg2">
                    <a:lumMod val="25000"/>
                  </a:schemeClr>
                </a:solidFill>
                <a:latin typeface="Arial" pitchFamily="34" charset="0"/>
                <a:cs typeface="Arial" pitchFamily="34" charset="0"/>
              </a:rPr>
              <a:t>: calculation of </a:t>
            </a:r>
            <a:r>
              <a:rPr lang="de-DE" altLang="en-US" sz="2000" b="1" dirty="0" err="1" smtClean="0">
                <a:solidFill>
                  <a:schemeClr val="bg2">
                    <a:lumMod val="25000"/>
                  </a:schemeClr>
                </a:solidFill>
                <a:latin typeface="Arial" pitchFamily="34" charset="0"/>
                <a:cs typeface="Arial" pitchFamily="34" charset="0"/>
              </a:rPr>
              <a:t>the</a:t>
            </a:r>
            <a:r>
              <a:rPr lang="de-DE" altLang="en-US" sz="2000" b="1" dirty="0" smtClean="0">
                <a:solidFill>
                  <a:schemeClr val="bg2">
                    <a:lumMod val="25000"/>
                  </a:schemeClr>
                </a:solidFill>
                <a:latin typeface="Arial" pitchFamily="34" charset="0"/>
                <a:cs typeface="Arial" pitchFamily="34" charset="0"/>
              </a:rPr>
              <a:t> overall </a:t>
            </a:r>
            <a:r>
              <a:rPr lang="de-DE" altLang="en-US" sz="2000" b="1" dirty="0" err="1" smtClean="0">
                <a:solidFill>
                  <a:schemeClr val="bg2">
                    <a:lumMod val="25000"/>
                  </a:schemeClr>
                </a:solidFill>
                <a:latin typeface="Arial" pitchFamily="34" charset="0"/>
                <a:cs typeface="Arial" pitchFamily="34" charset="0"/>
              </a:rPr>
              <a:t>level</a:t>
            </a:r>
            <a:r>
              <a:rPr lang="de-DE" altLang="en-US" sz="2000" b="1" dirty="0" smtClean="0">
                <a:solidFill>
                  <a:schemeClr val="bg2">
                    <a:lumMod val="25000"/>
                  </a:schemeClr>
                </a:solidFill>
                <a:latin typeface="Arial" pitchFamily="34" charset="0"/>
                <a:cs typeface="Arial" pitchFamily="34" charset="0"/>
              </a:rPr>
              <a:t> of </a:t>
            </a:r>
            <a:r>
              <a:rPr lang="de-DE" altLang="en-US" sz="2000" b="1" dirty="0" err="1" smtClean="0">
                <a:solidFill>
                  <a:schemeClr val="bg2">
                    <a:lumMod val="25000"/>
                  </a:schemeClr>
                </a:solidFill>
                <a:latin typeface="Arial" pitchFamily="34" charset="0"/>
                <a:cs typeface="Arial" pitchFamily="34" charset="0"/>
              </a:rPr>
              <a:t>alignment</a:t>
            </a:r>
            <a:endParaRPr lang="de-DE" altLang="en-US" sz="2000" b="1" dirty="0" smtClean="0">
              <a:solidFill>
                <a:schemeClr val="bg2">
                  <a:lumMod val="25000"/>
                </a:schemeClr>
              </a:solidFill>
              <a:latin typeface="Arial" pitchFamily="34" charset="0"/>
              <a:cs typeface="Arial" pitchFamily="34" charset="0"/>
            </a:endParaRPr>
          </a:p>
        </p:txBody>
      </p:sp>
      <p:graphicFrame>
        <p:nvGraphicFramePr>
          <p:cNvPr id="18438" name="Object 14"/>
          <p:cNvGraphicFramePr>
            <a:graphicFrameLocks noChangeAspect="1"/>
          </p:cNvGraphicFramePr>
          <p:nvPr/>
        </p:nvGraphicFramePr>
        <p:xfrm>
          <a:off x="1366838" y="1446213"/>
          <a:ext cx="8996362" cy="4857750"/>
        </p:xfrm>
        <a:graphic>
          <a:graphicData uri="http://schemas.openxmlformats.org/presentationml/2006/ole">
            <mc:AlternateContent xmlns:mc="http://schemas.openxmlformats.org/markup-compatibility/2006">
              <mc:Choice xmlns:v="urn:schemas-microsoft-com:vml" Requires="v">
                <p:oleObj spid="_x0000_s18447" name="Worksheet" r:id="rId11" imgW="8944043" imgH="4829175" progId="Excel.Sheet.8">
                  <p:embed/>
                </p:oleObj>
              </mc:Choice>
              <mc:Fallback>
                <p:oleObj name="Worksheet" r:id="rId11" imgW="8944043" imgH="4829175" progId="Excel.Sheet.8">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66838" y="1446213"/>
                        <a:ext cx="8996362"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439" name="Picture 10"/>
          <p:cNvPicPr>
            <a:picLocks noChangeAspect="1" noChangeArrowheads="1"/>
          </p:cNvPicPr>
          <p:nvPr>
            <p:custDataLst>
              <p:tags r:id="rId3"/>
            </p:custDataLst>
          </p:nvPr>
        </p:nvPicPr>
        <p:blipFill>
          <a:blip r:embed="rId13">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40" name="Picture 10"/>
          <p:cNvPicPr>
            <a:picLocks noChangeAspect="1" noChangeArrowheads="1"/>
          </p:cNvPicPr>
          <p:nvPr>
            <p:custDataLst>
              <p:tags r:id="rId4"/>
            </p:custDataLst>
          </p:nvPr>
        </p:nvPicPr>
        <p:blipFill>
          <a:blip r:embed="rId13">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2"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9473" name="think-cell Slide" r:id="rId13" imgW="270" imgH="270" progId="TCLayout.ActiveDocument.1">
                  <p:embed/>
                </p:oleObj>
              </mc:Choice>
              <mc:Fallback>
                <p:oleObj name="think-cell Slide" r:id="rId13" imgW="270" imgH="270" progId="TCLayout.ActiveDocument.1">
                  <p:embed/>
                  <p:pic>
                    <p:nvPicPr>
                      <p:cNvPr id="0" name="Object 2"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9459" name="Picture 11" descr="\\DEVIDVAPFL01.ey.net\01EM1180\I\IDB_IPSAS\01 Planning\07 Set up Methodology, Survey Instrument and Questionnaires\Online Tool\Royalty free images\Pictures eSurvey form 1\Sect 7 Quest 7.1_14H02195_RF.jpg"/>
          <p:cNvPicPr>
            <a:picLocks noChangeAspect="1" noChangeArrowheads="1"/>
          </p:cNvPicPr>
          <p:nvPr>
            <p:custDataLst>
              <p:tags r:id="rId3"/>
            </p:custDataLst>
          </p:nvPr>
        </p:nvPicPr>
        <p:blipFill>
          <a:blip r:embed="rId15">
            <a:extLst>
              <a:ext uri="{28A0092B-C50C-407E-A947-70E740481C1C}">
                <a14:useLocalDpi xmlns:a14="http://schemas.microsoft.com/office/drawing/2010/main" val="0"/>
              </a:ext>
            </a:extLst>
          </a:blip>
          <a:srcRect/>
          <a:stretch>
            <a:fillRect/>
          </a:stretch>
        </p:blipFill>
        <p:spPr bwMode="auto">
          <a:xfrm>
            <a:off x="4616450" y="1419225"/>
            <a:ext cx="587851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ihandform 14"/>
          <p:cNvSpPr/>
          <p:nvPr>
            <p:custDataLst>
              <p:tags r:id="rId4"/>
            </p:custDataLst>
          </p:nvPr>
        </p:nvSpPr>
        <p:spPr>
          <a:xfrm>
            <a:off x="0" y="2795588"/>
            <a:ext cx="6086475" cy="1152525"/>
          </a:xfrm>
          <a:custGeom>
            <a:avLst/>
            <a:gdLst>
              <a:gd name="connsiteX0" fmla="*/ 9939 w 6907695"/>
              <a:gd name="connsiteY0" fmla="*/ 0 h 2673626"/>
              <a:gd name="connsiteX1" fmla="*/ 6907695 w 6907695"/>
              <a:gd name="connsiteY1" fmla="*/ 0 h 2673626"/>
              <a:gd name="connsiteX2" fmla="*/ 6400800 w 6907695"/>
              <a:gd name="connsiteY2" fmla="*/ 2673626 h 2673626"/>
              <a:gd name="connsiteX3" fmla="*/ 0 w 6907695"/>
              <a:gd name="connsiteY3" fmla="*/ 2673626 h 2673626"/>
              <a:gd name="connsiteX4" fmla="*/ 9939 w 6907695"/>
              <a:gd name="connsiteY4" fmla="*/ 0 h 2673626"/>
              <a:gd name="connsiteX0" fmla="*/ 195676 w 6907695"/>
              <a:gd name="connsiteY0" fmla="*/ 109537 h 2673626"/>
              <a:gd name="connsiteX1" fmla="*/ 6907695 w 6907695"/>
              <a:gd name="connsiteY1" fmla="*/ 0 h 2673626"/>
              <a:gd name="connsiteX2" fmla="*/ 6400800 w 6907695"/>
              <a:gd name="connsiteY2" fmla="*/ 2673626 h 2673626"/>
              <a:gd name="connsiteX3" fmla="*/ 0 w 6907695"/>
              <a:gd name="connsiteY3" fmla="*/ 2673626 h 2673626"/>
              <a:gd name="connsiteX4" fmla="*/ 195676 w 6907695"/>
              <a:gd name="connsiteY4" fmla="*/ 109537 h 2673626"/>
              <a:gd name="connsiteX0" fmla="*/ 8490 w 6907695"/>
              <a:gd name="connsiteY0" fmla="*/ 0 h 2673627"/>
              <a:gd name="connsiteX1" fmla="*/ 6907695 w 6907695"/>
              <a:gd name="connsiteY1" fmla="*/ 1 h 2673627"/>
              <a:gd name="connsiteX2" fmla="*/ 6400800 w 6907695"/>
              <a:gd name="connsiteY2" fmla="*/ 2673627 h 2673627"/>
              <a:gd name="connsiteX3" fmla="*/ 0 w 6907695"/>
              <a:gd name="connsiteY3" fmla="*/ 2673627 h 2673627"/>
              <a:gd name="connsiteX4" fmla="*/ 8490 w 6907695"/>
              <a:gd name="connsiteY4" fmla="*/ 0 h 2673627"/>
              <a:gd name="connsiteX0" fmla="*/ 0 w 8267150"/>
              <a:gd name="connsiteY0" fmla="*/ 2316 h 2673626"/>
              <a:gd name="connsiteX1" fmla="*/ 8267150 w 8267150"/>
              <a:gd name="connsiteY1" fmla="*/ 0 h 2673626"/>
              <a:gd name="connsiteX2" fmla="*/ 7760255 w 8267150"/>
              <a:gd name="connsiteY2" fmla="*/ 2673626 h 2673626"/>
              <a:gd name="connsiteX3" fmla="*/ 1359455 w 8267150"/>
              <a:gd name="connsiteY3" fmla="*/ 2673626 h 2673626"/>
              <a:gd name="connsiteX4" fmla="*/ 0 w 8267150"/>
              <a:gd name="connsiteY4" fmla="*/ 2316 h 2673626"/>
              <a:gd name="connsiteX0" fmla="*/ 0 w 8267150"/>
              <a:gd name="connsiteY0" fmla="*/ 2316 h 2678801"/>
              <a:gd name="connsiteX1" fmla="*/ 8267150 w 8267150"/>
              <a:gd name="connsiteY1" fmla="*/ 0 h 2678801"/>
              <a:gd name="connsiteX2" fmla="*/ 7760255 w 8267150"/>
              <a:gd name="connsiteY2" fmla="*/ 2673626 h 2678801"/>
              <a:gd name="connsiteX3" fmla="*/ 0 w 8267150"/>
              <a:gd name="connsiteY3" fmla="*/ 2678801 h 2678801"/>
              <a:gd name="connsiteX4" fmla="*/ 0 w 8267150"/>
              <a:gd name="connsiteY4" fmla="*/ 2316 h 2678801"/>
              <a:gd name="connsiteX0" fmla="*/ 0 w 8991913"/>
              <a:gd name="connsiteY0" fmla="*/ 26367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26367 h 2678801"/>
              <a:gd name="connsiteX0" fmla="*/ 0 w 8991913"/>
              <a:gd name="connsiteY0" fmla="*/ 13050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13050 h 2678801"/>
              <a:gd name="connsiteX0" fmla="*/ 0 w 8991913"/>
              <a:gd name="connsiteY0" fmla="*/ 13050 h 2699046"/>
              <a:gd name="connsiteX1" fmla="*/ 8991913 w 8991913"/>
              <a:gd name="connsiteY1" fmla="*/ 0 h 2699046"/>
              <a:gd name="connsiteX2" fmla="*/ 8485018 w 8991913"/>
              <a:gd name="connsiteY2" fmla="*/ 2673626 h 2699046"/>
              <a:gd name="connsiteX3" fmla="*/ 0 w 8991913"/>
              <a:gd name="connsiteY3" fmla="*/ 2699046 h 2699046"/>
              <a:gd name="connsiteX4" fmla="*/ 0 w 8991913"/>
              <a:gd name="connsiteY4" fmla="*/ 13050 h 2699046"/>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913" h="2673626">
                <a:moveTo>
                  <a:pt x="0" y="13050"/>
                </a:moveTo>
                <a:lnTo>
                  <a:pt x="8991913" y="0"/>
                </a:lnTo>
                <a:lnTo>
                  <a:pt x="8485018" y="2673626"/>
                </a:lnTo>
                <a:lnTo>
                  <a:pt x="0" y="2672415"/>
                </a:lnTo>
                <a:lnTo>
                  <a:pt x="0" y="13050"/>
                </a:lnTo>
                <a:close/>
              </a:path>
            </a:pathLst>
          </a:custGeom>
          <a:solidFill>
            <a:schemeClr val="bg1"/>
          </a:solidFill>
          <a:ln w="28575" cmpd="sng">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a:lstStyle/>
          <a:p>
            <a:pPr algn="ctr" fontAlgn="auto">
              <a:spcBef>
                <a:spcPts val="0"/>
              </a:spcBef>
              <a:spcAft>
                <a:spcPts val="0"/>
              </a:spcAft>
              <a:defRPr/>
            </a:pPr>
            <a:endParaRPr lang="en-US" sz="1300" dirty="0">
              <a:solidFill>
                <a:schemeClr val="bg1">
                  <a:lumMod val="50000"/>
                </a:schemeClr>
              </a:solidFill>
            </a:endParaRPr>
          </a:p>
        </p:txBody>
      </p:sp>
      <p:pic>
        <p:nvPicPr>
          <p:cNvPr id="19461" name="Imagen 1"/>
          <p:cNvPicPr>
            <a:picLocks noChangeAspect="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Imagen 1" descr="C:\Users\sofia_balbuena\Desktop\LOGO Min de Hacienda BILINGÜE 2015 PNG.png"/>
          <p:cNvPicPr>
            <a:picLocks noChangeAspect="1" noChangeArrowheads="1"/>
          </p:cNvPicPr>
          <p:nvPr>
            <p:custDataLst>
              <p:tags r:id="rId6"/>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4" descr="http://img.freeflagicons.com/thumb/square_icon/paraguay/paraguay_640.png"/>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0"/>
          <p:cNvPicPr>
            <a:picLocks noChangeAspect="1" noChangeArrowheads="1"/>
          </p:cNvPicPr>
          <p:nvPr>
            <p:custDataLst>
              <p:tags r:id="rId8"/>
            </p:custDataLst>
          </p:nvPr>
        </p:nvPicPr>
        <p:blipFill>
          <a:blip r:embed="rId19">
            <a:extLst>
              <a:ext uri="{28A0092B-C50C-407E-A947-70E740481C1C}">
                <a14:useLocalDpi xmlns:a14="http://schemas.microsoft.com/office/drawing/2010/main" val="0"/>
              </a:ext>
            </a:extLst>
          </a:blip>
          <a:srcRect l="77939"/>
          <a:stretch>
            <a:fillRect/>
          </a:stretch>
        </p:blipFill>
        <p:spPr bwMode="auto">
          <a:xfrm>
            <a:off x="5400675" y="4763"/>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465" name="Title 1"/>
          <p:cNvSpPr txBox="1">
            <a:spLocks/>
          </p:cNvSpPr>
          <p:nvPr>
            <p:custDataLst>
              <p:tags r:id="rId9"/>
            </p:custDataLst>
          </p:nvPr>
        </p:nvSpPr>
        <p:spPr bwMode="auto">
          <a:xfrm>
            <a:off x="771525" y="2795588"/>
            <a:ext cx="471487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1962" rIns="0" bIns="0" anchor="ctr"/>
          <a:lstStyle>
            <a:lvl1pPr defTabSz="1042988" eaLnBrk="0" hangingPunct="0">
              <a:defRPr>
                <a:solidFill>
                  <a:schemeClr val="tx1"/>
                </a:solidFill>
                <a:latin typeface="Calibri" pitchFamily="34" charset="0"/>
                <a:cs typeface="Arial" charset="0"/>
              </a:defRPr>
            </a:lvl1pPr>
            <a:lvl2pPr marL="742950" indent="-285750" defTabSz="1042988" eaLnBrk="0" hangingPunct="0">
              <a:defRPr>
                <a:solidFill>
                  <a:schemeClr val="tx1"/>
                </a:solidFill>
                <a:latin typeface="Calibri" pitchFamily="34" charset="0"/>
                <a:cs typeface="Arial" charset="0"/>
              </a:defRPr>
            </a:lvl2pPr>
            <a:lvl3pPr marL="1143000" indent="-228600" defTabSz="1042988" eaLnBrk="0" hangingPunct="0">
              <a:defRPr>
                <a:solidFill>
                  <a:schemeClr val="tx1"/>
                </a:solidFill>
                <a:latin typeface="Calibri" pitchFamily="34" charset="0"/>
                <a:cs typeface="Arial" charset="0"/>
              </a:defRPr>
            </a:lvl3pPr>
            <a:lvl4pPr marL="1600200" indent="-228600" defTabSz="1042988" eaLnBrk="0" hangingPunct="0">
              <a:defRPr>
                <a:solidFill>
                  <a:schemeClr val="tx1"/>
                </a:solidFill>
                <a:latin typeface="Calibri" pitchFamily="34" charset="0"/>
                <a:cs typeface="Arial" charset="0"/>
              </a:defRPr>
            </a:lvl4pPr>
            <a:lvl5pPr marL="2057400" indent="-228600" defTabSz="1042988" eaLnBrk="0" hangingPunct="0">
              <a:defRPr>
                <a:solidFill>
                  <a:schemeClr val="tx1"/>
                </a:solidFill>
                <a:latin typeface="Calibri" pitchFamily="34" charset="0"/>
                <a:cs typeface="Arial" charset="0"/>
              </a:defRPr>
            </a:lvl5pPr>
            <a:lvl6pPr marL="2514600" indent="-228600" defTabSz="1042988" eaLnBrk="0" fontAlgn="base" hangingPunct="0">
              <a:spcBef>
                <a:spcPct val="0"/>
              </a:spcBef>
              <a:spcAft>
                <a:spcPct val="0"/>
              </a:spcAft>
              <a:defRPr>
                <a:solidFill>
                  <a:schemeClr val="tx1"/>
                </a:solidFill>
                <a:latin typeface="Calibri" pitchFamily="34" charset="0"/>
                <a:cs typeface="Arial" charset="0"/>
              </a:defRPr>
            </a:lvl6pPr>
            <a:lvl7pPr marL="2971800" indent="-228600" defTabSz="1042988" eaLnBrk="0" fontAlgn="base" hangingPunct="0">
              <a:spcBef>
                <a:spcPct val="0"/>
              </a:spcBef>
              <a:spcAft>
                <a:spcPct val="0"/>
              </a:spcAft>
              <a:defRPr>
                <a:solidFill>
                  <a:schemeClr val="tx1"/>
                </a:solidFill>
                <a:latin typeface="Calibri" pitchFamily="34" charset="0"/>
                <a:cs typeface="Arial" charset="0"/>
              </a:defRPr>
            </a:lvl7pPr>
            <a:lvl8pPr marL="3429000" indent="-228600" defTabSz="1042988" eaLnBrk="0" fontAlgn="base" hangingPunct="0">
              <a:spcBef>
                <a:spcPct val="0"/>
              </a:spcBef>
              <a:spcAft>
                <a:spcPct val="0"/>
              </a:spcAft>
              <a:defRPr>
                <a:solidFill>
                  <a:schemeClr val="tx1"/>
                </a:solidFill>
                <a:latin typeface="Calibri" pitchFamily="34" charset="0"/>
                <a:cs typeface="Arial" charset="0"/>
              </a:defRPr>
            </a:lvl8pPr>
            <a:lvl9pPr marL="3886200" indent="-228600" defTabSz="1042988" eaLnBrk="0" fontAlgn="base" hangingPunct="0">
              <a:spcBef>
                <a:spcPct val="0"/>
              </a:spcBef>
              <a:spcAft>
                <a:spcPct val="0"/>
              </a:spcAft>
              <a:defRPr>
                <a:solidFill>
                  <a:schemeClr val="tx1"/>
                </a:solidFill>
                <a:latin typeface="Calibri" pitchFamily="34" charset="0"/>
                <a:cs typeface="Arial" charset="0"/>
              </a:defRPr>
            </a:lvl9pPr>
          </a:lstStyle>
          <a:p>
            <a:pPr eaLnBrk="1" hangingPunct="1">
              <a:lnSpc>
                <a:spcPts val="3000"/>
              </a:lnSpc>
            </a:pPr>
            <a:r>
              <a:rPr lang="de-DE" altLang="en-US" sz="2400" b="1">
                <a:solidFill>
                  <a:srgbClr val="646464"/>
                </a:solidFill>
                <a:latin typeface="Arial" charset="0"/>
              </a:rPr>
              <a:t>Methodology of the interviews on IPSAS related benefits</a:t>
            </a:r>
          </a:p>
        </p:txBody>
      </p:sp>
      <p:pic>
        <p:nvPicPr>
          <p:cNvPr id="19466" name="Picture 10"/>
          <p:cNvPicPr>
            <a:picLocks noChangeAspect="1" noChangeArrowheads="1"/>
          </p:cNvPicPr>
          <p:nvPr>
            <p:custDataLst>
              <p:tags r:id="rId10"/>
            </p:custDataLst>
          </p:nvPr>
        </p:nvPicPr>
        <p:blipFill>
          <a:blip r:embed="rId1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Imagen 1" descr="C:\Users\sofia_balbuena\Desktop\LOGO Min de Hacienda BILINGÜE 2015 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http://img.freeflagicons.com/thumb/square_icon/paraguay/paraguay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itle 1"/>
          <p:cNvSpPr txBox="1">
            <a:spLocks/>
          </p:cNvSpPr>
          <p:nvPr/>
        </p:nvSpPr>
        <p:spPr bwMode="auto">
          <a:xfrm>
            <a:off x="739775" y="1119188"/>
            <a:ext cx="85328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buFontTx/>
              <a:buNone/>
              <a:defRPr/>
            </a:pPr>
            <a:r>
              <a:rPr lang="de-DE" altLang="en-US" sz="2000" b="1" dirty="0" err="1" smtClean="0">
                <a:solidFill>
                  <a:schemeClr val="bg2">
                    <a:lumMod val="25000"/>
                  </a:schemeClr>
                </a:solidFill>
                <a:latin typeface="Arial" pitchFamily="34" charset="0"/>
                <a:cs typeface="Arial" pitchFamily="34" charset="0"/>
              </a:rPr>
              <a:t>Methodology</a:t>
            </a:r>
            <a:r>
              <a:rPr lang="de-DE" altLang="en-US" sz="2000" b="1" dirty="0" smtClean="0">
                <a:solidFill>
                  <a:schemeClr val="bg2">
                    <a:lumMod val="25000"/>
                  </a:schemeClr>
                </a:solidFill>
                <a:latin typeface="Arial" pitchFamily="34" charset="0"/>
                <a:cs typeface="Arial" pitchFamily="34" charset="0"/>
              </a:rPr>
              <a:t> of </a:t>
            </a:r>
            <a:r>
              <a:rPr lang="de-DE" altLang="en-US" sz="2000" b="1" dirty="0" err="1" smtClean="0">
                <a:solidFill>
                  <a:schemeClr val="bg2">
                    <a:lumMod val="25000"/>
                  </a:schemeClr>
                </a:solidFill>
                <a:latin typeface="Arial" pitchFamily="34" charset="0"/>
                <a:cs typeface="Arial" pitchFamily="34" charset="0"/>
              </a:rPr>
              <a:t>the</a:t>
            </a:r>
            <a:r>
              <a:rPr lang="de-DE" altLang="en-US" sz="2000" b="1" dirty="0" smtClean="0">
                <a:solidFill>
                  <a:schemeClr val="bg2">
                    <a:lumMod val="25000"/>
                  </a:schemeClr>
                </a:solidFill>
                <a:latin typeface="Arial" pitchFamily="34" charset="0"/>
                <a:cs typeface="Arial" pitchFamily="34" charset="0"/>
              </a:rPr>
              <a:t> interviews on IPSAS </a:t>
            </a:r>
            <a:r>
              <a:rPr lang="de-DE" altLang="en-US" sz="2000" b="1" dirty="0" err="1" smtClean="0">
                <a:solidFill>
                  <a:schemeClr val="bg2">
                    <a:lumMod val="25000"/>
                  </a:schemeClr>
                </a:solidFill>
                <a:latin typeface="Arial" pitchFamily="34" charset="0"/>
                <a:cs typeface="Arial" pitchFamily="34" charset="0"/>
              </a:rPr>
              <a:t>related</a:t>
            </a:r>
            <a:r>
              <a:rPr lang="de-DE" altLang="en-US" sz="2000" b="1" dirty="0" smtClean="0">
                <a:solidFill>
                  <a:schemeClr val="bg2">
                    <a:lumMod val="25000"/>
                  </a:schemeClr>
                </a:solidFill>
                <a:latin typeface="Arial" pitchFamily="34" charset="0"/>
                <a:cs typeface="Arial" pitchFamily="34" charset="0"/>
              </a:rPr>
              <a:t> </a:t>
            </a:r>
            <a:r>
              <a:rPr lang="de-DE" altLang="en-US" sz="2000" b="1" dirty="0" err="1" smtClean="0">
                <a:solidFill>
                  <a:schemeClr val="bg2">
                    <a:lumMod val="25000"/>
                  </a:schemeClr>
                </a:solidFill>
                <a:latin typeface="Arial" pitchFamily="34" charset="0"/>
                <a:cs typeface="Arial" pitchFamily="34" charset="0"/>
              </a:rPr>
              <a:t>benefits</a:t>
            </a:r>
            <a:endParaRPr lang="de-DE" altLang="en-US" sz="2000" b="1" dirty="0" smtClean="0">
              <a:solidFill>
                <a:schemeClr val="bg2">
                  <a:lumMod val="25000"/>
                </a:schemeClr>
              </a:solidFill>
              <a:latin typeface="Arial" pitchFamily="34" charset="0"/>
              <a:cs typeface="Arial" pitchFamily="34" charset="0"/>
            </a:endParaRPr>
          </a:p>
        </p:txBody>
      </p:sp>
      <p:sp>
        <p:nvSpPr>
          <p:cNvPr id="19463" name="Content Placeholder 2"/>
          <p:cNvSpPr txBox="1">
            <a:spLocks/>
          </p:cNvSpPr>
          <p:nvPr/>
        </p:nvSpPr>
        <p:spPr bwMode="auto">
          <a:xfrm>
            <a:off x="739775" y="1731963"/>
            <a:ext cx="9466263" cy="441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57188" indent="-357188"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355600" indent="-35560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079500" indent="-366713"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435100" indent="-355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1792288" indent="-357188"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2494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7066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1638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6210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ts val="1375"/>
              </a:spcBef>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Semi-</a:t>
            </a:r>
            <a:r>
              <a:rPr lang="de-DE" altLang="en-US" sz="1800" dirty="0" err="1" smtClean="0">
                <a:solidFill>
                  <a:schemeClr val="bg2">
                    <a:lumMod val="25000"/>
                  </a:schemeClr>
                </a:solidFill>
                <a:latin typeface="Arial" pitchFamily="34" charset="0"/>
                <a:cs typeface="Arial" pitchFamily="34" charset="0"/>
              </a:rPr>
              <a:t>structured</a:t>
            </a:r>
            <a:r>
              <a:rPr lang="de-DE" altLang="en-US" sz="1800" dirty="0" smtClean="0">
                <a:solidFill>
                  <a:schemeClr val="bg2">
                    <a:lumMod val="25000"/>
                  </a:schemeClr>
                </a:solidFill>
                <a:latin typeface="Arial" pitchFamily="34" charset="0"/>
                <a:cs typeface="Arial" pitchFamily="34" charset="0"/>
              </a:rPr>
              <a:t> interviews </a:t>
            </a:r>
            <a:r>
              <a:rPr lang="de-DE" altLang="en-US" sz="1800" dirty="0" err="1" smtClean="0">
                <a:solidFill>
                  <a:schemeClr val="bg2">
                    <a:lumMod val="25000"/>
                  </a:schemeClr>
                </a:solidFill>
                <a:latin typeface="Arial" pitchFamily="34" charset="0"/>
                <a:cs typeface="Arial" pitchFamily="34" charset="0"/>
              </a:rPr>
              <a:t>with</a:t>
            </a:r>
            <a:r>
              <a:rPr lang="de-DE" altLang="en-US" sz="1800" dirty="0" smtClean="0">
                <a:solidFill>
                  <a:schemeClr val="bg2">
                    <a:lumMod val="25000"/>
                  </a:schemeClr>
                </a:solidFill>
                <a:latin typeface="Arial" pitchFamily="34" charset="0"/>
                <a:cs typeface="Arial" pitchFamily="34" charset="0"/>
              </a:rPr>
              <a:t> development </a:t>
            </a:r>
            <a:r>
              <a:rPr lang="de-DE" altLang="en-US" sz="1800" dirty="0" err="1" smtClean="0">
                <a:solidFill>
                  <a:schemeClr val="bg2">
                    <a:lumMod val="25000"/>
                  </a:schemeClr>
                </a:solidFill>
                <a:latin typeface="Arial" pitchFamily="34" charset="0"/>
                <a:cs typeface="Arial" pitchFamily="34" charset="0"/>
              </a:rPr>
              <a:t>aid</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agencies</a:t>
            </a:r>
            <a:r>
              <a:rPr lang="de-DE" altLang="en-US" sz="1800" dirty="0" smtClean="0">
                <a:solidFill>
                  <a:schemeClr val="bg2">
                    <a:lumMod val="25000"/>
                  </a:schemeClr>
                </a:solidFill>
                <a:latin typeface="Arial" pitchFamily="34" charset="0"/>
                <a:cs typeface="Arial" pitchFamily="34" charset="0"/>
              </a:rPr>
              <a:t> and national </a:t>
            </a:r>
            <a:r>
              <a:rPr lang="de-DE" altLang="en-US" sz="1800" dirty="0" err="1" smtClean="0">
                <a:solidFill>
                  <a:schemeClr val="bg2">
                    <a:lumMod val="25000"/>
                  </a:schemeClr>
                </a:solidFill>
                <a:latin typeface="Arial" pitchFamily="34" charset="0"/>
                <a:cs typeface="Arial" pitchFamily="34" charset="0"/>
              </a:rPr>
              <a:t>stakeholders</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regarding</a:t>
            </a:r>
            <a:r>
              <a:rPr lang="de-DE" altLang="en-US" sz="1800" dirty="0" smtClean="0">
                <a:solidFill>
                  <a:schemeClr val="bg2">
                    <a:lumMod val="25000"/>
                  </a:schemeClr>
                </a:solidFill>
                <a:latin typeface="Arial" pitchFamily="34" charset="0"/>
                <a:cs typeface="Arial" pitchFamily="34" charset="0"/>
              </a:rPr>
              <a:t> IPSAS </a:t>
            </a:r>
            <a:r>
              <a:rPr lang="de-DE" altLang="en-US" sz="1800" dirty="0" err="1" smtClean="0">
                <a:solidFill>
                  <a:schemeClr val="bg2">
                    <a:lumMod val="25000"/>
                  </a:schemeClr>
                </a:solidFill>
                <a:latin typeface="Arial" pitchFamily="34" charset="0"/>
                <a:cs typeface="Arial" pitchFamily="34" charset="0"/>
              </a:rPr>
              <a:t>related</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benefits</a:t>
            </a:r>
            <a:r>
              <a:rPr lang="de-DE" altLang="en-US" sz="1800" dirty="0" smtClean="0">
                <a:solidFill>
                  <a:schemeClr val="bg2">
                    <a:lumMod val="25000"/>
                  </a:schemeClr>
                </a:solidFill>
                <a:latin typeface="Arial" pitchFamily="34" charset="0"/>
                <a:cs typeface="Arial" pitchFamily="34" charset="0"/>
              </a:rPr>
              <a:t> on </a:t>
            </a:r>
            <a:r>
              <a:rPr lang="de-DE" altLang="en-US" sz="1800" dirty="0" err="1" smtClean="0">
                <a:solidFill>
                  <a:schemeClr val="bg2">
                    <a:lumMod val="25000"/>
                  </a:schemeClr>
                </a:solidFill>
                <a:latin typeface="Arial" pitchFamily="34" charset="0"/>
                <a:cs typeface="Arial" pitchFamily="34" charset="0"/>
              </a:rPr>
              <a:t>donor</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projects</a:t>
            </a:r>
            <a:r>
              <a:rPr lang="de-DE" altLang="en-US" sz="1800" dirty="0" smtClean="0">
                <a:solidFill>
                  <a:schemeClr val="bg2">
                    <a:lumMod val="25000"/>
                  </a:schemeClr>
                </a:solidFill>
                <a:latin typeface="Arial" pitchFamily="34" charset="0"/>
                <a:cs typeface="Arial" pitchFamily="34" charset="0"/>
              </a:rPr>
              <a:t> and </a:t>
            </a:r>
            <a:r>
              <a:rPr lang="de-DE" altLang="en-US" sz="1800" dirty="0" err="1" smtClean="0">
                <a:solidFill>
                  <a:schemeClr val="bg2">
                    <a:lumMod val="25000"/>
                  </a:schemeClr>
                </a:solidFill>
                <a:latin typeface="Arial" pitchFamily="34" charset="0"/>
                <a:cs typeface="Arial" pitchFamily="34" charset="0"/>
              </a:rPr>
              <a:t>economic</a:t>
            </a:r>
            <a:r>
              <a:rPr lang="de-DE" altLang="en-US" sz="1800" dirty="0" smtClean="0">
                <a:solidFill>
                  <a:schemeClr val="bg2">
                    <a:lumMod val="25000"/>
                  </a:schemeClr>
                </a:solidFill>
                <a:latin typeface="Arial" pitchFamily="34" charset="0"/>
                <a:cs typeface="Arial" pitchFamily="34" charset="0"/>
              </a:rPr>
              <a:t> development.</a:t>
            </a:r>
          </a:p>
          <a:p>
            <a:pPr lvl="1" eaLnBrk="1" hangingPunct="1">
              <a:lnSpc>
                <a:spcPct val="100000"/>
              </a:lnSpc>
              <a:spcBef>
                <a:spcPts val="1375"/>
              </a:spcBef>
              <a:buClr>
                <a:srgbClr val="FFE600"/>
              </a:buClr>
              <a:buSzPct val="70000"/>
              <a:buFont typeface="Arial" pitchFamily="34" charset="0"/>
              <a:buChar char="►"/>
              <a:defRPr/>
            </a:pPr>
            <a:r>
              <a:rPr lang="en-US" altLang="en-US" sz="1800" dirty="0" smtClean="0">
                <a:solidFill>
                  <a:schemeClr val="bg2">
                    <a:lumMod val="25000"/>
                  </a:schemeClr>
                </a:solidFill>
                <a:latin typeface="Arial" pitchFamily="34" charset="0"/>
                <a:cs typeface="Arial" pitchFamily="34" charset="0"/>
              </a:rPr>
              <a:t>Designing the questionnaire, we first developed basic assumptions, which cover certain theoretical benefits related to IPSAS. With the help of the questionnaire these assumptions will either be confirmed or rejected. </a:t>
            </a:r>
            <a:endParaRPr lang="de-DE" altLang="en-US" sz="1800" dirty="0" smtClean="0">
              <a:solidFill>
                <a:schemeClr val="bg2">
                  <a:lumMod val="25000"/>
                </a:schemeClr>
              </a:solidFill>
              <a:latin typeface="Arial" pitchFamily="34" charset="0"/>
              <a:cs typeface="Arial" pitchFamily="34" charset="0"/>
            </a:endParaRPr>
          </a:p>
          <a:p>
            <a:pPr lvl="1" eaLnBrk="1" hangingPunct="1">
              <a:lnSpc>
                <a:spcPct val="100000"/>
              </a:lnSpc>
              <a:spcBef>
                <a:spcPts val="1375"/>
              </a:spcBef>
              <a:buClr>
                <a:srgbClr val="FFE600"/>
              </a:buClr>
              <a:buSzPct val="70000"/>
              <a:buFont typeface="Arial" pitchFamily="34" charset="0"/>
              <a:buChar char="►"/>
              <a:defRPr/>
            </a:pPr>
            <a:r>
              <a:rPr lang="en-US" altLang="en-US" sz="1800" dirty="0" smtClean="0">
                <a:solidFill>
                  <a:schemeClr val="bg2">
                    <a:lumMod val="25000"/>
                  </a:schemeClr>
                </a:solidFill>
                <a:latin typeface="Arial" pitchFamily="34" charset="0"/>
                <a:cs typeface="Arial" pitchFamily="34" charset="0"/>
              </a:rPr>
              <a:t>There is space offered for additional benefits not yet covered by our assumptions.</a:t>
            </a:r>
          </a:p>
          <a:p>
            <a:pPr lvl="1" eaLnBrk="1" hangingPunct="1">
              <a:lnSpc>
                <a:spcPct val="100000"/>
              </a:lnSpc>
              <a:spcBef>
                <a:spcPts val="1375"/>
              </a:spcBef>
              <a:buClr>
                <a:srgbClr val="FFE600"/>
              </a:buClr>
              <a:buSzPct val="70000"/>
              <a:buFont typeface="Arial" pitchFamily="34" charset="0"/>
              <a:buChar char="►"/>
              <a:defRPr/>
            </a:pPr>
            <a:r>
              <a:rPr lang="en-US" altLang="en-US" sz="1800" dirty="0" smtClean="0">
                <a:solidFill>
                  <a:schemeClr val="bg2">
                    <a:lumMod val="25000"/>
                  </a:schemeClr>
                </a:solidFill>
                <a:latin typeface="Arial" pitchFamily="34" charset="0"/>
                <a:cs typeface="Arial" pitchFamily="34" charset="0"/>
              </a:rPr>
              <a:t>On the one hand this approach ensures that all aspects are considered that we assume being important. On the other hand it provides a structure which facilitates the analysis of the interviews and to derive statements and conclusions. </a:t>
            </a:r>
          </a:p>
          <a:p>
            <a:pPr lvl="1" eaLnBrk="1" hangingPunct="1">
              <a:lnSpc>
                <a:spcPct val="100000"/>
              </a:lnSpc>
              <a:spcBef>
                <a:spcPts val="1375"/>
              </a:spcBef>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The interview partner will also </a:t>
            </a:r>
            <a:r>
              <a:rPr lang="de-DE" altLang="en-US" sz="1800" dirty="0" err="1" smtClean="0">
                <a:solidFill>
                  <a:schemeClr val="bg2">
                    <a:lumMod val="25000"/>
                  </a:schemeClr>
                </a:solidFill>
                <a:latin typeface="Arial" pitchFamily="34" charset="0"/>
                <a:cs typeface="Arial" pitchFamily="34" charset="0"/>
              </a:rPr>
              <a:t>be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asked</a:t>
            </a:r>
            <a:r>
              <a:rPr lang="de-DE" altLang="en-US" sz="1800" dirty="0" smtClean="0">
                <a:solidFill>
                  <a:schemeClr val="bg2">
                    <a:lumMod val="25000"/>
                  </a:schemeClr>
                </a:solidFill>
                <a:latin typeface="Arial" pitchFamily="34" charset="0"/>
                <a:cs typeface="Arial" pitchFamily="34" charset="0"/>
              </a:rPr>
              <a:t> to </a:t>
            </a:r>
            <a:r>
              <a:rPr lang="de-DE" altLang="en-US" sz="1800" dirty="0" err="1" smtClean="0">
                <a:solidFill>
                  <a:schemeClr val="bg2">
                    <a:lumMod val="25000"/>
                  </a:schemeClr>
                </a:solidFill>
                <a:latin typeface="Arial" pitchFamily="34" charset="0"/>
                <a:cs typeface="Arial" pitchFamily="34" charset="0"/>
              </a:rPr>
              <a:t>make</a:t>
            </a:r>
            <a:r>
              <a:rPr lang="de-DE" altLang="en-US" sz="1800" dirty="0" smtClean="0">
                <a:solidFill>
                  <a:schemeClr val="bg2">
                    <a:lumMod val="25000"/>
                  </a:schemeClr>
                </a:solidFill>
                <a:latin typeface="Arial" pitchFamily="34" charset="0"/>
                <a:cs typeface="Arial" pitchFamily="34" charset="0"/>
              </a:rPr>
              <a:t> a ranking of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assumptions</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according</a:t>
            </a:r>
            <a:r>
              <a:rPr lang="de-DE" altLang="en-US" sz="1800" dirty="0" smtClean="0">
                <a:solidFill>
                  <a:schemeClr val="bg2">
                    <a:lumMod val="25000"/>
                  </a:schemeClr>
                </a:solidFill>
                <a:latin typeface="Arial" pitchFamily="34" charset="0"/>
                <a:cs typeface="Arial" pitchFamily="34" charset="0"/>
              </a:rPr>
              <a:t> to </a:t>
            </a:r>
            <a:r>
              <a:rPr lang="de-DE" altLang="en-US" sz="1800" dirty="0" err="1" smtClean="0">
                <a:solidFill>
                  <a:schemeClr val="bg2">
                    <a:lumMod val="25000"/>
                  </a:schemeClr>
                </a:solidFill>
                <a:latin typeface="Arial" pitchFamily="34" charset="0"/>
                <a:cs typeface="Arial" pitchFamily="34" charset="0"/>
              </a:rPr>
              <a:t>his</a:t>
            </a:r>
            <a:r>
              <a:rPr lang="de-DE" altLang="en-US" sz="1800" dirty="0" smtClean="0">
                <a:solidFill>
                  <a:schemeClr val="bg2">
                    <a:lumMod val="25000"/>
                  </a:schemeClr>
                </a:solidFill>
                <a:latin typeface="Arial" pitchFamily="34" charset="0"/>
                <a:cs typeface="Arial" pitchFamily="34" charset="0"/>
              </a:rPr>
              <a:t> / her personal </a:t>
            </a:r>
            <a:r>
              <a:rPr lang="de-DE" altLang="en-US" sz="1800" dirty="0" err="1" smtClean="0">
                <a:solidFill>
                  <a:schemeClr val="bg2">
                    <a:lumMod val="25000"/>
                  </a:schemeClr>
                </a:solidFill>
                <a:latin typeface="Arial" pitchFamily="34" charset="0"/>
                <a:cs typeface="Arial" pitchFamily="34" charset="0"/>
              </a:rPr>
              <a:t>perception</a:t>
            </a:r>
            <a:r>
              <a:rPr lang="de-DE" altLang="en-US" sz="1800" dirty="0" smtClean="0">
                <a:solidFill>
                  <a:schemeClr val="bg2">
                    <a:lumMod val="25000"/>
                  </a:schemeClr>
                </a:solidFill>
                <a:latin typeface="Arial" pitchFamily="34" charset="0"/>
                <a:cs typeface="Arial" pitchFamily="34" charset="0"/>
              </a:rPr>
              <a:t> of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importance</a:t>
            </a:r>
            <a:r>
              <a:rPr lang="de-DE" altLang="en-US" sz="1800" dirty="0" smtClean="0">
                <a:solidFill>
                  <a:schemeClr val="bg2">
                    <a:lumMod val="25000"/>
                  </a:schemeClr>
                </a:solidFill>
                <a:latin typeface="Arial" pitchFamily="34" charset="0"/>
                <a:cs typeface="Arial" pitchFamily="34" charset="0"/>
              </a:rPr>
              <a:t> and feasibility of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described</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benefits</a:t>
            </a:r>
            <a:r>
              <a:rPr lang="de-DE" altLang="en-US" sz="1800" dirty="0" smtClean="0">
                <a:solidFill>
                  <a:schemeClr val="bg2">
                    <a:lumMod val="25000"/>
                  </a:schemeClr>
                </a:solidFill>
                <a:latin typeface="Arial" pitchFamily="34" charset="0"/>
                <a:cs typeface="Arial" pitchFamily="34" charset="0"/>
              </a:rPr>
              <a:t>.</a:t>
            </a:r>
          </a:p>
        </p:txBody>
      </p:sp>
      <p:pic>
        <p:nvPicPr>
          <p:cNvPr id="20487" name="Picture 10"/>
          <p:cNvPicPr>
            <a:picLocks noChangeAspect="1" noChangeArrowheads="1"/>
          </p:cNvPicPr>
          <p:nvPr>
            <p:custDataLst>
              <p:tags r:id="rId1"/>
            </p:custDataLst>
          </p:nvPr>
        </p:nvPicPr>
        <p:blipFill>
          <a:blip r:embed="rId8">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8" name="Picture 10"/>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Imagen 1" descr="C:\Users\sofia_balbuena\Desktop\LOGO Min de Hacienda BILINGÜE 2015 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descr="http://img.freeflagicons.com/thumb/square_icon/paraguay/paraguay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itle 1"/>
          <p:cNvSpPr txBox="1">
            <a:spLocks/>
          </p:cNvSpPr>
          <p:nvPr/>
        </p:nvSpPr>
        <p:spPr bwMode="auto">
          <a:xfrm>
            <a:off x="796925" y="1039813"/>
            <a:ext cx="9628188"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buFontTx/>
              <a:buNone/>
              <a:defRPr/>
            </a:pPr>
            <a:r>
              <a:rPr lang="de-DE" altLang="en-US" sz="2000" b="1" dirty="0" smtClean="0">
                <a:solidFill>
                  <a:schemeClr val="bg2">
                    <a:lumMod val="25000"/>
                  </a:schemeClr>
                </a:solidFill>
                <a:latin typeface="Arial" pitchFamily="34" charset="0"/>
                <a:cs typeface="Arial" pitchFamily="34" charset="0"/>
              </a:rPr>
              <a:t>Online </a:t>
            </a:r>
            <a:r>
              <a:rPr lang="de-DE" altLang="en-US" sz="2000" b="1" dirty="0" err="1" smtClean="0">
                <a:solidFill>
                  <a:schemeClr val="bg2">
                    <a:lumMod val="25000"/>
                  </a:schemeClr>
                </a:solidFill>
                <a:latin typeface="Arial" pitchFamily="34" charset="0"/>
                <a:cs typeface="Arial" pitchFamily="34" charset="0"/>
              </a:rPr>
              <a:t>questionnaire</a:t>
            </a:r>
            <a:r>
              <a:rPr lang="de-DE" altLang="en-US" sz="2000" b="1" dirty="0" smtClean="0">
                <a:solidFill>
                  <a:schemeClr val="bg2">
                    <a:lumMod val="25000"/>
                  </a:schemeClr>
                </a:solidFill>
                <a:latin typeface="Arial" pitchFamily="34" charset="0"/>
                <a:cs typeface="Arial" pitchFamily="34" charset="0"/>
              </a:rPr>
              <a:t> </a:t>
            </a:r>
          </a:p>
          <a:p>
            <a:pPr eaLnBrk="1" hangingPunct="1">
              <a:lnSpc>
                <a:spcPct val="85000"/>
              </a:lnSpc>
              <a:spcBef>
                <a:spcPct val="0"/>
              </a:spcBef>
              <a:buFontTx/>
              <a:buNone/>
              <a:defRPr/>
            </a:pPr>
            <a:r>
              <a:rPr lang="de-DE" altLang="en-US" sz="2000" b="1" dirty="0" smtClean="0">
                <a:solidFill>
                  <a:schemeClr val="bg2">
                    <a:lumMod val="25000"/>
                  </a:schemeClr>
                </a:solidFill>
                <a:latin typeface="Arial" pitchFamily="34" charset="0"/>
                <a:cs typeface="Arial" pitchFamily="34" charset="0"/>
              </a:rPr>
              <a:t>(</a:t>
            </a:r>
            <a:r>
              <a:rPr lang="de-DE" altLang="en-US" sz="2000" b="1" dirty="0" err="1" smtClean="0">
                <a:solidFill>
                  <a:schemeClr val="bg2">
                    <a:lumMod val="25000"/>
                  </a:schemeClr>
                </a:solidFill>
                <a:latin typeface="Arial" pitchFamily="34" charset="0"/>
                <a:cs typeface="Arial" pitchFamily="34" charset="0"/>
              </a:rPr>
              <a:t>Extract</a:t>
            </a:r>
            <a:r>
              <a:rPr lang="de-DE" altLang="en-US" sz="2000" b="1" dirty="0" smtClean="0">
                <a:solidFill>
                  <a:schemeClr val="bg2">
                    <a:lumMod val="25000"/>
                  </a:schemeClr>
                </a:solidFill>
                <a:latin typeface="Arial" pitchFamily="34" charset="0"/>
                <a:cs typeface="Arial" pitchFamily="34" charset="0"/>
              </a:rPr>
              <a:t> 1)</a:t>
            </a:r>
          </a:p>
        </p:txBody>
      </p:sp>
      <p:pic>
        <p:nvPicPr>
          <p:cNvPr id="16" name="Picture 4"/>
          <p:cNvPicPr>
            <a:picLocks noChangeAspect="1" noChangeArrowheads="1"/>
          </p:cNvPicPr>
          <p:nvPr/>
        </p:nvPicPr>
        <p:blipFill rotWithShape="1">
          <a:blip r:embed="rId8"/>
          <a:srcRect b="17725"/>
          <a:stretch/>
        </p:blipFill>
        <p:spPr bwMode="auto">
          <a:xfrm>
            <a:off x="4184650" y="1039813"/>
            <a:ext cx="6270625" cy="5349875"/>
          </a:xfrm>
          <a:prstGeom prst="rect">
            <a:avLst/>
          </a:prstGeom>
          <a:noFill/>
          <a:ln w="9525">
            <a:solidFill>
              <a:srgbClr val="646464">
                <a:lumMod val="20000"/>
                <a:lumOff val="80000"/>
              </a:srgbClr>
            </a:solidFill>
            <a:miter lim="800000"/>
            <a:headEnd/>
            <a:tailEnd/>
          </a:ln>
          <a:effectLst>
            <a:outerShdw blurRad="50800" dist="381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21511" name="Picture 10"/>
          <p:cNvPicPr>
            <a:picLocks noChangeAspect="1" noChangeArrowheads="1"/>
          </p:cNvPicPr>
          <p:nvPr>
            <p:custDataLst>
              <p:tags r:id="rId1"/>
            </p:custDataLst>
          </p:nvPr>
        </p:nvPicPr>
        <p:blipFill>
          <a:blip r:embed="rId9">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12" name="Picture 10"/>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131" name="think-cell Slide" r:id="rId11" imgW="270" imgH="270" progId="TCLayout.ActiveDocument.1">
                  <p:embed/>
                </p:oleObj>
              </mc:Choice>
              <mc:Fallback>
                <p:oleObj name="think-cell Slide" r:id="rId11" imgW="270" imgH="270" progId="TCLayout.ActiveDocument.1">
                  <p:embed/>
                  <p:pic>
                    <p:nvPicPr>
                      <p:cNvPr id="0" name="Object 2" hidden="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4099" name="Picture 11" descr="\\DEVIDVAPFL01.ey.net\01EM1180\I\IDB_IPSAS\01 Planning\07 Set up Methodology, Survey Instrument and Questionnaires\Online Tool\Royalty free images\Pictures eSurvey form 1\Sect 7 Quest 7.1_14H02195_RF.jpg"/>
          <p:cNvPicPr>
            <a:picLocks noChangeAspect="1" noChangeArrowheads="1"/>
          </p:cNvPicPr>
          <p:nvPr>
            <p:custDataLst>
              <p:tags r:id="rId3"/>
            </p:custDataLst>
          </p:nvPr>
        </p:nvPicPr>
        <p:blipFill>
          <a:blip r:embed="rId13">
            <a:extLst>
              <a:ext uri="{28A0092B-C50C-407E-A947-70E740481C1C}">
                <a14:useLocalDpi xmlns:a14="http://schemas.microsoft.com/office/drawing/2010/main" val="0"/>
              </a:ext>
            </a:extLst>
          </a:blip>
          <a:srcRect/>
          <a:stretch>
            <a:fillRect/>
          </a:stretch>
        </p:blipFill>
        <p:spPr bwMode="auto">
          <a:xfrm>
            <a:off x="4616450" y="1774825"/>
            <a:ext cx="5878513"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Imagen 1"/>
          <p:cNvPicPr>
            <a:picLocks noChangeAspect="1"/>
          </p:cNvPicPr>
          <p:nvPr>
            <p:custDataLst>
              <p:tags r:id="rId4"/>
            </p:custDataLst>
          </p:nvPr>
        </p:nvPicPr>
        <p:blipFill>
          <a:blip r:embed="rId14">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Imagen 1" descr="C:\Users\sofia_balbuena\Desktop\LOGO Min de Hacienda BILINGÜE 2015 PNG.png"/>
          <p:cNvPicPr>
            <a:picLocks noChangeAspect="1" noChangeArrowheads="1"/>
          </p:cNvPicPr>
          <p:nvPr>
            <p:custDataLst>
              <p:tags r:id="rId5"/>
            </p:custDataLst>
          </p:nvPr>
        </p:nvPicPr>
        <p:blipFill>
          <a:blip r:embed="rId15"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4" descr="http://img.freeflagicons.com/thumb/square_icon/paraguay/paraguay_640.png"/>
          <p:cNvPicPr>
            <a:picLocks noChangeAspect="1" noChangeArrowheads="1"/>
          </p:cNvPicPr>
          <p:nvPr>
            <p:custDataLst>
              <p:tags r:id="rId6"/>
            </p:custDataLst>
          </p:nvPr>
        </p:nvPicPr>
        <p:blipFill>
          <a:blip r:embed="rId16">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10"/>
          <p:cNvPicPr>
            <a:picLocks noChangeAspect="1" noChangeArrowheads="1"/>
          </p:cNvPicPr>
          <p:nvPr>
            <p:custDataLst>
              <p:tags r:id="rId7"/>
            </p:custDataLst>
          </p:nvPr>
        </p:nvPicPr>
        <p:blipFill>
          <a:blip r:embed="rId17">
            <a:extLst>
              <a:ext uri="{28A0092B-C50C-407E-A947-70E740481C1C}">
                <a14:useLocalDpi xmlns:a14="http://schemas.microsoft.com/office/drawing/2010/main" val="0"/>
              </a:ext>
            </a:extLst>
          </a:blip>
          <a:srcRect l="77939"/>
          <a:stretch>
            <a:fillRect/>
          </a:stretch>
        </p:blipFill>
        <p:spPr bwMode="auto">
          <a:xfrm>
            <a:off x="5378450" y="1905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10"/>
          <p:cNvPicPr>
            <a:picLocks noChangeAspect="1" noChangeArrowheads="1"/>
          </p:cNvPicPr>
          <p:nvPr>
            <p:custDataLst>
              <p:tags r:id="rId8"/>
            </p:custDataLst>
          </p:nvPr>
        </p:nvPicPr>
        <p:blipFill>
          <a:blip r:embed="rId17">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05" name="Title 1"/>
          <p:cNvSpPr txBox="1">
            <a:spLocks/>
          </p:cNvSpPr>
          <p:nvPr/>
        </p:nvSpPr>
        <p:spPr bwMode="auto">
          <a:xfrm>
            <a:off x="631825" y="1327150"/>
            <a:ext cx="6478588"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685800" indent="-22860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spcBef>
                <a:spcPct val="0"/>
              </a:spcBef>
              <a:buFontTx/>
              <a:buNone/>
            </a:pPr>
            <a:r>
              <a:rPr lang="de-DE" altLang="de-DE" sz="8000">
                <a:solidFill>
                  <a:srgbClr val="FFE600"/>
                </a:solidFill>
                <a:latin typeface="Arial" charset="0"/>
              </a:rPr>
              <a:t>Agenda</a:t>
            </a:r>
            <a:endParaRPr lang="en-GB" altLang="de-DE" sz="8000">
              <a:solidFill>
                <a:srgbClr val="FFE600"/>
              </a:solidFill>
              <a:latin typeface="Arial" charset="0"/>
            </a:endParaRPr>
          </a:p>
        </p:txBody>
      </p:sp>
      <p:grpSp>
        <p:nvGrpSpPr>
          <p:cNvPr id="4106" name="Group 6"/>
          <p:cNvGrpSpPr>
            <a:grpSpLocks/>
          </p:cNvGrpSpPr>
          <p:nvPr/>
        </p:nvGrpSpPr>
        <p:grpSpPr bwMode="auto">
          <a:xfrm>
            <a:off x="654050" y="2454275"/>
            <a:ext cx="6718300" cy="3632200"/>
            <a:chOff x="654113" y="1714159"/>
            <a:chExt cx="7058402" cy="3989968"/>
          </a:xfrm>
        </p:grpSpPr>
        <p:sp>
          <p:nvSpPr>
            <p:cNvPr id="16" name="Rechteck 8"/>
            <p:cNvSpPr/>
            <p:nvPr/>
          </p:nvSpPr>
          <p:spPr>
            <a:xfrm>
              <a:off x="1317923" y="2167564"/>
              <a:ext cx="6382917" cy="364469"/>
            </a:xfrm>
            <a:prstGeom prst="rect">
              <a:avLst/>
            </a:prstGeom>
            <a:solidFill>
              <a:schemeClr val="bg1">
                <a:lumMod val="60000"/>
                <a:lumOff val="40000"/>
              </a:schemeClr>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defRPr/>
              </a:pPr>
              <a:r>
                <a:rPr lang="en-US" b="1" dirty="0">
                  <a:solidFill>
                    <a:schemeClr val="bg2">
                      <a:lumMod val="25000"/>
                    </a:schemeClr>
                  </a:solidFill>
                </a:rPr>
                <a:t>Objectives of the study</a:t>
              </a:r>
            </a:p>
          </p:txBody>
        </p:sp>
        <p:sp>
          <p:nvSpPr>
            <p:cNvPr id="17" name="Rechteck 21"/>
            <p:cNvSpPr/>
            <p:nvPr/>
          </p:nvSpPr>
          <p:spPr>
            <a:xfrm>
              <a:off x="654113" y="2164077"/>
              <a:ext cx="522042" cy="364469"/>
            </a:xfrm>
            <a:prstGeom prst="rect">
              <a:avLst/>
            </a:prstGeom>
            <a:solidFill>
              <a:srgbClr val="FFE600"/>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b="1" dirty="0">
                  <a:solidFill>
                    <a:schemeClr val="bg2">
                      <a:lumMod val="25000"/>
                    </a:schemeClr>
                  </a:solidFill>
                </a:rPr>
                <a:t>2</a:t>
              </a:r>
            </a:p>
          </p:txBody>
        </p:sp>
        <p:sp>
          <p:nvSpPr>
            <p:cNvPr id="18" name="Rechteck 24"/>
            <p:cNvSpPr/>
            <p:nvPr/>
          </p:nvSpPr>
          <p:spPr>
            <a:xfrm>
              <a:off x="1317923" y="2619227"/>
              <a:ext cx="6382917" cy="364468"/>
            </a:xfrm>
            <a:prstGeom prst="rect">
              <a:avLst/>
            </a:prstGeom>
            <a:solidFill>
              <a:schemeClr val="bg1">
                <a:lumMod val="60000"/>
                <a:lumOff val="40000"/>
              </a:schemeClr>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defRPr/>
              </a:pPr>
              <a:r>
                <a:rPr lang="en-US" b="1" dirty="0">
                  <a:solidFill>
                    <a:schemeClr val="bg2">
                      <a:lumMod val="25000"/>
                    </a:schemeClr>
                  </a:solidFill>
                </a:rPr>
                <a:t>Participating countries</a:t>
              </a:r>
            </a:p>
          </p:txBody>
        </p:sp>
        <p:sp>
          <p:nvSpPr>
            <p:cNvPr id="19" name="Rechteck 26"/>
            <p:cNvSpPr/>
            <p:nvPr/>
          </p:nvSpPr>
          <p:spPr>
            <a:xfrm>
              <a:off x="654113" y="2617482"/>
              <a:ext cx="522042" cy="364469"/>
            </a:xfrm>
            <a:prstGeom prst="rect">
              <a:avLst/>
            </a:prstGeom>
            <a:solidFill>
              <a:srgbClr val="FFE600"/>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b="1" dirty="0">
                  <a:solidFill>
                    <a:schemeClr val="bg2">
                      <a:lumMod val="25000"/>
                    </a:schemeClr>
                  </a:solidFill>
                </a:rPr>
                <a:t>3</a:t>
              </a:r>
            </a:p>
          </p:txBody>
        </p:sp>
        <p:sp>
          <p:nvSpPr>
            <p:cNvPr id="20" name="Rechteck 30"/>
            <p:cNvSpPr/>
            <p:nvPr/>
          </p:nvSpPr>
          <p:spPr>
            <a:xfrm>
              <a:off x="654113" y="3076120"/>
              <a:ext cx="522042" cy="364468"/>
            </a:xfrm>
            <a:prstGeom prst="rect">
              <a:avLst/>
            </a:prstGeom>
            <a:solidFill>
              <a:srgbClr val="FFE600"/>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b="1" dirty="0">
                  <a:solidFill>
                    <a:schemeClr val="bg2">
                      <a:lumMod val="25000"/>
                    </a:schemeClr>
                  </a:solidFill>
                </a:rPr>
                <a:t>4</a:t>
              </a:r>
            </a:p>
          </p:txBody>
        </p:sp>
        <p:sp>
          <p:nvSpPr>
            <p:cNvPr id="21" name="Rechteck 28"/>
            <p:cNvSpPr/>
            <p:nvPr/>
          </p:nvSpPr>
          <p:spPr>
            <a:xfrm>
              <a:off x="1317923" y="3077863"/>
              <a:ext cx="6382917" cy="364469"/>
            </a:xfrm>
            <a:prstGeom prst="rect">
              <a:avLst/>
            </a:prstGeom>
            <a:solidFill>
              <a:schemeClr val="bg1">
                <a:lumMod val="60000"/>
                <a:lumOff val="40000"/>
              </a:schemeClr>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defRPr/>
              </a:pPr>
              <a:r>
                <a:rPr lang="en-US" b="1" dirty="0">
                  <a:solidFill>
                    <a:schemeClr val="bg2">
                      <a:lumMod val="25000"/>
                    </a:schemeClr>
                  </a:solidFill>
                </a:rPr>
                <a:t>Overall survey approach</a:t>
              </a:r>
            </a:p>
          </p:txBody>
        </p:sp>
        <p:sp>
          <p:nvSpPr>
            <p:cNvPr id="22" name="Rechteck 30"/>
            <p:cNvSpPr/>
            <p:nvPr/>
          </p:nvSpPr>
          <p:spPr>
            <a:xfrm>
              <a:off x="654113" y="3534756"/>
              <a:ext cx="522042" cy="362724"/>
            </a:xfrm>
            <a:prstGeom prst="rect">
              <a:avLst/>
            </a:prstGeom>
            <a:solidFill>
              <a:srgbClr val="FFE600"/>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b="1" dirty="0">
                  <a:solidFill>
                    <a:schemeClr val="bg2">
                      <a:lumMod val="25000"/>
                    </a:schemeClr>
                  </a:solidFill>
                </a:rPr>
                <a:t>5</a:t>
              </a:r>
            </a:p>
          </p:txBody>
        </p:sp>
        <p:sp>
          <p:nvSpPr>
            <p:cNvPr id="23" name="Rechteck 28"/>
            <p:cNvSpPr/>
            <p:nvPr/>
          </p:nvSpPr>
          <p:spPr>
            <a:xfrm>
              <a:off x="1317923" y="3536501"/>
              <a:ext cx="6382917" cy="364468"/>
            </a:xfrm>
            <a:prstGeom prst="rect">
              <a:avLst/>
            </a:prstGeom>
            <a:solidFill>
              <a:schemeClr val="bg1">
                <a:lumMod val="60000"/>
                <a:lumOff val="40000"/>
              </a:schemeClr>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defRPr/>
              </a:pPr>
              <a:r>
                <a:rPr lang="en-US" b="1" dirty="0">
                  <a:solidFill>
                    <a:schemeClr val="bg2">
                      <a:lumMod val="25000"/>
                    </a:schemeClr>
                  </a:solidFill>
                </a:rPr>
                <a:t>Methodology of the gap analysis</a:t>
              </a:r>
            </a:p>
          </p:txBody>
        </p:sp>
        <p:sp>
          <p:nvSpPr>
            <p:cNvPr id="24" name="Rechteck 30"/>
            <p:cNvSpPr/>
            <p:nvPr/>
          </p:nvSpPr>
          <p:spPr>
            <a:xfrm>
              <a:off x="654113" y="3982931"/>
              <a:ext cx="522042" cy="364468"/>
            </a:xfrm>
            <a:prstGeom prst="rect">
              <a:avLst/>
            </a:prstGeom>
            <a:solidFill>
              <a:srgbClr val="FFE600"/>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b="1" dirty="0">
                  <a:solidFill>
                    <a:schemeClr val="bg2">
                      <a:lumMod val="25000"/>
                    </a:schemeClr>
                  </a:solidFill>
                </a:rPr>
                <a:t>6</a:t>
              </a:r>
            </a:p>
          </p:txBody>
        </p:sp>
        <p:sp>
          <p:nvSpPr>
            <p:cNvPr id="25" name="Rechteck 28"/>
            <p:cNvSpPr/>
            <p:nvPr/>
          </p:nvSpPr>
          <p:spPr>
            <a:xfrm>
              <a:off x="1317923" y="3986418"/>
              <a:ext cx="6382917" cy="364468"/>
            </a:xfrm>
            <a:prstGeom prst="rect">
              <a:avLst/>
            </a:prstGeom>
            <a:solidFill>
              <a:schemeClr val="bg1">
                <a:lumMod val="60000"/>
                <a:lumOff val="40000"/>
              </a:schemeClr>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defRPr/>
              </a:pPr>
              <a:r>
                <a:rPr lang="en-US" b="1" dirty="0">
                  <a:solidFill>
                    <a:schemeClr val="bg2">
                      <a:lumMod val="25000"/>
                    </a:schemeClr>
                  </a:solidFill>
                </a:rPr>
                <a:t>Methodology of the interviews on IPSAS related benefits</a:t>
              </a:r>
            </a:p>
          </p:txBody>
        </p:sp>
        <p:sp>
          <p:nvSpPr>
            <p:cNvPr id="26" name="Rechteck 30"/>
            <p:cNvSpPr/>
            <p:nvPr/>
          </p:nvSpPr>
          <p:spPr>
            <a:xfrm>
              <a:off x="654113" y="4439824"/>
              <a:ext cx="522042" cy="364468"/>
            </a:xfrm>
            <a:prstGeom prst="rect">
              <a:avLst/>
            </a:prstGeom>
            <a:solidFill>
              <a:srgbClr val="FFE600"/>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b="1" dirty="0">
                  <a:solidFill>
                    <a:schemeClr val="bg2">
                      <a:lumMod val="25000"/>
                    </a:schemeClr>
                  </a:solidFill>
                </a:rPr>
                <a:t>7</a:t>
              </a:r>
            </a:p>
          </p:txBody>
        </p:sp>
        <p:sp>
          <p:nvSpPr>
            <p:cNvPr id="27" name="Rechteck 28"/>
            <p:cNvSpPr/>
            <p:nvPr/>
          </p:nvSpPr>
          <p:spPr>
            <a:xfrm>
              <a:off x="1317923" y="4439824"/>
              <a:ext cx="6382917" cy="364468"/>
            </a:xfrm>
            <a:prstGeom prst="rect">
              <a:avLst/>
            </a:prstGeom>
            <a:solidFill>
              <a:schemeClr val="bg1">
                <a:lumMod val="60000"/>
                <a:lumOff val="40000"/>
              </a:schemeClr>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defRPr/>
              </a:pPr>
              <a:r>
                <a:rPr lang="en-US" b="1" dirty="0">
                  <a:solidFill>
                    <a:schemeClr val="bg2">
                      <a:lumMod val="25000"/>
                    </a:schemeClr>
                  </a:solidFill>
                </a:rPr>
                <a:t>Planned layout of the presentation of results</a:t>
              </a:r>
            </a:p>
          </p:txBody>
        </p:sp>
        <p:sp>
          <p:nvSpPr>
            <p:cNvPr id="28" name="Rechteck 30"/>
            <p:cNvSpPr/>
            <p:nvPr/>
          </p:nvSpPr>
          <p:spPr>
            <a:xfrm>
              <a:off x="664120" y="5339659"/>
              <a:ext cx="522042" cy="364468"/>
            </a:xfrm>
            <a:prstGeom prst="rect">
              <a:avLst/>
            </a:prstGeom>
            <a:solidFill>
              <a:srgbClr val="FFE600"/>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b="1" dirty="0">
                  <a:solidFill>
                    <a:schemeClr val="bg2">
                      <a:lumMod val="25000"/>
                    </a:schemeClr>
                  </a:solidFill>
                </a:rPr>
                <a:t>9</a:t>
              </a:r>
            </a:p>
          </p:txBody>
        </p:sp>
        <p:sp>
          <p:nvSpPr>
            <p:cNvPr id="29" name="Rechteck 28"/>
            <p:cNvSpPr/>
            <p:nvPr/>
          </p:nvSpPr>
          <p:spPr>
            <a:xfrm>
              <a:off x="1327930" y="5339659"/>
              <a:ext cx="6382917" cy="364468"/>
            </a:xfrm>
            <a:prstGeom prst="rect">
              <a:avLst/>
            </a:prstGeom>
            <a:solidFill>
              <a:schemeClr val="bg1">
                <a:lumMod val="60000"/>
                <a:lumOff val="40000"/>
              </a:schemeClr>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defRPr/>
              </a:pPr>
              <a:r>
                <a:rPr lang="en-US" b="1" dirty="0">
                  <a:solidFill>
                    <a:schemeClr val="bg2">
                      <a:lumMod val="25000"/>
                    </a:schemeClr>
                  </a:solidFill>
                </a:rPr>
                <a:t>Next steps</a:t>
              </a:r>
            </a:p>
          </p:txBody>
        </p:sp>
        <p:sp>
          <p:nvSpPr>
            <p:cNvPr id="30" name="Rechteck 30"/>
            <p:cNvSpPr/>
            <p:nvPr/>
          </p:nvSpPr>
          <p:spPr>
            <a:xfrm>
              <a:off x="654113" y="4874046"/>
              <a:ext cx="522042" cy="364469"/>
            </a:xfrm>
            <a:prstGeom prst="rect">
              <a:avLst/>
            </a:prstGeom>
            <a:solidFill>
              <a:srgbClr val="FFE600"/>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b="1" dirty="0">
                  <a:solidFill>
                    <a:schemeClr val="bg2">
                      <a:lumMod val="25000"/>
                    </a:schemeClr>
                  </a:solidFill>
                </a:rPr>
                <a:t>8</a:t>
              </a:r>
            </a:p>
          </p:txBody>
        </p:sp>
        <p:sp>
          <p:nvSpPr>
            <p:cNvPr id="31" name="Rechteck 28"/>
            <p:cNvSpPr/>
            <p:nvPr/>
          </p:nvSpPr>
          <p:spPr>
            <a:xfrm>
              <a:off x="1317923" y="4874046"/>
              <a:ext cx="6382917" cy="364469"/>
            </a:xfrm>
            <a:prstGeom prst="rect">
              <a:avLst/>
            </a:prstGeom>
            <a:solidFill>
              <a:schemeClr val="bg1">
                <a:lumMod val="60000"/>
                <a:lumOff val="40000"/>
              </a:schemeClr>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defRPr/>
              </a:pPr>
              <a:r>
                <a:rPr lang="en-US" b="1" dirty="0">
                  <a:solidFill>
                    <a:schemeClr val="bg2">
                      <a:lumMod val="25000"/>
                    </a:schemeClr>
                  </a:solidFill>
                </a:rPr>
                <a:t>Timeline and status of the project</a:t>
              </a:r>
            </a:p>
          </p:txBody>
        </p:sp>
        <p:sp>
          <p:nvSpPr>
            <p:cNvPr id="34" name="Rechteck 8"/>
            <p:cNvSpPr/>
            <p:nvPr/>
          </p:nvSpPr>
          <p:spPr>
            <a:xfrm>
              <a:off x="1327930" y="1715903"/>
              <a:ext cx="6384585" cy="364468"/>
            </a:xfrm>
            <a:prstGeom prst="rect">
              <a:avLst/>
            </a:prstGeom>
            <a:solidFill>
              <a:schemeClr val="bg1">
                <a:lumMod val="60000"/>
                <a:lumOff val="40000"/>
              </a:schemeClr>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80147" tIns="40074" rIns="80147" bIns="40074" anchor="ctr"/>
            <a:lstStyle/>
            <a:p>
              <a:pPr>
                <a:defRPr/>
              </a:pPr>
              <a:r>
                <a:rPr lang="en-US" b="1" dirty="0">
                  <a:solidFill>
                    <a:schemeClr val="bg2">
                      <a:lumMod val="25000"/>
                    </a:schemeClr>
                  </a:solidFill>
                </a:rPr>
                <a:t>Introduction</a:t>
              </a:r>
            </a:p>
          </p:txBody>
        </p:sp>
        <p:sp>
          <p:nvSpPr>
            <p:cNvPr id="35" name="Rechteck 21"/>
            <p:cNvSpPr/>
            <p:nvPr/>
          </p:nvSpPr>
          <p:spPr>
            <a:xfrm>
              <a:off x="665789" y="1714159"/>
              <a:ext cx="522041" cy="364469"/>
            </a:xfrm>
            <a:prstGeom prst="rect">
              <a:avLst/>
            </a:prstGeom>
            <a:solidFill>
              <a:srgbClr val="FFE600"/>
            </a:solidFill>
            <a:ln w="190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b="1" dirty="0">
                  <a:solidFill>
                    <a:schemeClr val="bg2">
                      <a:lumMod val="25000"/>
                    </a:schemeClr>
                  </a:solidFill>
                </a:rPr>
                <a:t>1</a:t>
              </a: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Imagen 1" descr="C:\Users\sofia_balbuena\Desktop\LOGO Min de Hacienda BILINGÜE 2015 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4" descr="http://img.freeflagicons.com/thumb/square_icon/paraguay/paraguay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8"/>
          <a:srcRect/>
          <a:stretch>
            <a:fillRect/>
          </a:stretch>
        </p:blipFill>
        <p:spPr bwMode="auto">
          <a:xfrm>
            <a:off x="4640263" y="1039813"/>
            <a:ext cx="5784850" cy="5337175"/>
          </a:xfrm>
          <a:prstGeom prst="rect">
            <a:avLst/>
          </a:prstGeom>
          <a:noFill/>
          <a:ln w="9525">
            <a:solidFill>
              <a:schemeClr val="bg1">
                <a:lumMod val="95000"/>
              </a:schemeClr>
            </a:solidFill>
            <a:miter lim="800000"/>
            <a:headEnd/>
            <a:tailEnd/>
          </a:ln>
          <a:effectLst>
            <a:outerShdw blurRad="50800" dist="38100" dir="2700000" algn="tl" rotWithShape="0">
              <a:schemeClr val="tx1">
                <a:alpha val="40000"/>
              </a:schemeClr>
            </a:outerShdw>
          </a:effectLst>
          <a:extLst>
            <a:ext uri="{909E8E84-426E-40DD-AFC4-6F175D3DCCD1}">
              <a14:hiddenFill xmlns:a14="http://schemas.microsoft.com/office/drawing/2010/main">
                <a:solidFill>
                  <a:schemeClr val="accent1"/>
                </a:solidFill>
              </a14:hiddenFill>
            </a:ext>
          </a:extLst>
        </p:spPr>
      </p:pic>
      <p:pic>
        <p:nvPicPr>
          <p:cNvPr id="22534" name="Picture 10"/>
          <p:cNvPicPr>
            <a:picLocks noChangeAspect="1" noChangeArrowheads="1"/>
          </p:cNvPicPr>
          <p:nvPr>
            <p:custDataLst>
              <p:tags r:id="rId1"/>
            </p:custDataLst>
          </p:nvPr>
        </p:nvPicPr>
        <p:blipFill>
          <a:blip r:embed="rId9">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5" name="Picture 10"/>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itle 1"/>
          <p:cNvSpPr txBox="1">
            <a:spLocks/>
          </p:cNvSpPr>
          <p:nvPr/>
        </p:nvSpPr>
        <p:spPr bwMode="auto">
          <a:xfrm>
            <a:off x="796925" y="1039813"/>
            <a:ext cx="9628188"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buFontTx/>
              <a:buNone/>
              <a:defRPr/>
            </a:pPr>
            <a:r>
              <a:rPr lang="de-DE" altLang="en-US" sz="2000" b="1" dirty="0" smtClean="0">
                <a:solidFill>
                  <a:schemeClr val="bg2">
                    <a:lumMod val="25000"/>
                  </a:schemeClr>
                </a:solidFill>
                <a:latin typeface="Arial" pitchFamily="34" charset="0"/>
                <a:cs typeface="Arial" pitchFamily="34" charset="0"/>
              </a:rPr>
              <a:t>Online </a:t>
            </a:r>
            <a:r>
              <a:rPr lang="de-DE" altLang="en-US" sz="2000" b="1" dirty="0" err="1" smtClean="0">
                <a:solidFill>
                  <a:schemeClr val="bg2">
                    <a:lumMod val="25000"/>
                  </a:schemeClr>
                </a:solidFill>
                <a:latin typeface="Arial" pitchFamily="34" charset="0"/>
                <a:cs typeface="Arial" pitchFamily="34" charset="0"/>
              </a:rPr>
              <a:t>questionnaire</a:t>
            </a:r>
            <a:r>
              <a:rPr lang="de-DE" altLang="en-US" sz="2000" b="1" dirty="0" smtClean="0">
                <a:solidFill>
                  <a:schemeClr val="bg2">
                    <a:lumMod val="25000"/>
                  </a:schemeClr>
                </a:solidFill>
                <a:latin typeface="Arial" pitchFamily="34" charset="0"/>
                <a:cs typeface="Arial" pitchFamily="34" charset="0"/>
              </a:rPr>
              <a:t> </a:t>
            </a:r>
          </a:p>
          <a:p>
            <a:pPr eaLnBrk="1" hangingPunct="1">
              <a:lnSpc>
                <a:spcPct val="85000"/>
              </a:lnSpc>
              <a:spcBef>
                <a:spcPct val="0"/>
              </a:spcBef>
              <a:buFontTx/>
              <a:buNone/>
              <a:defRPr/>
            </a:pPr>
            <a:r>
              <a:rPr lang="de-DE" altLang="en-US" sz="2000" b="1" dirty="0" smtClean="0">
                <a:solidFill>
                  <a:schemeClr val="bg2">
                    <a:lumMod val="25000"/>
                  </a:schemeClr>
                </a:solidFill>
                <a:latin typeface="Arial" pitchFamily="34" charset="0"/>
                <a:cs typeface="Arial" pitchFamily="34" charset="0"/>
              </a:rPr>
              <a:t>(</a:t>
            </a:r>
            <a:r>
              <a:rPr lang="de-DE" altLang="en-US" sz="2000" b="1" dirty="0" err="1" smtClean="0">
                <a:solidFill>
                  <a:schemeClr val="bg2">
                    <a:lumMod val="25000"/>
                  </a:schemeClr>
                </a:solidFill>
                <a:latin typeface="Arial" pitchFamily="34" charset="0"/>
                <a:cs typeface="Arial" pitchFamily="34" charset="0"/>
              </a:rPr>
              <a:t>Extract</a:t>
            </a:r>
            <a:r>
              <a:rPr lang="de-DE" altLang="en-US" sz="2000" b="1" dirty="0" smtClean="0">
                <a:solidFill>
                  <a:schemeClr val="bg2">
                    <a:lumMod val="25000"/>
                  </a:schemeClr>
                </a:solidFill>
                <a:latin typeface="Arial" pitchFamily="34" charset="0"/>
                <a:cs typeface="Arial" pitchFamily="34" charset="0"/>
              </a:rPr>
              <a:t> 2)</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3569" name="think-cell Slide" r:id="rId13" imgW="270" imgH="270" progId="TCLayout.ActiveDocument.1">
                  <p:embed/>
                </p:oleObj>
              </mc:Choice>
              <mc:Fallback>
                <p:oleObj name="think-cell Slide" r:id="rId13" imgW="270" imgH="270" progId="TCLayout.ActiveDocument.1">
                  <p:embed/>
                  <p:pic>
                    <p:nvPicPr>
                      <p:cNvPr id="0" name="Object 2"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3555" name="Picture 11" descr="\\DEVIDVAPFL01.ey.net\01EM1180\I\IDB_IPSAS\01 Planning\07 Set up Methodology, Survey Instrument and Questionnaires\Online Tool\Royalty free images\Pictures eSurvey form 1\Sect 7 Quest 7.1_14H02195_RF.jpg"/>
          <p:cNvPicPr>
            <a:picLocks noChangeAspect="1" noChangeArrowheads="1"/>
          </p:cNvPicPr>
          <p:nvPr>
            <p:custDataLst>
              <p:tags r:id="rId3"/>
            </p:custDataLst>
          </p:nvPr>
        </p:nvPicPr>
        <p:blipFill>
          <a:blip r:embed="rId15">
            <a:extLst>
              <a:ext uri="{28A0092B-C50C-407E-A947-70E740481C1C}">
                <a14:useLocalDpi xmlns:a14="http://schemas.microsoft.com/office/drawing/2010/main" val="0"/>
              </a:ext>
            </a:extLst>
          </a:blip>
          <a:srcRect/>
          <a:stretch>
            <a:fillRect/>
          </a:stretch>
        </p:blipFill>
        <p:spPr bwMode="auto">
          <a:xfrm>
            <a:off x="4616450" y="1419225"/>
            <a:ext cx="587851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ihandform 14"/>
          <p:cNvSpPr/>
          <p:nvPr>
            <p:custDataLst>
              <p:tags r:id="rId4"/>
            </p:custDataLst>
          </p:nvPr>
        </p:nvSpPr>
        <p:spPr>
          <a:xfrm>
            <a:off x="0" y="2795588"/>
            <a:ext cx="6086475" cy="1152525"/>
          </a:xfrm>
          <a:custGeom>
            <a:avLst/>
            <a:gdLst>
              <a:gd name="connsiteX0" fmla="*/ 9939 w 6907695"/>
              <a:gd name="connsiteY0" fmla="*/ 0 h 2673626"/>
              <a:gd name="connsiteX1" fmla="*/ 6907695 w 6907695"/>
              <a:gd name="connsiteY1" fmla="*/ 0 h 2673626"/>
              <a:gd name="connsiteX2" fmla="*/ 6400800 w 6907695"/>
              <a:gd name="connsiteY2" fmla="*/ 2673626 h 2673626"/>
              <a:gd name="connsiteX3" fmla="*/ 0 w 6907695"/>
              <a:gd name="connsiteY3" fmla="*/ 2673626 h 2673626"/>
              <a:gd name="connsiteX4" fmla="*/ 9939 w 6907695"/>
              <a:gd name="connsiteY4" fmla="*/ 0 h 2673626"/>
              <a:gd name="connsiteX0" fmla="*/ 195676 w 6907695"/>
              <a:gd name="connsiteY0" fmla="*/ 109537 h 2673626"/>
              <a:gd name="connsiteX1" fmla="*/ 6907695 w 6907695"/>
              <a:gd name="connsiteY1" fmla="*/ 0 h 2673626"/>
              <a:gd name="connsiteX2" fmla="*/ 6400800 w 6907695"/>
              <a:gd name="connsiteY2" fmla="*/ 2673626 h 2673626"/>
              <a:gd name="connsiteX3" fmla="*/ 0 w 6907695"/>
              <a:gd name="connsiteY3" fmla="*/ 2673626 h 2673626"/>
              <a:gd name="connsiteX4" fmla="*/ 195676 w 6907695"/>
              <a:gd name="connsiteY4" fmla="*/ 109537 h 2673626"/>
              <a:gd name="connsiteX0" fmla="*/ 8490 w 6907695"/>
              <a:gd name="connsiteY0" fmla="*/ 0 h 2673627"/>
              <a:gd name="connsiteX1" fmla="*/ 6907695 w 6907695"/>
              <a:gd name="connsiteY1" fmla="*/ 1 h 2673627"/>
              <a:gd name="connsiteX2" fmla="*/ 6400800 w 6907695"/>
              <a:gd name="connsiteY2" fmla="*/ 2673627 h 2673627"/>
              <a:gd name="connsiteX3" fmla="*/ 0 w 6907695"/>
              <a:gd name="connsiteY3" fmla="*/ 2673627 h 2673627"/>
              <a:gd name="connsiteX4" fmla="*/ 8490 w 6907695"/>
              <a:gd name="connsiteY4" fmla="*/ 0 h 2673627"/>
              <a:gd name="connsiteX0" fmla="*/ 0 w 8267150"/>
              <a:gd name="connsiteY0" fmla="*/ 2316 h 2673626"/>
              <a:gd name="connsiteX1" fmla="*/ 8267150 w 8267150"/>
              <a:gd name="connsiteY1" fmla="*/ 0 h 2673626"/>
              <a:gd name="connsiteX2" fmla="*/ 7760255 w 8267150"/>
              <a:gd name="connsiteY2" fmla="*/ 2673626 h 2673626"/>
              <a:gd name="connsiteX3" fmla="*/ 1359455 w 8267150"/>
              <a:gd name="connsiteY3" fmla="*/ 2673626 h 2673626"/>
              <a:gd name="connsiteX4" fmla="*/ 0 w 8267150"/>
              <a:gd name="connsiteY4" fmla="*/ 2316 h 2673626"/>
              <a:gd name="connsiteX0" fmla="*/ 0 w 8267150"/>
              <a:gd name="connsiteY0" fmla="*/ 2316 h 2678801"/>
              <a:gd name="connsiteX1" fmla="*/ 8267150 w 8267150"/>
              <a:gd name="connsiteY1" fmla="*/ 0 h 2678801"/>
              <a:gd name="connsiteX2" fmla="*/ 7760255 w 8267150"/>
              <a:gd name="connsiteY2" fmla="*/ 2673626 h 2678801"/>
              <a:gd name="connsiteX3" fmla="*/ 0 w 8267150"/>
              <a:gd name="connsiteY3" fmla="*/ 2678801 h 2678801"/>
              <a:gd name="connsiteX4" fmla="*/ 0 w 8267150"/>
              <a:gd name="connsiteY4" fmla="*/ 2316 h 2678801"/>
              <a:gd name="connsiteX0" fmla="*/ 0 w 8991913"/>
              <a:gd name="connsiteY0" fmla="*/ 26367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26367 h 2678801"/>
              <a:gd name="connsiteX0" fmla="*/ 0 w 8991913"/>
              <a:gd name="connsiteY0" fmla="*/ 13050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13050 h 2678801"/>
              <a:gd name="connsiteX0" fmla="*/ 0 w 8991913"/>
              <a:gd name="connsiteY0" fmla="*/ 13050 h 2699046"/>
              <a:gd name="connsiteX1" fmla="*/ 8991913 w 8991913"/>
              <a:gd name="connsiteY1" fmla="*/ 0 h 2699046"/>
              <a:gd name="connsiteX2" fmla="*/ 8485018 w 8991913"/>
              <a:gd name="connsiteY2" fmla="*/ 2673626 h 2699046"/>
              <a:gd name="connsiteX3" fmla="*/ 0 w 8991913"/>
              <a:gd name="connsiteY3" fmla="*/ 2699046 h 2699046"/>
              <a:gd name="connsiteX4" fmla="*/ 0 w 8991913"/>
              <a:gd name="connsiteY4" fmla="*/ 13050 h 2699046"/>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913" h="2673626">
                <a:moveTo>
                  <a:pt x="0" y="13050"/>
                </a:moveTo>
                <a:lnTo>
                  <a:pt x="8991913" y="0"/>
                </a:lnTo>
                <a:lnTo>
                  <a:pt x="8485018" y="2673626"/>
                </a:lnTo>
                <a:lnTo>
                  <a:pt x="0" y="2672415"/>
                </a:lnTo>
                <a:lnTo>
                  <a:pt x="0" y="13050"/>
                </a:lnTo>
                <a:close/>
              </a:path>
            </a:pathLst>
          </a:custGeom>
          <a:solidFill>
            <a:schemeClr val="bg1"/>
          </a:solidFill>
          <a:ln w="28575" cmpd="sng">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a:lstStyle/>
          <a:p>
            <a:pPr algn="ctr" fontAlgn="auto">
              <a:spcBef>
                <a:spcPts val="0"/>
              </a:spcBef>
              <a:spcAft>
                <a:spcPts val="0"/>
              </a:spcAft>
              <a:defRPr/>
            </a:pPr>
            <a:endParaRPr lang="en-US" sz="1300" dirty="0">
              <a:solidFill>
                <a:schemeClr val="bg1">
                  <a:lumMod val="50000"/>
                </a:schemeClr>
              </a:solidFill>
            </a:endParaRPr>
          </a:p>
        </p:txBody>
      </p:sp>
      <p:pic>
        <p:nvPicPr>
          <p:cNvPr id="23557" name="Imagen 1"/>
          <p:cNvPicPr>
            <a:picLocks noChangeAspect="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Imagen 1" descr="C:\Users\sofia_balbuena\Desktop\LOGO Min de Hacienda BILINGÜE 2015 PNG.png"/>
          <p:cNvPicPr>
            <a:picLocks noChangeAspect="1" noChangeArrowheads="1"/>
          </p:cNvPicPr>
          <p:nvPr>
            <p:custDataLst>
              <p:tags r:id="rId6"/>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4" descr="http://img.freeflagicons.com/thumb/square_icon/paraguay/paraguay_640.png"/>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10"/>
          <p:cNvPicPr>
            <a:picLocks noChangeAspect="1" noChangeArrowheads="1"/>
          </p:cNvPicPr>
          <p:nvPr>
            <p:custDataLst>
              <p:tags r:id="rId8"/>
            </p:custDataLst>
          </p:nvPr>
        </p:nvPicPr>
        <p:blipFill>
          <a:blip r:embed="rId19">
            <a:extLst>
              <a:ext uri="{28A0092B-C50C-407E-A947-70E740481C1C}">
                <a14:useLocalDpi xmlns:a14="http://schemas.microsoft.com/office/drawing/2010/main" val="0"/>
              </a:ext>
            </a:extLst>
          </a:blip>
          <a:srcRect l="77939"/>
          <a:stretch>
            <a:fillRect/>
          </a:stretch>
        </p:blipFill>
        <p:spPr bwMode="auto">
          <a:xfrm>
            <a:off x="54864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561" name="Title 1"/>
          <p:cNvSpPr txBox="1">
            <a:spLocks/>
          </p:cNvSpPr>
          <p:nvPr>
            <p:custDataLst>
              <p:tags r:id="rId9"/>
            </p:custDataLst>
          </p:nvPr>
        </p:nvSpPr>
        <p:spPr bwMode="auto">
          <a:xfrm>
            <a:off x="771525" y="2795588"/>
            <a:ext cx="471487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1962" rIns="0" bIns="0" anchor="ctr"/>
          <a:lstStyle>
            <a:lvl1pPr defTabSz="1042988" eaLnBrk="0" hangingPunct="0">
              <a:defRPr>
                <a:solidFill>
                  <a:schemeClr val="tx1"/>
                </a:solidFill>
                <a:latin typeface="Calibri" pitchFamily="34" charset="0"/>
                <a:cs typeface="Arial" charset="0"/>
              </a:defRPr>
            </a:lvl1pPr>
            <a:lvl2pPr marL="742950" indent="-285750" defTabSz="1042988" eaLnBrk="0" hangingPunct="0">
              <a:defRPr>
                <a:solidFill>
                  <a:schemeClr val="tx1"/>
                </a:solidFill>
                <a:latin typeface="Calibri" pitchFamily="34" charset="0"/>
                <a:cs typeface="Arial" charset="0"/>
              </a:defRPr>
            </a:lvl2pPr>
            <a:lvl3pPr marL="1143000" indent="-228600" defTabSz="1042988" eaLnBrk="0" hangingPunct="0">
              <a:defRPr>
                <a:solidFill>
                  <a:schemeClr val="tx1"/>
                </a:solidFill>
                <a:latin typeface="Calibri" pitchFamily="34" charset="0"/>
                <a:cs typeface="Arial" charset="0"/>
              </a:defRPr>
            </a:lvl3pPr>
            <a:lvl4pPr marL="1600200" indent="-228600" defTabSz="1042988" eaLnBrk="0" hangingPunct="0">
              <a:defRPr>
                <a:solidFill>
                  <a:schemeClr val="tx1"/>
                </a:solidFill>
                <a:latin typeface="Calibri" pitchFamily="34" charset="0"/>
                <a:cs typeface="Arial" charset="0"/>
              </a:defRPr>
            </a:lvl4pPr>
            <a:lvl5pPr marL="2057400" indent="-228600" defTabSz="1042988" eaLnBrk="0" hangingPunct="0">
              <a:defRPr>
                <a:solidFill>
                  <a:schemeClr val="tx1"/>
                </a:solidFill>
                <a:latin typeface="Calibri" pitchFamily="34" charset="0"/>
                <a:cs typeface="Arial" charset="0"/>
              </a:defRPr>
            </a:lvl5pPr>
            <a:lvl6pPr marL="2514600" indent="-228600" defTabSz="1042988" eaLnBrk="0" fontAlgn="base" hangingPunct="0">
              <a:spcBef>
                <a:spcPct val="0"/>
              </a:spcBef>
              <a:spcAft>
                <a:spcPct val="0"/>
              </a:spcAft>
              <a:defRPr>
                <a:solidFill>
                  <a:schemeClr val="tx1"/>
                </a:solidFill>
                <a:latin typeface="Calibri" pitchFamily="34" charset="0"/>
                <a:cs typeface="Arial" charset="0"/>
              </a:defRPr>
            </a:lvl6pPr>
            <a:lvl7pPr marL="2971800" indent="-228600" defTabSz="1042988" eaLnBrk="0" fontAlgn="base" hangingPunct="0">
              <a:spcBef>
                <a:spcPct val="0"/>
              </a:spcBef>
              <a:spcAft>
                <a:spcPct val="0"/>
              </a:spcAft>
              <a:defRPr>
                <a:solidFill>
                  <a:schemeClr val="tx1"/>
                </a:solidFill>
                <a:latin typeface="Calibri" pitchFamily="34" charset="0"/>
                <a:cs typeface="Arial" charset="0"/>
              </a:defRPr>
            </a:lvl7pPr>
            <a:lvl8pPr marL="3429000" indent="-228600" defTabSz="1042988" eaLnBrk="0" fontAlgn="base" hangingPunct="0">
              <a:spcBef>
                <a:spcPct val="0"/>
              </a:spcBef>
              <a:spcAft>
                <a:spcPct val="0"/>
              </a:spcAft>
              <a:defRPr>
                <a:solidFill>
                  <a:schemeClr val="tx1"/>
                </a:solidFill>
                <a:latin typeface="Calibri" pitchFamily="34" charset="0"/>
                <a:cs typeface="Arial" charset="0"/>
              </a:defRPr>
            </a:lvl8pPr>
            <a:lvl9pPr marL="3886200" indent="-228600" defTabSz="1042988" eaLnBrk="0" fontAlgn="base" hangingPunct="0">
              <a:spcBef>
                <a:spcPct val="0"/>
              </a:spcBef>
              <a:spcAft>
                <a:spcPct val="0"/>
              </a:spcAft>
              <a:defRPr>
                <a:solidFill>
                  <a:schemeClr val="tx1"/>
                </a:solidFill>
                <a:latin typeface="Calibri" pitchFamily="34" charset="0"/>
                <a:cs typeface="Arial" charset="0"/>
              </a:defRPr>
            </a:lvl9pPr>
          </a:lstStyle>
          <a:p>
            <a:pPr eaLnBrk="1" hangingPunct="1">
              <a:lnSpc>
                <a:spcPts val="3000"/>
              </a:lnSpc>
            </a:pPr>
            <a:r>
              <a:rPr lang="de-DE" altLang="en-US" sz="2400" b="1">
                <a:solidFill>
                  <a:srgbClr val="646464"/>
                </a:solidFill>
                <a:latin typeface="Arial" charset="0"/>
              </a:rPr>
              <a:t>Planned layout of the presentation of results</a:t>
            </a:r>
          </a:p>
        </p:txBody>
      </p:sp>
      <p:pic>
        <p:nvPicPr>
          <p:cNvPr id="23562" name="Picture 10"/>
          <p:cNvPicPr>
            <a:picLocks noChangeAspect="1" noChangeArrowheads="1"/>
          </p:cNvPicPr>
          <p:nvPr>
            <p:custDataLst>
              <p:tags r:id="rId10"/>
            </p:custDataLst>
          </p:nvPr>
        </p:nvPicPr>
        <p:blipFill>
          <a:blip r:embed="rId1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Imagen 1" descr="C:\Users\sofia_balbuena\Desktop\LOGO Min de Hacienda BILINGÜE 2015 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4" descr="http://img.freeflagicons.com/thumb/square_icon/paraguay/paraguay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itle 1"/>
          <p:cNvSpPr txBox="1">
            <a:spLocks/>
          </p:cNvSpPr>
          <p:nvPr/>
        </p:nvSpPr>
        <p:spPr bwMode="auto">
          <a:xfrm>
            <a:off x="757238" y="1189038"/>
            <a:ext cx="9628187"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20000"/>
              </a:spcBef>
              <a:buClr>
                <a:srgbClr val="FFE600"/>
              </a:buClr>
              <a:buSzPct val="70000"/>
              <a:buFont typeface="Arial" pitchFamily="34" charset="0"/>
              <a:buNone/>
              <a:defRPr/>
            </a:pPr>
            <a:r>
              <a:rPr lang="de-DE" altLang="en-US" sz="2000" b="1" dirty="0" smtClean="0">
                <a:solidFill>
                  <a:schemeClr val="bg2">
                    <a:lumMod val="25000"/>
                  </a:schemeClr>
                </a:solidFill>
                <a:latin typeface="Arial" pitchFamily="34" charset="0"/>
                <a:cs typeface="Arial" pitchFamily="34" charset="0"/>
              </a:rPr>
              <a:t>Presentation of results in </a:t>
            </a:r>
            <a:r>
              <a:rPr lang="de-DE" altLang="en-US" sz="2000" b="1" dirty="0" err="1" smtClean="0">
                <a:solidFill>
                  <a:schemeClr val="bg2">
                    <a:lumMod val="25000"/>
                  </a:schemeClr>
                </a:solidFill>
                <a:latin typeface="Arial" pitchFamily="34" charset="0"/>
                <a:cs typeface="Arial" pitchFamily="34" charset="0"/>
              </a:rPr>
              <a:t>the</a:t>
            </a:r>
            <a:r>
              <a:rPr lang="de-DE" altLang="en-US" sz="2000" b="1" dirty="0" smtClean="0">
                <a:solidFill>
                  <a:schemeClr val="bg2">
                    <a:lumMod val="25000"/>
                  </a:schemeClr>
                </a:solidFill>
                <a:latin typeface="Arial" pitchFamily="34" charset="0"/>
                <a:cs typeface="Arial" pitchFamily="34" charset="0"/>
              </a:rPr>
              <a:t> individual </a:t>
            </a:r>
            <a:r>
              <a:rPr lang="de-DE" altLang="en-US" sz="2000" b="1" dirty="0" err="1" smtClean="0">
                <a:solidFill>
                  <a:schemeClr val="bg2">
                    <a:lumMod val="25000"/>
                  </a:schemeClr>
                </a:solidFill>
                <a:latin typeface="Arial" pitchFamily="34" charset="0"/>
                <a:cs typeface="Arial" pitchFamily="34" charset="0"/>
              </a:rPr>
              <a:t>country</a:t>
            </a:r>
            <a:r>
              <a:rPr lang="de-DE" altLang="en-US" sz="2000" b="1" dirty="0" smtClean="0">
                <a:solidFill>
                  <a:schemeClr val="bg2">
                    <a:lumMod val="25000"/>
                  </a:schemeClr>
                </a:solidFill>
                <a:latin typeface="Arial" pitchFamily="34" charset="0"/>
                <a:cs typeface="Arial" pitchFamily="34" charset="0"/>
              </a:rPr>
              <a:t> </a:t>
            </a:r>
            <a:r>
              <a:rPr lang="de-DE" altLang="en-US" sz="2000" b="1" dirty="0" err="1" smtClean="0">
                <a:solidFill>
                  <a:schemeClr val="bg2">
                    <a:lumMod val="25000"/>
                  </a:schemeClr>
                </a:solidFill>
                <a:latin typeface="Arial" pitchFamily="34" charset="0"/>
                <a:cs typeface="Arial" pitchFamily="34" charset="0"/>
              </a:rPr>
              <a:t>reports</a:t>
            </a:r>
            <a:r>
              <a:rPr lang="de-DE" altLang="en-US" sz="2000" b="1" dirty="0" smtClean="0">
                <a:solidFill>
                  <a:schemeClr val="bg2">
                    <a:lumMod val="25000"/>
                  </a:schemeClr>
                </a:solidFill>
                <a:latin typeface="Arial" pitchFamily="34" charset="0"/>
                <a:cs typeface="Arial" pitchFamily="34" charset="0"/>
              </a:rPr>
              <a:t>:</a:t>
            </a:r>
            <a:endParaRPr lang="de-DE" altLang="en-US" sz="2000" b="1" dirty="0">
              <a:solidFill>
                <a:schemeClr val="bg2">
                  <a:lumMod val="25000"/>
                </a:schemeClr>
              </a:solidFill>
              <a:latin typeface="Arial" pitchFamily="34" charset="0"/>
              <a:cs typeface="Arial" pitchFamily="34" charset="0"/>
            </a:endParaRPr>
          </a:p>
        </p:txBody>
      </p:sp>
      <p:sp>
        <p:nvSpPr>
          <p:cNvPr id="23559" name="Content Placeholder 4"/>
          <p:cNvSpPr txBox="1">
            <a:spLocks/>
          </p:cNvSpPr>
          <p:nvPr/>
        </p:nvSpPr>
        <p:spPr bwMode="auto">
          <a:xfrm>
            <a:off x="757238" y="1447800"/>
            <a:ext cx="10083800"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12788" indent="-35560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079500" indent="-366713"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435100" indent="-355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1792288" indent="-357188"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2494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7066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1638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621088" indent="-357188"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buClr>
                <a:srgbClr val="FFE600"/>
              </a:buClr>
              <a:buSzPct val="70000"/>
              <a:buFont typeface="Arial" pitchFamily="34" charset="0"/>
              <a:buNone/>
              <a:defRPr/>
            </a:pPr>
            <a:endParaRPr lang="de-DE" altLang="en-US" sz="1600" dirty="0" smtClean="0">
              <a:solidFill>
                <a:schemeClr val="bg2">
                  <a:lumMod val="25000"/>
                </a:schemeClr>
              </a:solidFill>
              <a:latin typeface="Arial" pitchFamily="34" charset="0"/>
              <a:cs typeface="Arial" pitchFamily="34" charset="0"/>
            </a:endParaRPr>
          </a:p>
          <a:p>
            <a:pPr eaLnBrk="1" hangingPunct="1">
              <a:lnSpc>
                <a:spcPct val="100000"/>
              </a:lnSpc>
              <a:spcBef>
                <a:spcPct val="20000"/>
              </a:spcBef>
              <a:spcAft>
                <a:spcPts val="1200"/>
              </a:spcAft>
              <a:buClr>
                <a:srgbClr val="FFE600"/>
              </a:buClr>
              <a:buSzPct val="70000"/>
              <a:buFont typeface="Arial" pitchFamily="34" charset="0"/>
              <a:buNone/>
              <a:defRPr/>
            </a:pPr>
            <a:r>
              <a:rPr lang="de-DE" altLang="en-US" sz="1800" dirty="0" smtClean="0">
                <a:solidFill>
                  <a:schemeClr val="bg2">
                    <a:lumMod val="25000"/>
                  </a:schemeClr>
                </a:solidFill>
                <a:latin typeface="Arial" pitchFamily="34" charset="0"/>
                <a:cs typeface="Arial" pitchFamily="34" charset="0"/>
              </a:rPr>
              <a:t>This </a:t>
            </a:r>
            <a:r>
              <a:rPr lang="de-DE" altLang="en-US" sz="1800" dirty="0" err="1" smtClean="0">
                <a:solidFill>
                  <a:schemeClr val="bg2">
                    <a:lumMod val="25000"/>
                  </a:schemeClr>
                </a:solidFill>
                <a:latin typeface="Arial" pitchFamily="34" charset="0"/>
                <a:cs typeface="Arial" pitchFamily="34" charset="0"/>
              </a:rPr>
              <a:t>illustration</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visualizes</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source</a:t>
            </a:r>
            <a:r>
              <a:rPr lang="de-DE" altLang="en-US" sz="1800" dirty="0" smtClean="0">
                <a:solidFill>
                  <a:schemeClr val="bg2">
                    <a:lumMod val="25000"/>
                  </a:schemeClr>
                </a:solidFill>
                <a:latin typeface="Arial" pitchFamily="34" charset="0"/>
                <a:cs typeface="Arial" pitchFamily="34" charset="0"/>
              </a:rPr>
              <a:t> of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identified</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gaps</a:t>
            </a:r>
            <a:r>
              <a:rPr lang="de-DE" altLang="en-US" sz="1800" dirty="0" smtClean="0">
                <a:solidFill>
                  <a:schemeClr val="bg2">
                    <a:lumMod val="25000"/>
                  </a:schemeClr>
                </a:solidFill>
                <a:latin typeface="Arial" pitchFamily="34" charset="0"/>
                <a:cs typeface="Arial" pitchFamily="34" charset="0"/>
              </a:rPr>
              <a:t>. </a:t>
            </a:r>
          </a:p>
          <a:p>
            <a:pPr eaLnBrk="1" hangingPunct="1">
              <a:lnSpc>
                <a:spcPct val="100000"/>
              </a:lnSpc>
              <a:spcBef>
                <a:spcPct val="20000"/>
              </a:spcBef>
              <a:spcAft>
                <a:spcPts val="600"/>
              </a:spcAft>
              <a:buClr>
                <a:srgbClr val="FFE600"/>
              </a:buClr>
              <a:buSzPct val="70000"/>
              <a:buFont typeface="Arial" pitchFamily="34" charset="0"/>
              <a:buNone/>
              <a:defRPr/>
            </a:pPr>
            <a:r>
              <a:rPr lang="de-DE" altLang="en-US" sz="1800" b="1" dirty="0" err="1" smtClean="0">
                <a:solidFill>
                  <a:schemeClr val="bg2">
                    <a:lumMod val="25000"/>
                  </a:schemeClr>
                </a:solidFill>
                <a:latin typeface="Arial" pitchFamily="34" charset="0"/>
                <a:cs typeface="Arial" pitchFamily="34" charset="0"/>
              </a:rPr>
              <a:t>For</a:t>
            </a:r>
            <a:r>
              <a:rPr lang="de-DE" altLang="en-US" sz="1800" b="1" dirty="0" smtClean="0">
                <a:solidFill>
                  <a:schemeClr val="bg2">
                    <a:lumMod val="25000"/>
                  </a:schemeClr>
                </a:solidFill>
                <a:latin typeface="Arial" pitchFamily="34" charset="0"/>
                <a:cs typeface="Arial" pitchFamily="34" charset="0"/>
              </a:rPr>
              <a:t> </a:t>
            </a:r>
            <a:r>
              <a:rPr lang="de-DE" altLang="en-US" sz="1800" b="1" dirty="0" err="1" smtClean="0">
                <a:solidFill>
                  <a:schemeClr val="bg2">
                    <a:lumMod val="25000"/>
                  </a:schemeClr>
                </a:solidFill>
                <a:latin typeface="Arial" pitchFamily="34" charset="0"/>
                <a:cs typeface="Arial" pitchFamily="34" charset="0"/>
              </a:rPr>
              <a:t>example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If</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adoption</a:t>
            </a:r>
            <a:r>
              <a:rPr lang="de-DE" altLang="en-US" sz="1800" dirty="0" smtClean="0">
                <a:solidFill>
                  <a:schemeClr val="bg2">
                    <a:lumMod val="25000"/>
                  </a:schemeClr>
                </a:solidFill>
                <a:latin typeface="Arial" pitchFamily="34" charset="0"/>
                <a:cs typeface="Arial" pitchFamily="34" charset="0"/>
              </a:rPr>
              <a:t> of </a:t>
            </a:r>
            <a:r>
              <a:rPr lang="de-DE" altLang="en-US" sz="1800" dirty="0" err="1" smtClean="0">
                <a:solidFill>
                  <a:schemeClr val="bg2">
                    <a:lumMod val="25000"/>
                  </a:schemeClr>
                </a:solidFill>
                <a:latin typeface="Arial" pitchFamily="34" charset="0"/>
                <a:cs typeface="Arial" pitchFamily="34" charset="0"/>
              </a:rPr>
              <a:t>disclosures</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is</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scheduled</a:t>
            </a:r>
            <a:r>
              <a:rPr lang="de-DE" altLang="en-US" sz="1800" dirty="0" smtClean="0">
                <a:solidFill>
                  <a:schemeClr val="bg2">
                    <a:lumMod val="25000"/>
                  </a:schemeClr>
                </a:solidFill>
                <a:latin typeface="Arial" pitchFamily="34" charset="0"/>
                <a:cs typeface="Arial" pitchFamily="34" charset="0"/>
              </a:rPr>
              <a:t> at a </a:t>
            </a:r>
            <a:r>
              <a:rPr lang="de-DE" altLang="en-US" sz="1800" dirty="0" err="1" smtClean="0">
                <a:solidFill>
                  <a:schemeClr val="bg2">
                    <a:lumMod val="25000"/>
                  </a:schemeClr>
                </a:solidFill>
                <a:latin typeface="Arial" pitchFamily="34" charset="0"/>
                <a:cs typeface="Arial" pitchFamily="34" charset="0"/>
              </a:rPr>
              <a:t>later</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stage</a:t>
            </a:r>
            <a:r>
              <a:rPr lang="de-DE" altLang="en-US" sz="1800" dirty="0" smtClean="0">
                <a:solidFill>
                  <a:schemeClr val="bg2">
                    <a:lumMod val="25000"/>
                  </a:schemeClr>
                </a:solidFill>
                <a:latin typeface="Arial" pitchFamily="34" charset="0"/>
                <a:cs typeface="Arial" pitchFamily="34" charset="0"/>
              </a:rPr>
              <a:t> of a </a:t>
            </a:r>
            <a:r>
              <a:rPr lang="de-DE" altLang="en-US" sz="1800" dirty="0" err="1" smtClean="0">
                <a:solidFill>
                  <a:schemeClr val="bg2">
                    <a:lumMod val="25000"/>
                  </a:schemeClr>
                </a:solidFill>
                <a:latin typeface="Arial" pitchFamily="34" charset="0"/>
                <a:cs typeface="Arial" pitchFamily="34" charset="0"/>
              </a:rPr>
              <a:t>reform</a:t>
            </a:r>
            <a:r>
              <a:rPr lang="de-DE" altLang="en-US" sz="1800" dirty="0" smtClean="0">
                <a:solidFill>
                  <a:schemeClr val="bg2">
                    <a:lumMod val="25000"/>
                  </a:schemeClr>
                </a:solidFill>
                <a:latin typeface="Arial" pitchFamily="34" charset="0"/>
                <a:cs typeface="Arial" pitchFamily="34" charset="0"/>
              </a:rPr>
              <a:t> process and </a:t>
            </a:r>
            <a:r>
              <a:rPr lang="de-DE" altLang="en-US" sz="1800" dirty="0" err="1" smtClean="0">
                <a:solidFill>
                  <a:schemeClr val="bg2">
                    <a:lumMod val="25000"/>
                  </a:schemeClr>
                </a:solidFill>
                <a:latin typeface="Arial" pitchFamily="34" charset="0"/>
                <a:cs typeface="Arial" pitchFamily="34" charset="0"/>
              </a:rPr>
              <a:t>currently</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government</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focusses</a:t>
            </a:r>
            <a:r>
              <a:rPr lang="de-DE" altLang="en-US" sz="1800" dirty="0" smtClean="0">
                <a:solidFill>
                  <a:schemeClr val="bg2">
                    <a:lumMod val="25000"/>
                  </a:schemeClr>
                </a:solidFill>
                <a:latin typeface="Arial" pitchFamily="34" charset="0"/>
                <a:cs typeface="Arial" pitchFamily="34" charset="0"/>
              </a:rPr>
              <a:t> on recognition and </a:t>
            </a:r>
            <a:r>
              <a:rPr lang="de-DE" altLang="en-US" sz="1800" dirty="0" err="1" smtClean="0">
                <a:solidFill>
                  <a:schemeClr val="bg2">
                    <a:lumMod val="25000"/>
                  </a:schemeClr>
                </a:solidFill>
                <a:latin typeface="Arial" pitchFamily="34" charset="0"/>
                <a:cs typeface="Arial" pitchFamily="34" charset="0"/>
              </a:rPr>
              <a:t>measurement</a:t>
            </a:r>
            <a:r>
              <a:rPr lang="de-DE" altLang="en-US" sz="1800" dirty="0" smtClean="0">
                <a:solidFill>
                  <a:schemeClr val="bg2">
                    <a:lumMod val="25000"/>
                  </a:schemeClr>
                </a:solidFill>
                <a:latin typeface="Arial" pitchFamily="34" charset="0"/>
                <a:cs typeface="Arial" pitchFamily="34" charset="0"/>
              </a:rPr>
              <a:t> of </a:t>
            </a:r>
            <a:r>
              <a:rPr lang="de-DE" altLang="en-US" sz="1800" dirty="0" err="1" smtClean="0">
                <a:solidFill>
                  <a:schemeClr val="bg2">
                    <a:lumMod val="25000"/>
                  </a:schemeClr>
                </a:solidFill>
                <a:latin typeface="Arial" pitchFamily="34" charset="0"/>
                <a:cs typeface="Arial" pitchFamily="34" charset="0"/>
              </a:rPr>
              <a:t>provisions</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this</a:t>
            </a:r>
            <a:r>
              <a:rPr lang="de-DE" altLang="en-US" sz="1800" dirty="0" smtClean="0">
                <a:solidFill>
                  <a:schemeClr val="bg2">
                    <a:lumMod val="25000"/>
                  </a:schemeClr>
                </a:solidFill>
                <a:latin typeface="Arial" pitchFamily="34" charset="0"/>
                <a:cs typeface="Arial" pitchFamily="34" charset="0"/>
              </a:rPr>
              <a:t> will </a:t>
            </a:r>
            <a:r>
              <a:rPr lang="de-DE" altLang="en-US" sz="1800" dirty="0" err="1" smtClean="0">
                <a:solidFill>
                  <a:schemeClr val="bg2">
                    <a:lumMod val="25000"/>
                  </a:schemeClr>
                </a:solidFill>
                <a:latin typeface="Arial" pitchFamily="34" charset="0"/>
                <a:cs typeface="Arial" pitchFamily="34" charset="0"/>
              </a:rPr>
              <a:t>be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reflected</a:t>
            </a:r>
            <a:r>
              <a:rPr lang="de-DE" altLang="en-US" sz="1800" dirty="0" smtClean="0">
                <a:solidFill>
                  <a:schemeClr val="bg2">
                    <a:lumMod val="25000"/>
                  </a:schemeClr>
                </a:solidFill>
                <a:latin typeface="Arial" pitchFamily="34" charset="0"/>
                <a:cs typeface="Arial" pitchFamily="34" charset="0"/>
              </a:rPr>
              <a:t> in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chart and </a:t>
            </a:r>
            <a:r>
              <a:rPr lang="de-DE" altLang="en-US" sz="1800" dirty="0" err="1" smtClean="0">
                <a:solidFill>
                  <a:schemeClr val="bg2">
                    <a:lumMod val="25000"/>
                  </a:schemeClr>
                </a:solidFill>
                <a:latin typeface="Arial" pitchFamily="34" charset="0"/>
                <a:cs typeface="Arial" pitchFamily="34" charset="0"/>
              </a:rPr>
              <a:t>included</a:t>
            </a:r>
            <a:r>
              <a:rPr lang="de-DE" altLang="en-US" sz="1800" dirty="0" smtClean="0">
                <a:solidFill>
                  <a:schemeClr val="bg2">
                    <a:lumMod val="25000"/>
                  </a:schemeClr>
                </a:solidFill>
                <a:latin typeface="Arial" pitchFamily="34" charset="0"/>
                <a:cs typeface="Arial" pitchFamily="34" charset="0"/>
              </a:rPr>
              <a:t> in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comments</a:t>
            </a:r>
            <a:r>
              <a:rPr lang="de-DE" altLang="en-US" sz="1800" dirty="0" smtClean="0">
                <a:solidFill>
                  <a:schemeClr val="bg2">
                    <a:lumMod val="25000"/>
                  </a:schemeClr>
                </a:solidFill>
                <a:latin typeface="Arial" pitchFamily="34" charset="0"/>
                <a:cs typeface="Arial" pitchFamily="34" charset="0"/>
              </a:rPr>
              <a:t> on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table.</a:t>
            </a:r>
          </a:p>
        </p:txBody>
      </p:sp>
      <p:pic>
        <p:nvPicPr>
          <p:cNvPr id="24583"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b="15515"/>
          <a:stretch>
            <a:fillRect/>
          </a:stretch>
        </p:blipFill>
        <p:spPr bwMode="auto">
          <a:xfrm>
            <a:off x="906463" y="2003425"/>
            <a:ext cx="6602412" cy="223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p:nvPr/>
        </p:nvSpPr>
        <p:spPr>
          <a:xfrm>
            <a:off x="757238" y="1881188"/>
            <a:ext cx="6846887" cy="2505075"/>
          </a:xfrm>
          <a:prstGeom prst="rect">
            <a:avLst/>
          </a:prstGeom>
          <a:noFill/>
          <a:ln w="9525" cap="flat" cmpd="sng" algn="ctr">
            <a:solidFill>
              <a:srgbClr val="FFE600"/>
            </a:solidFill>
            <a:prstDash val="solid"/>
          </a:ln>
          <a:effectLst/>
        </p:spPr>
        <p:txBody>
          <a:bodyPr/>
          <a:lstStyle/>
          <a:p>
            <a:pPr algn="ctr" defTabSz="1043056" fontAlgn="auto">
              <a:spcBef>
                <a:spcPts val="0"/>
              </a:spcBef>
              <a:spcAft>
                <a:spcPts val="0"/>
              </a:spcAft>
              <a:defRPr/>
            </a:pPr>
            <a:endParaRPr lang="de-DE" sz="1200" kern="0" dirty="0">
              <a:solidFill>
                <a:schemeClr val="bg2">
                  <a:lumMod val="25000"/>
                </a:schemeClr>
              </a:solidFill>
              <a:latin typeface="Arial"/>
              <a:cs typeface="+mn-cs"/>
            </a:endParaRPr>
          </a:p>
        </p:txBody>
      </p:sp>
      <p:pic>
        <p:nvPicPr>
          <p:cNvPr id="24585" name="Picture 10"/>
          <p:cNvPicPr>
            <a:picLocks noChangeAspect="1" noChangeArrowheads="1"/>
          </p:cNvPicPr>
          <p:nvPr>
            <p:custDataLst>
              <p:tags r:id="rId1"/>
            </p:custDataLst>
          </p:nvPr>
        </p:nvPicPr>
        <p:blipFill>
          <a:blip r:embed="rId9">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6" name="Picture 10"/>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Imagen 1" descr="C:\Users\sofia_balbuena\Desktop\LOGO Min de Hacienda BILINGÜE 2015 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descr="http://img.freeflagicons.com/thumb/square_icon/paraguay/paraguay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Content Placeholder 4"/>
          <p:cNvSpPr txBox="1">
            <a:spLocks/>
          </p:cNvSpPr>
          <p:nvPr/>
        </p:nvSpPr>
        <p:spPr>
          <a:xfrm>
            <a:off x="665163" y="1073150"/>
            <a:ext cx="9015412" cy="398463"/>
          </a:xfrm>
          <a:prstGeom prst="rect">
            <a:avLst/>
          </a:prstGeom>
        </p:spPr>
        <p:txBody>
          <a:bodyPr/>
          <a:lstStyle>
            <a:lvl1pPr marL="357188" indent="-357188" algn="l" defTabSz="1043056"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Arial" pitchFamily="34" charset="0"/>
              </a:defRPr>
            </a:lvl1pPr>
            <a:lvl2pPr marL="712788" indent="-355600" algn="l" defTabSz="1043056"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Arial" pitchFamily="34" charset="0"/>
              </a:defRPr>
            </a:lvl2pPr>
            <a:lvl3pPr marL="1079500" indent="-366713" algn="l" defTabSz="1043056"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3pPr>
            <a:lvl4pPr marL="1435100" indent="-355600" algn="l" defTabSz="1043056"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4pPr>
            <a:lvl5pPr marL="1792288" indent="-357188" algn="l" defTabSz="1043056"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Arial"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0" indent="0" fontAlgn="auto">
              <a:spcAft>
                <a:spcPts val="0"/>
              </a:spcAft>
              <a:buClr>
                <a:srgbClr val="FFE600"/>
              </a:buClr>
              <a:buFont typeface="Arial" pitchFamily="34" charset="0"/>
              <a:buNone/>
              <a:defRPr/>
            </a:pPr>
            <a:r>
              <a:rPr lang="de-DE" sz="2000" b="1" dirty="0" smtClean="0">
                <a:solidFill>
                  <a:schemeClr val="bg2">
                    <a:lumMod val="25000"/>
                  </a:schemeClr>
                </a:solidFill>
                <a:latin typeface="Arial"/>
              </a:rPr>
              <a:t>Presentation of </a:t>
            </a:r>
            <a:r>
              <a:rPr lang="de-DE" sz="2000" b="1" dirty="0" err="1" smtClean="0">
                <a:solidFill>
                  <a:schemeClr val="bg2">
                    <a:lumMod val="25000"/>
                  </a:schemeClr>
                </a:solidFill>
                <a:latin typeface="Arial"/>
              </a:rPr>
              <a:t>the</a:t>
            </a:r>
            <a:r>
              <a:rPr lang="de-DE" sz="2000" b="1" dirty="0" smtClean="0">
                <a:solidFill>
                  <a:schemeClr val="bg2">
                    <a:lumMod val="25000"/>
                  </a:schemeClr>
                </a:solidFill>
                <a:latin typeface="Arial"/>
              </a:rPr>
              <a:t> overall </a:t>
            </a:r>
            <a:r>
              <a:rPr lang="de-DE" sz="2000" b="1" dirty="0" err="1" smtClean="0">
                <a:solidFill>
                  <a:schemeClr val="bg2">
                    <a:lumMod val="25000"/>
                  </a:schemeClr>
                </a:solidFill>
                <a:latin typeface="Arial"/>
              </a:rPr>
              <a:t>level</a:t>
            </a:r>
            <a:r>
              <a:rPr lang="de-DE" sz="2000" b="1" dirty="0" smtClean="0">
                <a:solidFill>
                  <a:schemeClr val="bg2">
                    <a:lumMod val="25000"/>
                  </a:schemeClr>
                </a:solidFill>
                <a:latin typeface="Arial"/>
              </a:rPr>
              <a:t> of </a:t>
            </a:r>
            <a:r>
              <a:rPr lang="de-DE" sz="2000" b="1" dirty="0" err="1" smtClean="0">
                <a:solidFill>
                  <a:schemeClr val="bg2">
                    <a:lumMod val="25000"/>
                  </a:schemeClr>
                </a:solidFill>
                <a:latin typeface="Arial"/>
              </a:rPr>
              <a:t>alignment</a:t>
            </a:r>
            <a:r>
              <a:rPr lang="de-DE" sz="2000" b="1" dirty="0" smtClean="0">
                <a:solidFill>
                  <a:schemeClr val="bg2">
                    <a:lumMod val="25000"/>
                  </a:schemeClr>
                </a:solidFill>
                <a:latin typeface="Arial"/>
              </a:rPr>
              <a:t> </a:t>
            </a:r>
            <a:r>
              <a:rPr lang="de-DE" sz="2000" b="1" dirty="0" err="1" smtClean="0">
                <a:solidFill>
                  <a:schemeClr val="bg2">
                    <a:lumMod val="25000"/>
                  </a:schemeClr>
                </a:solidFill>
                <a:latin typeface="Arial"/>
              </a:rPr>
              <a:t>with</a:t>
            </a:r>
            <a:r>
              <a:rPr lang="de-DE" sz="2000" b="1" dirty="0" smtClean="0">
                <a:solidFill>
                  <a:schemeClr val="bg2">
                    <a:lumMod val="25000"/>
                  </a:schemeClr>
                </a:solidFill>
                <a:latin typeface="Arial"/>
              </a:rPr>
              <a:t> IPSAS:</a:t>
            </a:r>
          </a:p>
          <a:p>
            <a:pPr fontAlgn="auto">
              <a:spcAft>
                <a:spcPts val="0"/>
              </a:spcAft>
              <a:buClr>
                <a:srgbClr val="FFE600"/>
              </a:buClr>
              <a:defRPr/>
            </a:pPr>
            <a:endParaRPr lang="de-DE" sz="2000" dirty="0">
              <a:solidFill>
                <a:schemeClr val="bg2">
                  <a:lumMod val="25000"/>
                </a:schemeClr>
              </a:solidFill>
              <a:latin typeface="Arial"/>
            </a:endParaRPr>
          </a:p>
        </p:txBody>
      </p:sp>
      <p:pic>
        <p:nvPicPr>
          <p:cNvPr id="25606"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163" y="1593850"/>
            <a:ext cx="3951287" cy="455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5607" name="Group 34"/>
          <p:cNvGrpSpPr>
            <a:grpSpLocks/>
          </p:cNvGrpSpPr>
          <p:nvPr/>
        </p:nvGrpSpPr>
        <p:grpSpPr bwMode="auto">
          <a:xfrm>
            <a:off x="5295900" y="1785938"/>
            <a:ext cx="5305425" cy="1284287"/>
            <a:chOff x="5949537" y="3134192"/>
            <a:chExt cx="4013860" cy="1283713"/>
          </a:xfrm>
        </p:grpSpPr>
        <p:pic>
          <p:nvPicPr>
            <p:cNvPr id="25611" name="Picture 2"/>
            <p:cNvPicPr>
              <a:picLocks noChangeAspect="1" noChangeArrowheads="1"/>
            </p:cNvPicPr>
            <p:nvPr/>
          </p:nvPicPr>
          <p:blipFill>
            <a:blip r:embed="rId9">
              <a:extLst>
                <a:ext uri="{28A0092B-C50C-407E-A947-70E740481C1C}">
                  <a14:useLocalDpi xmlns:a14="http://schemas.microsoft.com/office/drawing/2010/main" val="0"/>
                </a:ext>
              </a:extLst>
            </a:blip>
            <a:srcRect r="85986"/>
            <a:stretch>
              <a:fillRect/>
            </a:stretch>
          </p:blipFill>
          <p:spPr bwMode="auto">
            <a:xfrm>
              <a:off x="5949537" y="3134192"/>
              <a:ext cx="522515" cy="128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8" name="TextBox 36"/>
            <p:cNvSpPr txBox="1">
              <a:spLocks noChangeArrowheads="1"/>
            </p:cNvSpPr>
            <p:nvPr/>
          </p:nvSpPr>
          <p:spPr bwMode="auto">
            <a:xfrm>
              <a:off x="6471988" y="3181796"/>
              <a:ext cx="3491409" cy="233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6576" rIns="0" bIns="0">
              <a:spAutoFit/>
            </a:bodyPr>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spcAft>
                  <a:spcPts val="600"/>
                </a:spcAft>
                <a:buClr>
                  <a:srgbClr val="FFE600"/>
                </a:buClr>
                <a:buSzPct val="70000"/>
                <a:buFontTx/>
                <a:buNone/>
                <a:defRPr/>
              </a:pPr>
              <a:r>
                <a:rPr lang="de-DE" altLang="en-US" sz="1500" smtClean="0">
                  <a:solidFill>
                    <a:schemeClr val="bg2">
                      <a:lumMod val="25000"/>
                    </a:schemeClr>
                  </a:solidFill>
                  <a:latin typeface="Arial" pitchFamily="34" charset="0"/>
                  <a:cs typeface="Arial" pitchFamily="34" charset="0"/>
                </a:rPr>
                <a:t>X % - Y % of alignment with IPSAS</a:t>
              </a:r>
            </a:p>
          </p:txBody>
        </p:sp>
        <p:sp>
          <p:nvSpPr>
            <p:cNvPr id="24589" name="TextBox 37"/>
            <p:cNvSpPr txBox="1">
              <a:spLocks noChangeArrowheads="1"/>
            </p:cNvSpPr>
            <p:nvPr/>
          </p:nvSpPr>
          <p:spPr bwMode="auto">
            <a:xfrm>
              <a:off x="6471988" y="3607056"/>
              <a:ext cx="3491409" cy="233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6576" rIns="0" bIns="0">
              <a:spAutoFit/>
            </a:bodyPr>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spcAft>
                  <a:spcPts val="600"/>
                </a:spcAft>
                <a:buClr>
                  <a:srgbClr val="FFE600"/>
                </a:buClr>
                <a:buSzPct val="70000"/>
                <a:buFontTx/>
                <a:buNone/>
                <a:defRPr/>
              </a:pPr>
              <a:r>
                <a:rPr lang="de-DE" altLang="en-US" sz="1500" dirty="0" smtClean="0">
                  <a:solidFill>
                    <a:schemeClr val="bg2">
                      <a:lumMod val="25000"/>
                    </a:schemeClr>
                  </a:solidFill>
                  <a:latin typeface="Arial" pitchFamily="34" charset="0"/>
                  <a:cs typeface="Arial" pitchFamily="34" charset="0"/>
                </a:rPr>
                <a:t>X % - Y % of </a:t>
              </a:r>
              <a:r>
                <a:rPr lang="de-DE" altLang="en-US" sz="1500" dirty="0" err="1" smtClean="0">
                  <a:solidFill>
                    <a:schemeClr val="bg2">
                      <a:lumMod val="25000"/>
                    </a:schemeClr>
                  </a:solidFill>
                  <a:latin typeface="Arial" pitchFamily="34" charset="0"/>
                  <a:cs typeface="Arial" pitchFamily="34" charset="0"/>
                </a:rPr>
                <a:t>alignment</a:t>
              </a:r>
              <a:r>
                <a:rPr lang="de-DE" altLang="en-US" sz="1500" dirty="0" smtClean="0">
                  <a:solidFill>
                    <a:schemeClr val="bg2">
                      <a:lumMod val="25000"/>
                    </a:schemeClr>
                  </a:solidFill>
                  <a:latin typeface="Arial" pitchFamily="34" charset="0"/>
                  <a:cs typeface="Arial" pitchFamily="34" charset="0"/>
                </a:rPr>
                <a:t> </a:t>
              </a:r>
              <a:r>
                <a:rPr lang="de-DE" altLang="en-US" sz="1500" dirty="0" err="1" smtClean="0">
                  <a:solidFill>
                    <a:schemeClr val="bg2">
                      <a:lumMod val="25000"/>
                    </a:schemeClr>
                  </a:solidFill>
                  <a:latin typeface="Arial" pitchFamily="34" charset="0"/>
                  <a:cs typeface="Arial" pitchFamily="34" charset="0"/>
                </a:rPr>
                <a:t>with</a:t>
              </a:r>
              <a:r>
                <a:rPr lang="de-DE" altLang="en-US" sz="1500" dirty="0" smtClean="0">
                  <a:solidFill>
                    <a:schemeClr val="bg2">
                      <a:lumMod val="25000"/>
                    </a:schemeClr>
                  </a:solidFill>
                  <a:latin typeface="Arial" pitchFamily="34" charset="0"/>
                  <a:cs typeface="Arial" pitchFamily="34" charset="0"/>
                </a:rPr>
                <a:t> IPSAS</a:t>
              </a:r>
            </a:p>
          </p:txBody>
        </p:sp>
        <p:sp>
          <p:nvSpPr>
            <p:cNvPr id="24590" name="TextBox 38"/>
            <p:cNvSpPr txBox="1">
              <a:spLocks noChangeArrowheads="1"/>
            </p:cNvSpPr>
            <p:nvPr/>
          </p:nvSpPr>
          <p:spPr bwMode="auto">
            <a:xfrm>
              <a:off x="6469586" y="4021207"/>
              <a:ext cx="3491409" cy="233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6576" rIns="0" bIns="0">
              <a:spAutoFit/>
            </a:bodyPr>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spcAft>
                  <a:spcPts val="600"/>
                </a:spcAft>
                <a:buClr>
                  <a:srgbClr val="FFE600"/>
                </a:buClr>
                <a:buSzPct val="70000"/>
                <a:buFontTx/>
                <a:buNone/>
                <a:defRPr/>
              </a:pPr>
              <a:r>
                <a:rPr lang="de-DE" altLang="en-US" sz="1500" smtClean="0">
                  <a:solidFill>
                    <a:schemeClr val="bg2">
                      <a:lumMod val="25000"/>
                    </a:schemeClr>
                  </a:solidFill>
                  <a:latin typeface="Arial" pitchFamily="34" charset="0"/>
                  <a:cs typeface="Arial" pitchFamily="34" charset="0"/>
                </a:rPr>
                <a:t>X % - Y % of alignment with IPSAS</a:t>
              </a:r>
            </a:p>
          </p:txBody>
        </p:sp>
      </p:grpSp>
      <p:sp>
        <p:nvSpPr>
          <p:cNvPr id="24586" name="TextBox 39"/>
          <p:cNvSpPr txBox="1">
            <a:spLocks noChangeArrowheads="1"/>
          </p:cNvSpPr>
          <p:nvPr/>
        </p:nvSpPr>
        <p:spPr bwMode="auto">
          <a:xfrm>
            <a:off x="5295900" y="3513138"/>
            <a:ext cx="5086350" cy="262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6576" rIns="0" bIns="0">
            <a:spAutoFit/>
          </a:bodyPr>
          <a:lstStyle>
            <a:lvl1pPr marL="285750" indent="-285750"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spcAft>
                <a:spcPts val="1800"/>
              </a:spcAft>
              <a:buClr>
                <a:srgbClr val="FFE600"/>
              </a:buClr>
              <a:buSzPct val="70000"/>
              <a:buFont typeface="Arial" pitchFamily="34" charset="0"/>
              <a:buChar char="►"/>
              <a:defRPr/>
            </a:pPr>
            <a:r>
              <a:rPr lang="de-DE" altLang="en-US" sz="1800" dirty="0" err="1" smtClean="0">
                <a:solidFill>
                  <a:schemeClr val="bg2">
                    <a:lumMod val="25000"/>
                  </a:schemeClr>
                </a:solidFill>
                <a:latin typeface="Arial" pitchFamily="34" charset="0"/>
                <a:cs typeface="Arial" pitchFamily="34" charset="0"/>
              </a:rPr>
              <a:t>Any</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main</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country</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specific</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circumstances</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with</a:t>
            </a:r>
            <a:r>
              <a:rPr lang="de-DE" altLang="en-US" sz="1800" dirty="0" smtClean="0">
                <a:solidFill>
                  <a:schemeClr val="bg2">
                    <a:lumMod val="25000"/>
                  </a:schemeClr>
                </a:solidFill>
                <a:latin typeface="Arial" pitchFamily="34" charset="0"/>
                <a:cs typeface="Arial" pitchFamily="34" charset="0"/>
              </a:rPr>
              <a:t> a major influence on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implementation</a:t>
            </a:r>
            <a:r>
              <a:rPr lang="de-DE" altLang="en-US" sz="1800" dirty="0" smtClean="0">
                <a:solidFill>
                  <a:schemeClr val="bg2">
                    <a:lumMod val="25000"/>
                  </a:schemeClr>
                </a:solidFill>
                <a:latin typeface="Arial" pitchFamily="34" charset="0"/>
                <a:cs typeface="Arial" pitchFamily="34" charset="0"/>
              </a:rPr>
              <a:t> of IPSAS will </a:t>
            </a:r>
            <a:r>
              <a:rPr lang="de-DE" altLang="en-US" sz="1800" dirty="0" err="1" smtClean="0">
                <a:solidFill>
                  <a:schemeClr val="bg2">
                    <a:lumMod val="25000"/>
                  </a:schemeClr>
                </a:solidFill>
                <a:latin typeface="Arial" pitchFamily="34" charset="0"/>
                <a:cs typeface="Arial" pitchFamily="34" charset="0"/>
              </a:rPr>
              <a:t>be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described</a:t>
            </a:r>
            <a:r>
              <a:rPr lang="de-DE" altLang="en-US" sz="1800" dirty="0" smtClean="0">
                <a:solidFill>
                  <a:schemeClr val="bg2">
                    <a:lumMod val="25000"/>
                  </a:schemeClr>
                </a:solidFill>
                <a:latin typeface="Arial" pitchFamily="34" charset="0"/>
                <a:cs typeface="Arial" pitchFamily="34" charset="0"/>
              </a:rPr>
              <a:t> in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country</a:t>
            </a:r>
            <a:r>
              <a:rPr lang="de-DE" altLang="en-US" sz="1800" dirty="0" smtClean="0">
                <a:solidFill>
                  <a:schemeClr val="bg2">
                    <a:lumMod val="25000"/>
                  </a:schemeClr>
                </a:solidFill>
                <a:latin typeface="Arial" pitchFamily="34" charset="0"/>
                <a:cs typeface="Arial" pitchFamily="34" charset="0"/>
              </a:rPr>
              <a:t> report (attachment) and will also </a:t>
            </a:r>
            <a:r>
              <a:rPr lang="de-DE" altLang="en-US" sz="1800" dirty="0" err="1" smtClean="0">
                <a:solidFill>
                  <a:schemeClr val="bg2">
                    <a:lumMod val="25000"/>
                  </a:schemeClr>
                </a:solidFill>
                <a:latin typeface="Arial" pitchFamily="34" charset="0"/>
                <a:cs typeface="Arial" pitchFamily="34" charset="0"/>
              </a:rPr>
              <a:t>be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reflected</a:t>
            </a:r>
            <a:r>
              <a:rPr lang="de-DE" altLang="en-US" sz="1800" dirty="0" smtClean="0">
                <a:solidFill>
                  <a:schemeClr val="bg2">
                    <a:lumMod val="25000"/>
                  </a:schemeClr>
                </a:solidFill>
                <a:latin typeface="Arial" pitchFamily="34" charset="0"/>
                <a:cs typeface="Arial" pitchFamily="34" charset="0"/>
              </a:rPr>
              <a:t> in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analysis of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overall results (</a:t>
            </a:r>
            <a:r>
              <a:rPr lang="de-DE" altLang="en-US" sz="1800" dirty="0" err="1" smtClean="0">
                <a:solidFill>
                  <a:schemeClr val="bg2">
                    <a:lumMod val="25000"/>
                  </a:schemeClr>
                </a:solidFill>
                <a:latin typeface="Arial" pitchFamily="34" charset="0"/>
                <a:cs typeface="Arial" pitchFamily="34" charset="0"/>
              </a:rPr>
              <a:t>main</a:t>
            </a:r>
            <a:r>
              <a:rPr lang="de-DE" altLang="en-US" sz="1800" dirty="0" smtClean="0">
                <a:solidFill>
                  <a:schemeClr val="bg2">
                    <a:lumMod val="25000"/>
                  </a:schemeClr>
                </a:solidFill>
                <a:latin typeface="Arial" pitchFamily="34" charset="0"/>
                <a:cs typeface="Arial" pitchFamily="34" charset="0"/>
              </a:rPr>
              <a:t> report).</a:t>
            </a:r>
          </a:p>
          <a:p>
            <a:pPr eaLnBrk="1" hangingPunct="1">
              <a:lnSpc>
                <a:spcPct val="85000"/>
              </a:lnSpc>
              <a:spcBef>
                <a:spcPct val="0"/>
              </a:spcBef>
              <a:spcAft>
                <a:spcPts val="1800"/>
              </a:spcAft>
              <a:buClr>
                <a:srgbClr val="FFE600"/>
              </a:buClr>
              <a:buSzPct val="70000"/>
              <a:buFont typeface="Arial" pitchFamily="34" charset="0"/>
              <a:buChar char="►"/>
              <a:defRPr/>
            </a:pPr>
            <a:r>
              <a:rPr lang="de-DE" altLang="en-US" sz="1800" dirty="0" err="1" smtClean="0">
                <a:solidFill>
                  <a:schemeClr val="bg2">
                    <a:lumMod val="25000"/>
                  </a:schemeClr>
                </a:solidFill>
                <a:latin typeface="Arial" pitchFamily="34" charset="0"/>
                <a:cs typeface="Arial" pitchFamily="34" charset="0"/>
              </a:rPr>
              <a:t>We</a:t>
            </a:r>
            <a:r>
              <a:rPr lang="de-DE" altLang="en-US" sz="1800" dirty="0" smtClean="0">
                <a:solidFill>
                  <a:schemeClr val="bg2">
                    <a:lumMod val="25000"/>
                  </a:schemeClr>
                </a:solidFill>
                <a:latin typeface="Arial" pitchFamily="34" charset="0"/>
                <a:cs typeface="Arial" pitchFamily="34" charset="0"/>
              </a:rPr>
              <a:t> plan to </a:t>
            </a:r>
            <a:r>
              <a:rPr lang="de-DE" altLang="en-US" sz="1800" dirty="0" err="1" smtClean="0">
                <a:solidFill>
                  <a:schemeClr val="bg2">
                    <a:lumMod val="25000"/>
                  </a:schemeClr>
                </a:solidFill>
                <a:latin typeface="Arial" pitchFamily="34" charset="0"/>
                <a:cs typeface="Arial" pitchFamily="34" charset="0"/>
              </a:rPr>
              <a:t>comment</a:t>
            </a:r>
            <a:r>
              <a:rPr lang="de-DE" altLang="en-US" sz="1800" dirty="0" smtClean="0">
                <a:solidFill>
                  <a:schemeClr val="bg2">
                    <a:lumMod val="25000"/>
                  </a:schemeClr>
                </a:solidFill>
                <a:latin typeface="Arial" pitchFamily="34" charset="0"/>
                <a:cs typeface="Arial" pitchFamily="34" charset="0"/>
              </a:rPr>
              <a:t> on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main</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source</a:t>
            </a:r>
            <a:r>
              <a:rPr lang="de-DE" altLang="en-US" sz="1800" dirty="0" smtClean="0">
                <a:solidFill>
                  <a:schemeClr val="bg2">
                    <a:lumMod val="25000"/>
                  </a:schemeClr>
                </a:solidFill>
                <a:latin typeface="Arial" pitchFamily="34" charset="0"/>
                <a:cs typeface="Arial" pitchFamily="34" charset="0"/>
              </a:rPr>
              <a:t> of </a:t>
            </a:r>
            <a:r>
              <a:rPr lang="de-DE" altLang="en-US" sz="1800" dirty="0" err="1" smtClean="0">
                <a:solidFill>
                  <a:schemeClr val="bg2">
                    <a:lumMod val="25000"/>
                  </a:schemeClr>
                </a:solidFill>
                <a:latin typeface="Arial" pitchFamily="34" charset="0"/>
                <a:cs typeface="Arial" pitchFamily="34" charset="0"/>
              </a:rPr>
              <a:t>gaps</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between</a:t>
            </a:r>
            <a:r>
              <a:rPr lang="de-DE" altLang="en-US" sz="1800" dirty="0" smtClean="0">
                <a:solidFill>
                  <a:schemeClr val="bg2">
                    <a:lumMod val="25000"/>
                  </a:schemeClr>
                </a:solidFill>
                <a:latin typeface="Arial" pitchFamily="34" charset="0"/>
                <a:cs typeface="Arial" pitchFamily="34" charset="0"/>
              </a:rPr>
              <a:t> national and international standards - </a:t>
            </a:r>
            <a:r>
              <a:rPr lang="de-DE" altLang="en-US" sz="1800" dirty="0" err="1" smtClean="0">
                <a:solidFill>
                  <a:schemeClr val="bg2">
                    <a:lumMod val="25000"/>
                  </a:schemeClr>
                </a:solidFill>
                <a:latin typeface="Arial" pitchFamily="34" charset="0"/>
                <a:cs typeface="Arial" pitchFamily="34" charset="0"/>
              </a:rPr>
              <a:t>especially</a:t>
            </a:r>
            <a:r>
              <a:rPr lang="de-DE" altLang="en-US" sz="1800" dirty="0" smtClean="0">
                <a:solidFill>
                  <a:schemeClr val="bg2">
                    <a:lumMod val="25000"/>
                  </a:schemeClr>
                </a:solidFill>
                <a:latin typeface="Arial" pitchFamily="34" charset="0"/>
                <a:cs typeface="Arial" pitchFamily="34" charset="0"/>
              </a:rPr>
              <a:t> on </a:t>
            </a:r>
            <a:r>
              <a:rPr lang="de-DE" altLang="en-US" sz="1800" dirty="0" err="1" smtClean="0">
                <a:solidFill>
                  <a:schemeClr val="bg2">
                    <a:lumMod val="25000"/>
                  </a:schemeClr>
                </a:solidFill>
                <a:latin typeface="Arial" pitchFamily="34" charset="0"/>
                <a:cs typeface="Arial" pitchFamily="34" charset="0"/>
              </a:rPr>
              <a:t>the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fact</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whether</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those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gaps</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are</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temporary</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transitional</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provisions</a:t>
            </a:r>
            <a:r>
              <a:rPr lang="de-DE" altLang="en-US" sz="1800" dirty="0" smtClean="0">
                <a:solidFill>
                  <a:schemeClr val="bg2">
                    <a:lumMod val="25000"/>
                  </a:schemeClr>
                </a:solidFill>
                <a:latin typeface="Arial" pitchFamily="34" charset="0"/>
                <a:cs typeface="Arial" pitchFamily="34" charset="0"/>
              </a:rPr>
              <a:t>).</a:t>
            </a:r>
          </a:p>
        </p:txBody>
      </p:sp>
      <p:pic>
        <p:nvPicPr>
          <p:cNvPr id="25609" name="Picture 10"/>
          <p:cNvPicPr>
            <a:picLocks noChangeAspect="1" noChangeArrowheads="1"/>
          </p:cNvPicPr>
          <p:nvPr>
            <p:custDataLst>
              <p:tags r:id="rId1"/>
            </p:custDataLst>
          </p:nvPr>
        </p:nvPicPr>
        <p:blipFill>
          <a:blip r:embed="rId10">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10" name="Picture 10"/>
          <p:cNvPicPr>
            <a:picLocks noChangeAspect="1" noChangeArrowheads="1"/>
          </p:cNvPicPr>
          <p:nvPr>
            <p:custDataLst>
              <p:tags r:id="rId2"/>
            </p:custDataLst>
          </p:nvPr>
        </p:nvPicPr>
        <p:blipFill>
          <a:blip r:embed="rId10">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Imagen 1" descr="C:\Users\sofia_balbuena\Desktop\LOGO Min de Hacienda BILINGÜE 2015 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4" descr="http://img.freeflagicons.com/thumb/square_icon/paraguay/paraguay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itle 1"/>
          <p:cNvSpPr txBox="1">
            <a:spLocks/>
          </p:cNvSpPr>
          <p:nvPr/>
        </p:nvSpPr>
        <p:spPr bwMode="auto">
          <a:xfrm>
            <a:off x="736600" y="1089025"/>
            <a:ext cx="107029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spcAft>
                <a:spcPts val="600"/>
              </a:spcAft>
              <a:buFontTx/>
              <a:buNone/>
              <a:defRPr/>
            </a:pPr>
            <a:r>
              <a:rPr lang="de-DE" altLang="en-US" sz="2000" b="1" dirty="0" smtClean="0">
                <a:solidFill>
                  <a:schemeClr val="bg2">
                    <a:lumMod val="25000"/>
                  </a:schemeClr>
                </a:solidFill>
                <a:latin typeface="Arial" pitchFamily="34" charset="0"/>
                <a:cs typeface="Arial" pitchFamily="34" charset="0"/>
              </a:rPr>
              <a:t>Presentation of </a:t>
            </a:r>
            <a:r>
              <a:rPr lang="de-DE" altLang="en-US" sz="2000" b="1" dirty="0" err="1" smtClean="0">
                <a:solidFill>
                  <a:schemeClr val="bg2">
                    <a:lumMod val="25000"/>
                  </a:schemeClr>
                </a:solidFill>
                <a:latin typeface="Arial" pitchFamily="34" charset="0"/>
                <a:cs typeface="Arial" pitchFamily="34" charset="0"/>
              </a:rPr>
              <a:t>the</a:t>
            </a:r>
            <a:r>
              <a:rPr lang="de-DE" altLang="en-US" sz="2000" b="1" dirty="0" smtClean="0">
                <a:solidFill>
                  <a:schemeClr val="bg2">
                    <a:lumMod val="25000"/>
                  </a:schemeClr>
                </a:solidFill>
                <a:latin typeface="Arial" pitchFamily="34" charset="0"/>
                <a:cs typeface="Arial" pitchFamily="34" charset="0"/>
              </a:rPr>
              <a:t> </a:t>
            </a:r>
            <a:r>
              <a:rPr lang="de-DE" altLang="en-US" sz="2000" b="1" dirty="0" err="1" smtClean="0">
                <a:solidFill>
                  <a:schemeClr val="bg2">
                    <a:lumMod val="25000"/>
                  </a:schemeClr>
                </a:solidFill>
                <a:latin typeface="Arial" pitchFamily="34" charset="0"/>
                <a:cs typeface="Arial" pitchFamily="34" charset="0"/>
              </a:rPr>
              <a:t>alignment</a:t>
            </a:r>
            <a:r>
              <a:rPr lang="de-DE" altLang="en-US" sz="2000" b="1" dirty="0" smtClean="0">
                <a:solidFill>
                  <a:schemeClr val="bg2">
                    <a:lumMod val="25000"/>
                  </a:schemeClr>
                </a:solidFill>
                <a:latin typeface="Arial" pitchFamily="34" charset="0"/>
                <a:cs typeface="Arial" pitchFamily="34" charset="0"/>
              </a:rPr>
              <a:t> per IPSAS and comparison </a:t>
            </a:r>
            <a:r>
              <a:rPr lang="de-DE" altLang="en-US" sz="2000" b="1" dirty="0" err="1" smtClean="0">
                <a:solidFill>
                  <a:schemeClr val="bg2">
                    <a:lumMod val="25000"/>
                  </a:schemeClr>
                </a:solidFill>
                <a:latin typeface="Arial" pitchFamily="34" charset="0"/>
                <a:cs typeface="Arial" pitchFamily="34" charset="0"/>
              </a:rPr>
              <a:t>amongst</a:t>
            </a:r>
            <a:r>
              <a:rPr lang="de-DE" altLang="en-US" sz="2000" b="1" dirty="0" smtClean="0">
                <a:solidFill>
                  <a:schemeClr val="bg2">
                    <a:lumMod val="25000"/>
                  </a:schemeClr>
                </a:solidFill>
                <a:latin typeface="Arial" pitchFamily="34" charset="0"/>
                <a:cs typeface="Arial" pitchFamily="34" charset="0"/>
              </a:rPr>
              <a:t> countries</a:t>
            </a:r>
          </a:p>
          <a:p>
            <a:pPr eaLnBrk="1" hangingPunct="1">
              <a:lnSpc>
                <a:spcPct val="85000"/>
              </a:lnSpc>
              <a:spcBef>
                <a:spcPct val="0"/>
              </a:spcBef>
              <a:spcAft>
                <a:spcPts val="600"/>
              </a:spcAft>
              <a:buFontTx/>
              <a:buNone/>
              <a:defRPr/>
            </a:pPr>
            <a:r>
              <a:rPr lang="de-DE" altLang="en-US" sz="1600" dirty="0" smtClean="0">
                <a:solidFill>
                  <a:schemeClr val="bg2">
                    <a:lumMod val="25000"/>
                  </a:schemeClr>
                </a:solidFill>
                <a:latin typeface="Arial" pitchFamily="34" charset="0"/>
                <a:cs typeface="Arial" pitchFamily="34" charset="0"/>
              </a:rPr>
              <a:t>(The </a:t>
            </a:r>
            <a:r>
              <a:rPr lang="de-DE" altLang="en-US" sz="1600" dirty="0" err="1" smtClean="0">
                <a:solidFill>
                  <a:schemeClr val="bg2">
                    <a:lumMod val="25000"/>
                  </a:schemeClr>
                </a:solidFill>
                <a:latin typeface="Arial" pitchFamily="34" charset="0"/>
                <a:cs typeface="Arial" pitchFamily="34" charset="0"/>
              </a:rPr>
              <a:t>images</a:t>
            </a:r>
            <a:r>
              <a:rPr lang="de-DE" altLang="en-US" sz="1600" dirty="0" smtClean="0">
                <a:solidFill>
                  <a:schemeClr val="bg2">
                    <a:lumMod val="25000"/>
                  </a:schemeClr>
                </a:solidFill>
                <a:latin typeface="Arial" pitchFamily="34" charset="0"/>
                <a:cs typeface="Arial" pitchFamily="34" charset="0"/>
              </a:rPr>
              <a:t> </a:t>
            </a:r>
            <a:r>
              <a:rPr lang="de-DE" altLang="en-US" sz="1600" dirty="0" err="1" smtClean="0">
                <a:solidFill>
                  <a:schemeClr val="bg2">
                    <a:lumMod val="25000"/>
                  </a:schemeClr>
                </a:solidFill>
                <a:latin typeface="Arial" pitchFamily="34" charset="0"/>
                <a:cs typeface="Arial" pitchFamily="34" charset="0"/>
              </a:rPr>
              <a:t>are</a:t>
            </a:r>
            <a:r>
              <a:rPr lang="de-DE" altLang="en-US" sz="1600" dirty="0" smtClean="0">
                <a:solidFill>
                  <a:schemeClr val="bg2">
                    <a:lumMod val="25000"/>
                  </a:schemeClr>
                </a:solidFill>
                <a:latin typeface="Arial" pitchFamily="34" charset="0"/>
                <a:cs typeface="Arial" pitchFamily="34" charset="0"/>
              </a:rPr>
              <a:t> </a:t>
            </a:r>
            <a:r>
              <a:rPr lang="de-DE" altLang="en-US" sz="1600" b="1" u="sng" dirty="0" smtClean="0">
                <a:solidFill>
                  <a:schemeClr val="bg2">
                    <a:lumMod val="25000"/>
                  </a:schemeClr>
                </a:solidFill>
                <a:latin typeface="Arial" pitchFamily="34" charset="0"/>
                <a:cs typeface="Arial" pitchFamily="34" charset="0"/>
              </a:rPr>
              <a:t>not</a:t>
            </a:r>
            <a:r>
              <a:rPr lang="de-DE" altLang="en-US" sz="1600" dirty="0" smtClean="0">
                <a:solidFill>
                  <a:schemeClr val="bg2">
                    <a:lumMod val="25000"/>
                  </a:schemeClr>
                </a:solidFill>
                <a:latin typeface="Arial" pitchFamily="34" charset="0"/>
                <a:cs typeface="Arial" pitchFamily="34" charset="0"/>
              </a:rPr>
              <a:t> </a:t>
            </a:r>
            <a:r>
              <a:rPr lang="de-DE" altLang="en-US" sz="1600" dirty="0" err="1" smtClean="0">
                <a:solidFill>
                  <a:schemeClr val="bg2">
                    <a:lumMod val="25000"/>
                  </a:schemeClr>
                </a:solidFill>
                <a:latin typeface="Arial" pitchFamily="34" charset="0"/>
                <a:cs typeface="Arial" pitchFamily="34" charset="0"/>
              </a:rPr>
              <a:t>based</a:t>
            </a:r>
            <a:r>
              <a:rPr lang="de-DE" altLang="en-US" sz="1600" dirty="0" smtClean="0">
                <a:solidFill>
                  <a:schemeClr val="bg2">
                    <a:lumMod val="25000"/>
                  </a:schemeClr>
                </a:solidFill>
                <a:latin typeface="Arial" pitchFamily="34" charset="0"/>
                <a:cs typeface="Arial" pitchFamily="34" charset="0"/>
              </a:rPr>
              <a:t> on actual results)</a:t>
            </a:r>
          </a:p>
        </p:txBody>
      </p:sp>
      <p:pic>
        <p:nvPicPr>
          <p:cNvPr id="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33513" y="1931988"/>
            <a:ext cx="8010525" cy="4235450"/>
          </a:xfrm>
          <a:prstGeom prst="rect">
            <a:avLst/>
          </a:prstGeom>
          <a:noFill/>
          <a:ln w="9525">
            <a:solidFill>
              <a:srgbClr val="646464"/>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31" name="Picture 10"/>
          <p:cNvPicPr>
            <a:picLocks noChangeAspect="1" noChangeArrowheads="1"/>
          </p:cNvPicPr>
          <p:nvPr>
            <p:custDataLst>
              <p:tags r:id="rId1"/>
            </p:custDataLst>
          </p:nvPr>
        </p:nvPicPr>
        <p:blipFill>
          <a:blip r:embed="rId9">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2" name="Picture 10"/>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2"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7665" name="think-cell Slide" r:id="rId13" imgW="270" imgH="270" progId="TCLayout.ActiveDocument.1">
                  <p:embed/>
                </p:oleObj>
              </mc:Choice>
              <mc:Fallback>
                <p:oleObj name="think-cell Slide" r:id="rId13" imgW="270" imgH="270" progId="TCLayout.ActiveDocument.1">
                  <p:embed/>
                  <p:pic>
                    <p:nvPicPr>
                      <p:cNvPr id="0" name="Object 2"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7651" name="Picture 11" descr="\\DEVIDVAPFL01.ey.net\01EM1180\I\IDB_IPSAS\01 Planning\07 Set up Methodology, Survey Instrument and Questionnaires\Online Tool\Royalty free images\Pictures eSurvey form 1\Sect 7 Quest 7.1_14H02195_RF.jpg"/>
          <p:cNvPicPr>
            <a:picLocks noChangeAspect="1" noChangeArrowheads="1"/>
          </p:cNvPicPr>
          <p:nvPr>
            <p:custDataLst>
              <p:tags r:id="rId3"/>
            </p:custDataLst>
          </p:nvPr>
        </p:nvPicPr>
        <p:blipFill>
          <a:blip r:embed="rId15">
            <a:extLst>
              <a:ext uri="{28A0092B-C50C-407E-A947-70E740481C1C}">
                <a14:useLocalDpi xmlns:a14="http://schemas.microsoft.com/office/drawing/2010/main" val="0"/>
              </a:ext>
            </a:extLst>
          </a:blip>
          <a:srcRect/>
          <a:stretch>
            <a:fillRect/>
          </a:stretch>
        </p:blipFill>
        <p:spPr bwMode="auto">
          <a:xfrm>
            <a:off x="4616450" y="1419225"/>
            <a:ext cx="587851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ihandform 14"/>
          <p:cNvSpPr/>
          <p:nvPr>
            <p:custDataLst>
              <p:tags r:id="rId4"/>
            </p:custDataLst>
          </p:nvPr>
        </p:nvSpPr>
        <p:spPr>
          <a:xfrm>
            <a:off x="0" y="2795588"/>
            <a:ext cx="6086475" cy="1152525"/>
          </a:xfrm>
          <a:custGeom>
            <a:avLst/>
            <a:gdLst>
              <a:gd name="connsiteX0" fmla="*/ 9939 w 6907695"/>
              <a:gd name="connsiteY0" fmla="*/ 0 h 2673626"/>
              <a:gd name="connsiteX1" fmla="*/ 6907695 w 6907695"/>
              <a:gd name="connsiteY1" fmla="*/ 0 h 2673626"/>
              <a:gd name="connsiteX2" fmla="*/ 6400800 w 6907695"/>
              <a:gd name="connsiteY2" fmla="*/ 2673626 h 2673626"/>
              <a:gd name="connsiteX3" fmla="*/ 0 w 6907695"/>
              <a:gd name="connsiteY3" fmla="*/ 2673626 h 2673626"/>
              <a:gd name="connsiteX4" fmla="*/ 9939 w 6907695"/>
              <a:gd name="connsiteY4" fmla="*/ 0 h 2673626"/>
              <a:gd name="connsiteX0" fmla="*/ 195676 w 6907695"/>
              <a:gd name="connsiteY0" fmla="*/ 109537 h 2673626"/>
              <a:gd name="connsiteX1" fmla="*/ 6907695 w 6907695"/>
              <a:gd name="connsiteY1" fmla="*/ 0 h 2673626"/>
              <a:gd name="connsiteX2" fmla="*/ 6400800 w 6907695"/>
              <a:gd name="connsiteY2" fmla="*/ 2673626 h 2673626"/>
              <a:gd name="connsiteX3" fmla="*/ 0 w 6907695"/>
              <a:gd name="connsiteY3" fmla="*/ 2673626 h 2673626"/>
              <a:gd name="connsiteX4" fmla="*/ 195676 w 6907695"/>
              <a:gd name="connsiteY4" fmla="*/ 109537 h 2673626"/>
              <a:gd name="connsiteX0" fmla="*/ 8490 w 6907695"/>
              <a:gd name="connsiteY0" fmla="*/ 0 h 2673627"/>
              <a:gd name="connsiteX1" fmla="*/ 6907695 w 6907695"/>
              <a:gd name="connsiteY1" fmla="*/ 1 h 2673627"/>
              <a:gd name="connsiteX2" fmla="*/ 6400800 w 6907695"/>
              <a:gd name="connsiteY2" fmla="*/ 2673627 h 2673627"/>
              <a:gd name="connsiteX3" fmla="*/ 0 w 6907695"/>
              <a:gd name="connsiteY3" fmla="*/ 2673627 h 2673627"/>
              <a:gd name="connsiteX4" fmla="*/ 8490 w 6907695"/>
              <a:gd name="connsiteY4" fmla="*/ 0 h 2673627"/>
              <a:gd name="connsiteX0" fmla="*/ 0 w 8267150"/>
              <a:gd name="connsiteY0" fmla="*/ 2316 h 2673626"/>
              <a:gd name="connsiteX1" fmla="*/ 8267150 w 8267150"/>
              <a:gd name="connsiteY1" fmla="*/ 0 h 2673626"/>
              <a:gd name="connsiteX2" fmla="*/ 7760255 w 8267150"/>
              <a:gd name="connsiteY2" fmla="*/ 2673626 h 2673626"/>
              <a:gd name="connsiteX3" fmla="*/ 1359455 w 8267150"/>
              <a:gd name="connsiteY3" fmla="*/ 2673626 h 2673626"/>
              <a:gd name="connsiteX4" fmla="*/ 0 w 8267150"/>
              <a:gd name="connsiteY4" fmla="*/ 2316 h 2673626"/>
              <a:gd name="connsiteX0" fmla="*/ 0 w 8267150"/>
              <a:gd name="connsiteY0" fmla="*/ 2316 h 2678801"/>
              <a:gd name="connsiteX1" fmla="*/ 8267150 w 8267150"/>
              <a:gd name="connsiteY1" fmla="*/ 0 h 2678801"/>
              <a:gd name="connsiteX2" fmla="*/ 7760255 w 8267150"/>
              <a:gd name="connsiteY2" fmla="*/ 2673626 h 2678801"/>
              <a:gd name="connsiteX3" fmla="*/ 0 w 8267150"/>
              <a:gd name="connsiteY3" fmla="*/ 2678801 h 2678801"/>
              <a:gd name="connsiteX4" fmla="*/ 0 w 8267150"/>
              <a:gd name="connsiteY4" fmla="*/ 2316 h 2678801"/>
              <a:gd name="connsiteX0" fmla="*/ 0 w 8991913"/>
              <a:gd name="connsiteY0" fmla="*/ 26367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26367 h 2678801"/>
              <a:gd name="connsiteX0" fmla="*/ 0 w 8991913"/>
              <a:gd name="connsiteY0" fmla="*/ 13050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13050 h 2678801"/>
              <a:gd name="connsiteX0" fmla="*/ 0 w 8991913"/>
              <a:gd name="connsiteY0" fmla="*/ 13050 h 2699046"/>
              <a:gd name="connsiteX1" fmla="*/ 8991913 w 8991913"/>
              <a:gd name="connsiteY1" fmla="*/ 0 h 2699046"/>
              <a:gd name="connsiteX2" fmla="*/ 8485018 w 8991913"/>
              <a:gd name="connsiteY2" fmla="*/ 2673626 h 2699046"/>
              <a:gd name="connsiteX3" fmla="*/ 0 w 8991913"/>
              <a:gd name="connsiteY3" fmla="*/ 2699046 h 2699046"/>
              <a:gd name="connsiteX4" fmla="*/ 0 w 8991913"/>
              <a:gd name="connsiteY4" fmla="*/ 13050 h 2699046"/>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913" h="2673626">
                <a:moveTo>
                  <a:pt x="0" y="13050"/>
                </a:moveTo>
                <a:lnTo>
                  <a:pt x="8991913" y="0"/>
                </a:lnTo>
                <a:lnTo>
                  <a:pt x="8485018" y="2673626"/>
                </a:lnTo>
                <a:lnTo>
                  <a:pt x="0" y="2672415"/>
                </a:lnTo>
                <a:lnTo>
                  <a:pt x="0" y="13050"/>
                </a:lnTo>
                <a:close/>
              </a:path>
            </a:pathLst>
          </a:custGeom>
          <a:solidFill>
            <a:schemeClr val="bg1"/>
          </a:solidFill>
          <a:ln w="28575" cmpd="sng">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a:lstStyle/>
          <a:p>
            <a:pPr algn="ctr" fontAlgn="auto">
              <a:spcBef>
                <a:spcPts val="0"/>
              </a:spcBef>
              <a:spcAft>
                <a:spcPts val="0"/>
              </a:spcAft>
              <a:defRPr/>
            </a:pPr>
            <a:endParaRPr lang="en-US" sz="1300" dirty="0">
              <a:solidFill>
                <a:schemeClr val="bg1">
                  <a:lumMod val="50000"/>
                </a:schemeClr>
              </a:solidFill>
            </a:endParaRPr>
          </a:p>
        </p:txBody>
      </p:sp>
      <p:pic>
        <p:nvPicPr>
          <p:cNvPr id="27653" name="Imagen 1"/>
          <p:cNvPicPr>
            <a:picLocks noChangeAspect="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Imagen 1" descr="C:\Users\sofia_balbuena\Desktop\LOGO Min de Hacienda BILINGÜE 2015 PNG.png"/>
          <p:cNvPicPr>
            <a:picLocks noChangeAspect="1" noChangeArrowheads="1"/>
          </p:cNvPicPr>
          <p:nvPr>
            <p:custDataLst>
              <p:tags r:id="rId6"/>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4" descr="http://img.freeflagicons.com/thumb/square_icon/paraguay/paraguay_640.png"/>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10"/>
          <p:cNvPicPr>
            <a:picLocks noChangeAspect="1" noChangeArrowheads="1"/>
          </p:cNvPicPr>
          <p:nvPr>
            <p:custDataLst>
              <p:tags r:id="rId8"/>
            </p:custDataLst>
          </p:nvPr>
        </p:nvPicPr>
        <p:blipFill>
          <a:blip r:embed="rId19">
            <a:extLst>
              <a:ext uri="{28A0092B-C50C-407E-A947-70E740481C1C}">
                <a14:useLocalDpi xmlns:a14="http://schemas.microsoft.com/office/drawing/2010/main" val="0"/>
              </a:ext>
            </a:extLst>
          </a:blip>
          <a:srcRect l="77939"/>
          <a:stretch>
            <a:fillRect/>
          </a:stretch>
        </p:blipFill>
        <p:spPr bwMode="auto">
          <a:xfrm>
            <a:off x="5295900" y="4763"/>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657" name="Title 1"/>
          <p:cNvSpPr txBox="1">
            <a:spLocks/>
          </p:cNvSpPr>
          <p:nvPr>
            <p:custDataLst>
              <p:tags r:id="rId9"/>
            </p:custDataLst>
          </p:nvPr>
        </p:nvSpPr>
        <p:spPr bwMode="auto">
          <a:xfrm>
            <a:off x="771525" y="2795588"/>
            <a:ext cx="4960938"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1962" rIns="0" bIns="0" anchor="ctr"/>
          <a:lstStyle>
            <a:lvl1pPr defTabSz="1042988" eaLnBrk="0" hangingPunct="0">
              <a:defRPr>
                <a:solidFill>
                  <a:schemeClr val="tx1"/>
                </a:solidFill>
                <a:latin typeface="Calibri" pitchFamily="34" charset="0"/>
                <a:cs typeface="Arial" charset="0"/>
              </a:defRPr>
            </a:lvl1pPr>
            <a:lvl2pPr marL="742950" indent="-285750" defTabSz="1042988" eaLnBrk="0" hangingPunct="0">
              <a:defRPr>
                <a:solidFill>
                  <a:schemeClr val="tx1"/>
                </a:solidFill>
                <a:latin typeface="Calibri" pitchFamily="34" charset="0"/>
                <a:cs typeface="Arial" charset="0"/>
              </a:defRPr>
            </a:lvl2pPr>
            <a:lvl3pPr marL="1143000" indent="-228600" defTabSz="1042988" eaLnBrk="0" hangingPunct="0">
              <a:defRPr>
                <a:solidFill>
                  <a:schemeClr val="tx1"/>
                </a:solidFill>
                <a:latin typeface="Calibri" pitchFamily="34" charset="0"/>
                <a:cs typeface="Arial" charset="0"/>
              </a:defRPr>
            </a:lvl3pPr>
            <a:lvl4pPr marL="1600200" indent="-228600" defTabSz="1042988" eaLnBrk="0" hangingPunct="0">
              <a:defRPr>
                <a:solidFill>
                  <a:schemeClr val="tx1"/>
                </a:solidFill>
                <a:latin typeface="Calibri" pitchFamily="34" charset="0"/>
                <a:cs typeface="Arial" charset="0"/>
              </a:defRPr>
            </a:lvl4pPr>
            <a:lvl5pPr marL="2057400" indent="-228600" defTabSz="1042988" eaLnBrk="0" hangingPunct="0">
              <a:defRPr>
                <a:solidFill>
                  <a:schemeClr val="tx1"/>
                </a:solidFill>
                <a:latin typeface="Calibri" pitchFamily="34" charset="0"/>
                <a:cs typeface="Arial" charset="0"/>
              </a:defRPr>
            </a:lvl5pPr>
            <a:lvl6pPr marL="2514600" indent="-228600" defTabSz="1042988" eaLnBrk="0" fontAlgn="base" hangingPunct="0">
              <a:spcBef>
                <a:spcPct val="0"/>
              </a:spcBef>
              <a:spcAft>
                <a:spcPct val="0"/>
              </a:spcAft>
              <a:defRPr>
                <a:solidFill>
                  <a:schemeClr val="tx1"/>
                </a:solidFill>
                <a:latin typeface="Calibri" pitchFamily="34" charset="0"/>
                <a:cs typeface="Arial" charset="0"/>
              </a:defRPr>
            </a:lvl6pPr>
            <a:lvl7pPr marL="2971800" indent="-228600" defTabSz="1042988" eaLnBrk="0" fontAlgn="base" hangingPunct="0">
              <a:spcBef>
                <a:spcPct val="0"/>
              </a:spcBef>
              <a:spcAft>
                <a:spcPct val="0"/>
              </a:spcAft>
              <a:defRPr>
                <a:solidFill>
                  <a:schemeClr val="tx1"/>
                </a:solidFill>
                <a:latin typeface="Calibri" pitchFamily="34" charset="0"/>
                <a:cs typeface="Arial" charset="0"/>
              </a:defRPr>
            </a:lvl7pPr>
            <a:lvl8pPr marL="3429000" indent="-228600" defTabSz="1042988" eaLnBrk="0" fontAlgn="base" hangingPunct="0">
              <a:spcBef>
                <a:spcPct val="0"/>
              </a:spcBef>
              <a:spcAft>
                <a:spcPct val="0"/>
              </a:spcAft>
              <a:defRPr>
                <a:solidFill>
                  <a:schemeClr val="tx1"/>
                </a:solidFill>
                <a:latin typeface="Calibri" pitchFamily="34" charset="0"/>
                <a:cs typeface="Arial" charset="0"/>
              </a:defRPr>
            </a:lvl8pPr>
            <a:lvl9pPr marL="3886200" indent="-228600" defTabSz="1042988" eaLnBrk="0" fontAlgn="base" hangingPunct="0">
              <a:spcBef>
                <a:spcPct val="0"/>
              </a:spcBef>
              <a:spcAft>
                <a:spcPct val="0"/>
              </a:spcAft>
              <a:defRPr>
                <a:solidFill>
                  <a:schemeClr val="tx1"/>
                </a:solidFill>
                <a:latin typeface="Calibri" pitchFamily="34" charset="0"/>
                <a:cs typeface="Arial" charset="0"/>
              </a:defRPr>
            </a:lvl9pPr>
          </a:lstStyle>
          <a:p>
            <a:pPr eaLnBrk="1" hangingPunct="1">
              <a:lnSpc>
                <a:spcPts val="3000"/>
              </a:lnSpc>
            </a:pPr>
            <a:r>
              <a:rPr lang="de-DE" altLang="en-US" sz="2400" b="1">
                <a:solidFill>
                  <a:srgbClr val="646464"/>
                </a:solidFill>
                <a:latin typeface="Arial" charset="0"/>
              </a:rPr>
              <a:t>Timeline and status of the project</a:t>
            </a:r>
          </a:p>
        </p:txBody>
      </p:sp>
      <p:pic>
        <p:nvPicPr>
          <p:cNvPr id="27658" name="Picture 10"/>
          <p:cNvPicPr>
            <a:picLocks noChangeAspect="1" noChangeArrowheads="1"/>
          </p:cNvPicPr>
          <p:nvPr>
            <p:custDataLst>
              <p:tags r:id="rId10"/>
            </p:custDataLst>
          </p:nvPr>
        </p:nvPicPr>
        <p:blipFill>
          <a:blip r:embed="rId1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Imagen 1" descr="C:\Users\sofia_balbuena\Desktop\LOGO Min de Hacienda BILINGÜE 2015 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descr="http://img.freeflagicons.com/thumb/square_icon/paraguay/paraguay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Title 1"/>
          <p:cNvSpPr txBox="1">
            <a:spLocks/>
          </p:cNvSpPr>
          <p:nvPr/>
        </p:nvSpPr>
        <p:spPr bwMode="auto">
          <a:xfrm>
            <a:off x="754063" y="1150938"/>
            <a:ext cx="9304337"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buFontTx/>
              <a:buNone/>
              <a:defRPr/>
            </a:pPr>
            <a:r>
              <a:rPr lang="de-DE" altLang="en-US" sz="2000" b="1" dirty="0" smtClean="0">
                <a:solidFill>
                  <a:schemeClr val="bg2">
                    <a:lumMod val="25000"/>
                  </a:schemeClr>
                </a:solidFill>
                <a:latin typeface="Arial" pitchFamily="34" charset="0"/>
                <a:cs typeface="Arial" pitchFamily="34" charset="0"/>
              </a:rPr>
              <a:t>Project Timeline</a:t>
            </a:r>
          </a:p>
        </p:txBody>
      </p:sp>
      <p:grpSp>
        <p:nvGrpSpPr>
          <p:cNvPr id="28678" name="Group 40"/>
          <p:cNvGrpSpPr>
            <a:grpSpLocks/>
          </p:cNvGrpSpPr>
          <p:nvPr/>
        </p:nvGrpSpPr>
        <p:grpSpPr bwMode="auto">
          <a:xfrm>
            <a:off x="714375" y="2017713"/>
            <a:ext cx="9132888" cy="3705225"/>
            <a:chOff x="795364" y="2469937"/>
            <a:chExt cx="9132406" cy="3706489"/>
          </a:xfrm>
        </p:grpSpPr>
        <p:cxnSp>
          <p:nvCxnSpPr>
            <p:cNvPr id="28681" name="Straight Connector 289"/>
            <p:cNvCxnSpPr>
              <a:cxnSpLocks noChangeShapeType="1"/>
            </p:cNvCxnSpPr>
            <p:nvPr/>
          </p:nvCxnSpPr>
          <p:spPr bwMode="auto">
            <a:xfrm>
              <a:off x="898527" y="5279431"/>
              <a:ext cx="8911269" cy="0"/>
            </a:xfrm>
            <a:prstGeom prst="line">
              <a:avLst/>
            </a:prstGeom>
            <a:noFill/>
            <a:ln w="31750" algn="ctr">
              <a:solidFill>
                <a:srgbClr val="A5A4A7"/>
              </a:solidFill>
              <a:round/>
              <a:headEnd/>
              <a:tailEnd/>
            </a:ln>
            <a:extLst>
              <a:ext uri="{909E8E84-426E-40DD-AFC4-6F175D3DCCD1}">
                <a14:hiddenFill xmlns:a14="http://schemas.microsoft.com/office/drawing/2010/main">
                  <a:noFill/>
                </a14:hiddenFill>
              </a:ext>
            </a:extLst>
          </p:spPr>
        </p:cxnSp>
        <p:sp>
          <p:nvSpPr>
            <p:cNvPr id="27657" name="Content Placeholder 3"/>
            <p:cNvSpPr txBox="1">
              <a:spLocks/>
            </p:cNvSpPr>
            <p:nvPr/>
          </p:nvSpPr>
          <p:spPr bwMode="auto">
            <a:xfrm>
              <a:off x="5524277" y="5738127"/>
              <a:ext cx="1969983" cy="43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95363"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995363"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995363"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a:lnSpc>
                  <a:spcPct val="100000"/>
                </a:lnSpc>
                <a:spcBef>
                  <a:spcPct val="0"/>
                </a:spcBef>
                <a:buClr>
                  <a:srgbClr val="FFE600"/>
                </a:buClr>
                <a:buSzPct val="75000"/>
                <a:buFont typeface="Arial" pitchFamily="34" charset="0"/>
                <a:buNone/>
                <a:defRPr/>
              </a:pPr>
              <a:r>
                <a:rPr lang="de-DE" altLang="en-US" sz="1400" noProof="1" smtClean="0">
                  <a:solidFill>
                    <a:schemeClr val="bg2">
                      <a:lumMod val="25000"/>
                    </a:schemeClr>
                  </a:solidFill>
                  <a:latin typeface="Arial" pitchFamily="34" charset="0"/>
                  <a:cs typeface="Arial" pitchFamily="34" charset="0"/>
                </a:rPr>
                <a:t>Delivery of country report and survey results</a:t>
              </a:r>
            </a:p>
          </p:txBody>
        </p:sp>
        <p:sp>
          <p:nvSpPr>
            <p:cNvPr id="44" name="Content Placeholder 3"/>
            <p:cNvSpPr txBox="1">
              <a:spLocks/>
            </p:cNvSpPr>
            <p:nvPr/>
          </p:nvSpPr>
          <p:spPr bwMode="auto">
            <a:xfrm>
              <a:off x="3201887" y="4421640"/>
              <a:ext cx="1098492" cy="169921"/>
            </a:xfrm>
            <a:prstGeom prst="rect">
              <a:avLst/>
            </a:prstGeom>
            <a:noFill/>
            <a:ln w="9525">
              <a:noFill/>
              <a:miter lim="800000"/>
              <a:headEnd/>
              <a:tailEnd/>
            </a:ln>
          </p:spPr>
          <p:txBody>
            <a:bodyPr lIns="0" tIns="0" rIns="0" bIns="0">
              <a:spAutoFit/>
            </a:bodyPr>
            <a:lstStyle/>
            <a:p>
              <a:pPr marL="210060" indent="-210060" defTabSz="1135411" eaLnBrk="0" fontAlgn="auto" hangingPunct="0">
                <a:spcBef>
                  <a:spcPts val="0"/>
                </a:spcBef>
                <a:spcAft>
                  <a:spcPts val="0"/>
                </a:spcAft>
                <a:buClr>
                  <a:srgbClr val="FFE600"/>
                </a:buClr>
                <a:buSzPct val="75000"/>
                <a:defRPr/>
              </a:pPr>
              <a:r>
                <a:rPr lang="en-US" sz="1100" b="1" kern="0" noProof="1">
                  <a:solidFill>
                    <a:schemeClr val="bg2">
                      <a:lumMod val="25000"/>
                    </a:schemeClr>
                  </a:solidFill>
                  <a:latin typeface="Arial"/>
                  <a:cs typeface="Times New Roman" pitchFamily="18" charset="0"/>
                </a:rPr>
                <a:t> </a:t>
              </a:r>
              <a:endParaRPr lang="en-US" sz="1400" b="1" kern="0" noProof="1">
                <a:solidFill>
                  <a:schemeClr val="bg2">
                    <a:lumMod val="25000"/>
                  </a:schemeClr>
                </a:solidFill>
                <a:latin typeface="Arial"/>
                <a:cs typeface="Times New Roman" pitchFamily="18" charset="0"/>
              </a:endParaRPr>
            </a:p>
          </p:txBody>
        </p:sp>
        <p:sp>
          <p:nvSpPr>
            <p:cNvPr id="45" name="Textfeld 11"/>
            <p:cNvSpPr txBox="1">
              <a:spLocks noChangeArrowheads="1"/>
            </p:cNvSpPr>
            <p:nvPr/>
          </p:nvSpPr>
          <p:spPr bwMode="auto">
            <a:xfrm rot="16200000">
              <a:off x="691238" y="2574063"/>
              <a:ext cx="762260" cy="55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1200" tIns="61200" rIns="61200" bIns="61200"/>
            <a:lstStyle>
              <a:lvl1pPr eaLnBrk="0" hangingPunct="0">
                <a:spcAft>
                  <a:spcPct val="50000"/>
                </a:spcAft>
                <a:buClr>
                  <a:srgbClr val="FFE600"/>
                </a:buClr>
                <a:buSzPct val="80000"/>
                <a:buFont typeface="Arial" pitchFamily="34" charset="0"/>
                <a:defRPr sz="900">
                  <a:solidFill>
                    <a:schemeClr val="tx1"/>
                  </a:solidFill>
                  <a:latin typeface="EYInterstate Light" pitchFamily="2" charset="0"/>
                </a:defRPr>
              </a:lvl1pPr>
              <a:lvl2pPr marL="742950" indent="-285750" defTabSz="912813" eaLnBrk="0" hangingPunct="0">
                <a:spcAft>
                  <a:spcPts val="600"/>
                </a:spcAft>
                <a:buClr>
                  <a:srgbClr val="FFE600"/>
                </a:buClr>
                <a:buSzPct val="80000"/>
                <a:buFont typeface="Arial" pitchFamily="34" charset="0"/>
                <a:buChar char="►"/>
                <a:defRPr sz="900">
                  <a:solidFill>
                    <a:schemeClr val="tx1"/>
                  </a:solidFill>
                  <a:latin typeface="EYInterstate Light" pitchFamily="2" charset="0"/>
                </a:defRPr>
              </a:lvl2pPr>
              <a:lvl3pPr marL="1143000" indent="-228600" defTabSz="912813" eaLnBrk="0" hangingPunct="0">
                <a:spcAft>
                  <a:spcPts val="600"/>
                </a:spcAft>
                <a:buClr>
                  <a:srgbClr val="C0C0C0"/>
                </a:buClr>
                <a:buSzPct val="80000"/>
                <a:buFont typeface="Arial" pitchFamily="34" charset="0"/>
                <a:buChar char="►"/>
                <a:defRPr sz="900">
                  <a:solidFill>
                    <a:schemeClr val="tx1"/>
                  </a:solidFill>
                  <a:latin typeface="EYInterstate Light" pitchFamily="2" charset="0"/>
                </a:defRPr>
              </a:lvl3pPr>
              <a:lvl4pPr marL="1600200" indent="-228600" defTabSz="912813" eaLnBrk="0" hangingPunct="0">
                <a:spcAft>
                  <a:spcPts val="600"/>
                </a:spcAft>
                <a:buClr>
                  <a:srgbClr val="D8D8D8"/>
                </a:buClr>
                <a:buSzPct val="80000"/>
                <a:buFont typeface="Arial" pitchFamily="34" charset="0"/>
                <a:buChar char="►"/>
                <a:defRPr sz="900">
                  <a:solidFill>
                    <a:schemeClr val="tx1"/>
                  </a:solidFill>
                  <a:latin typeface="EYInterstate Light" pitchFamily="2" charset="0"/>
                </a:defRPr>
              </a:lvl4pPr>
              <a:lvl5pPr marL="2057400" indent="-228600" defTabSz="1041400" eaLnBrk="0" hangingPunct="0">
                <a:spcAft>
                  <a:spcPts val="300"/>
                </a:spcAft>
                <a:buClr>
                  <a:schemeClr val="accent2"/>
                </a:buClr>
                <a:buSzPct val="80000"/>
                <a:buFont typeface="Arial" pitchFamily="34" charset="0"/>
                <a:buChar char="►"/>
                <a:defRPr sz="900">
                  <a:solidFill>
                    <a:schemeClr val="tx1"/>
                  </a:solidFill>
                  <a:latin typeface="EYInterstate Light" pitchFamily="2" charset="0"/>
                </a:defRPr>
              </a:lvl5pPr>
              <a:lvl6pPr marL="2514600" indent="-228600" defTabSz="1041400" eaLnBrk="0" fontAlgn="base" hangingPunct="0">
                <a:spcBef>
                  <a:spcPct val="0"/>
                </a:spcBef>
                <a:spcAft>
                  <a:spcPts val="300"/>
                </a:spcAft>
                <a:buClr>
                  <a:schemeClr val="accent2"/>
                </a:buClr>
                <a:buSzPct val="80000"/>
                <a:buFont typeface="Arial" pitchFamily="34" charset="0"/>
                <a:buChar char="►"/>
                <a:defRPr sz="900">
                  <a:solidFill>
                    <a:schemeClr val="tx1"/>
                  </a:solidFill>
                  <a:latin typeface="EYInterstate Light" pitchFamily="2" charset="0"/>
                </a:defRPr>
              </a:lvl6pPr>
              <a:lvl7pPr marL="2971800" indent="-228600" defTabSz="1041400" eaLnBrk="0" fontAlgn="base" hangingPunct="0">
                <a:spcBef>
                  <a:spcPct val="0"/>
                </a:spcBef>
                <a:spcAft>
                  <a:spcPts val="300"/>
                </a:spcAft>
                <a:buClr>
                  <a:schemeClr val="accent2"/>
                </a:buClr>
                <a:buSzPct val="80000"/>
                <a:buFont typeface="Arial" pitchFamily="34" charset="0"/>
                <a:buChar char="►"/>
                <a:defRPr sz="900">
                  <a:solidFill>
                    <a:schemeClr val="tx1"/>
                  </a:solidFill>
                  <a:latin typeface="EYInterstate Light" pitchFamily="2" charset="0"/>
                </a:defRPr>
              </a:lvl7pPr>
              <a:lvl8pPr marL="3429000" indent="-228600" defTabSz="1041400" eaLnBrk="0" fontAlgn="base" hangingPunct="0">
                <a:spcBef>
                  <a:spcPct val="0"/>
                </a:spcBef>
                <a:spcAft>
                  <a:spcPts val="300"/>
                </a:spcAft>
                <a:buClr>
                  <a:schemeClr val="accent2"/>
                </a:buClr>
                <a:buSzPct val="80000"/>
                <a:buFont typeface="Arial" pitchFamily="34" charset="0"/>
                <a:buChar char="►"/>
                <a:defRPr sz="900">
                  <a:solidFill>
                    <a:schemeClr val="tx1"/>
                  </a:solidFill>
                  <a:latin typeface="EYInterstate Light" pitchFamily="2" charset="0"/>
                </a:defRPr>
              </a:lvl8pPr>
              <a:lvl9pPr marL="3886200" indent="-228600" defTabSz="1041400" eaLnBrk="0" fontAlgn="base" hangingPunct="0">
                <a:spcBef>
                  <a:spcPct val="0"/>
                </a:spcBef>
                <a:spcAft>
                  <a:spcPts val="300"/>
                </a:spcAft>
                <a:buClr>
                  <a:schemeClr val="accent2"/>
                </a:buClr>
                <a:buSzPct val="80000"/>
                <a:buFont typeface="Arial" pitchFamily="34" charset="0"/>
                <a:buChar char="►"/>
                <a:defRPr sz="900">
                  <a:solidFill>
                    <a:schemeClr val="tx1"/>
                  </a:solidFill>
                  <a:latin typeface="EYInterstate Light" pitchFamily="2" charset="0"/>
                </a:defRPr>
              </a:lvl9pPr>
            </a:lstStyle>
            <a:p>
              <a:pPr algn="ctr" defTabSz="1043056" eaLnBrk="1" fontAlgn="auto" hangingPunct="1">
                <a:spcBef>
                  <a:spcPts val="0"/>
                </a:spcBef>
                <a:defRPr/>
              </a:pPr>
              <a:r>
                <a:rPr lang="de-DE" altLang="en-US" sz="1400" b="1" u="sng" kern="0" dirty="0">
                  <a:solidFill>
                    <a:schemeClr val="bg2">
                      <a:lumMod val="25000"/>
                    </a:schemeClr>
                  </a:solidFill>
                  <a:latin typeface="Arial"/>
                  <a:cs typeface="+mn-cs"/>
                </a:rPr>
                <a:t>Core Team</a:t>
              </a:r>
            </a:p>
          </p:txBody>
        </p:sp>
        <p:sp>
          <p:nvSpPr>
            <p:cNvPr id="46" name="Textfeld 27"/>
            <p:cNvSpPr txBox="1">
              <a:spLocks noChangeArrowheads="1"/>
            </p:cNvSpPr>
            <p:nvPr/>
          </p:nvSpPr>
          <p:spPr bwMode="auto">
            <a:xfrm rot="16200000">
              <a:off x="761092" y="3482442"/>
              <a:ext cx="724147" cy="655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1200" tIns="61200" rIns="61200" bIns="61200"/>
            <a:lstStyle>
              <a:lvl1pPr eaLnBrk="0" hangingPunct="0">
                <a:spcAft>
                  <a:spcPct val="50000"/>
                </a:spcAft>
                <a:buClr>
                  <a:srgbClr val="FFE600"/>
                </a:buClr>
                <a:buSzPct val="80000"/>
                <a:buFont typeface="Arial" pitchFamily="34" charset="0"/>
                <a:defRPr sz="900">
                  <a:solidFill>
                    <a:schemeClr val="tx1"/>
                  </a:solidFill>
                  <a:latin typeface="EYInterstate Light" pitchFamily="2" charset="0"/>
                </a:defRPr>
              </a:lvl1pPr>
              <a:lvl2pPr marL="742950" indent="-285750" defTabSz="912813" eaLnBrk="0" hangingPunct="0">
                <a:spcAft>
                  <a:spcPts val="600"/>
                </a:spcAft>
                <a:buClr>
                  <a:srgbClr val="FFE600"/>
                </a:buClr>
                <a:buSzPct val="80000"/>
                <a:buFont typeface="Arial" pitchFamily="34" charset="0"/>
                <a:buChar char="►"/>
                <a:defRPr sz="900">
                  <a:solidFill>
                    <a:schemeClr val="tx1"/>
                  </a:solidFill>
                  <a:latin typeface="EYInterstate Light" pitchFamily="2" charset="0"/>
                </a:defRPr>
              </a:lvl2pPr>
              <a:lvl3pPr marL="1143000" indent="-228600" defTabSz="912813" eaLnBrk="0" hangingPunct="0">
                <a:spcAft>
                  <a:spcPts val="600"/>
                </a:spcAft>
                <a:buClr>
                  <a:srgbClr val="C0C0C0"/>
                </a:buClr>
                <a:buSzPct val="80000"/>
                <a:buFont typeface="Arial" pitchFamily="34" charset="0"/>
                <a:buChar char="►"/>
                <a:defRPr sz="900">
                  <a:solidFill>
                    <a:schemeClr val="tx1"/>
                  </a:solidFill>
                  <a:latin typeface="EYInterstate Light" pitchFamily="2" charset="0"/>
                </a:defRPr>
              </a:lvl3pPr>
              <a:lvl4pPr marL="1600200" indent="-228600" defTabSz="912813" eaLnBrk="0" hangingPunct="0">
                <a:spcAft>
                  <a:spcPts val="600"/>
                </a:spcAft>
                <a:buClr>
                  <a:srgbClr val="D8D8D8"/>
                </a:buClr>
                <a:buSzPct val="80000"/>
                <a:buFont typeface="Arial" pitchFamily="34" charset="0"/>
                <a:buChar char="►"/>
                <a:defRPr sz="900">
                  <a:solidFill>
                    <a:schemeClr val="tx1"/>
                  </a:solidFill>
                  <a:latin typeface="EYInterstate Light" pitchFamily="2" charset="0"/>
                </a:defRPr>
              </a:lvl4pPr>
              <a:lvl5pPr marL="2057400" indent="-228600" defTabSz="1041400" eaLnBrk="0" hangingPunct="0">
                <a:spcAft>
                  <a:spcPts val="300"/>
                </a:spcAft>
                <a:buClr>
                  <a:schemeClr val="accent2"/>
                </a:buClr>
                <a:buSzPct val="80000"/>
                <a:buFont typeface="Arial" pitchFamily="34" charset="0"/>
                <a:buChar char="►"/>
                <a:defRPr sz="900">
                  <a:solidFill>
                    <a:schemeClr val="tx1"/>
                  </a:solidFill>
                  <a:latin typeface="EYInterstate Light" pitchFamily="2" charset="0"/>
                </a:defRPr>
              </a:lvl5pPr>
              <a:lvl6pPr marL="2514600" indent="-228600" defTabSz="1041400" eaLnBrk="0" fontAlgn="base" hangingPunct="0">
                <a:spcBef>
                  <a:spcPct val="0"/>
                </a:spcBef>
                <a:spcAft>
                  <a:spcPts val="300"/>
                </a:spcAft>
                <a:buClr>
                  <a:schemeClr val="accent2"/>
                </a:buClr>
                <a:buSzPct val="80000"/>
                <a:buFont typeface="Arial" pitchFamily="34" charset="0"/>
                <a:buChar char="►"/>
                <a:defRPr sz="900">
                  <a:solidFill>
                    <a:schemeClr val="tx1"/>
                  </a:solidFill>
                  <a:latin typeface="EYInterstate Light" pitchFamily="2" charset="0"/>
                </a:defRPr>
              </a:lvl6pPr>
              <a:lvl7pPr marL="2971800" indent="-228600" defTabSz="1041400" eaLnBrk="0" fontAlgn="base" hangingPunct="0">
                <a:spcBef>
                  <a:spcPct val="0"/>
                </a:spcBef>
                <a:spcAft>
                  <a:spcPts val="300"/>
                </a:spcAft>
                <a:buClr>
                  <a:schemeClr val="accent2"/>
                </a:buClr>
                <a:buSzPct val="80000"/>
                <a:buFont typeface="Arial" pitchFamily="34" charset="0"/>
                <a:buChar char="►"/>
                <a:defRPr sz="900">
                  <a:solidFill>
                    <a:schemeClr val="tx1"/>
                  </a:solidFill>
                  <a:latin typeface="EYInterstate Light" pitchFamily="2" charset="0"/>
                </a:defRPr>
              </a:lvl7pPr>
              <a:lvl8pPr marL="3429000" indent="-228600" defTabSz="1041400" eaLnBrk="0" fontAlgn="base" hangingPunct="0">
                <a:spcBef>
                  <a:spcPct val="0"/>
                </a:spcBef>
                <a:spcAft>
                  <a:spcPts val="300"/>
                </a:spcAft>
                <a:buClr>
                  <a:schemeClr val="accent2"/>
                </a:buClr>
                <a:buSzPct val="80000"/>
                <a:buFont typeface="Arial" pitchFamily="34" charset="0"/>
                <a:buChar char="►"/>
                <a:defRPr sz="900">
                  <a:solidFill>
                    <a:schemeClr val="tx1"/>
                  </a:solidFill>
                  <a:latin typeface="EYInterstate Light" pitchFamily="2" charset="0"/>
                </a:defRPr>
              </a:lvl8pPr>
              <a:lvl9pPr marL="3886200" indent="-228600" defTabSz="1041400" eaLnBrk="0" fontAlgn="base" hangingPunct="0">
                <a:spcBef>
                  <a:spcPct val="0"/>
                </a:spcBef>
                <a:spcAft>
                  <a:spcPts val="300"/>
                </a:spcAft>
                <a:buClr>
                  <a:schemeClr val="accent2"/>
                </a:buClr>
                <a:buSzPct val="80000"/>
                <a:buFont typeface="Arial" pitchFamily="34" charset="0"/>
                <a:buChar char="►"/>
                <a:defRPr sz="900">
                  <a:solidFill>
                    <a:schemeClr val="tx1"/>
                  </a:solidFill>
                  <a:latin typeface="EYInterstate Light" pitchFamily="2" charset="0"/>
                </a:defRPr>
              </a:lvl9pPr>
            </a:lstStyle>
            <a:p>
              <a:pPr algn="ctr" defTabSz="1043056" eaLnBrk="1" fontAlgn="auto" hangingPunct="1">
                <a:spcBef>
                  <a:spcPts val="0"/>
                </a:spcBef>
                <a:defRPr/>
              </a:pPr>
              <a:r>
                <a:rPr lang="de-DE" altLang="en-US" sz="1400" b="1" u="sng" kern="0" dirty="0">
                  <a:solidFill>
                    <a:schemeClr val="bg2">
                      <a:lumMod val="25000"/>
                    </a:schemeClr>
                  </a:solidFill>
                  <a:latin typeface="Arial"/>
                  <a:cs typeface="+mn-cs"/>
                </a:rPr>
                <a:t>Local Teams</a:t>
              </a:r>
            </a:p>
          </p:txBody>
        </p:sp>
        <p:sp>
          <p:nvSpPr>
            <p:cNvPr id="47" name="Richtungspfeil 30"/>
            <p:cNvSpPr/>
            <p:nvPr/>
          </p:nvSpPr>
          <p:spPr>
            <a:xfrm>
              <a:off x="1450967" y="2469937"/>
              <a:ext cx="1117541" cy="751143"/>
            </a:xfrm>
            <a:prstGeom prst="homePlate">
              <a:avLst>
                <a:gd name="adj" fmla="val 21429"/>
              </a:avLst>
            </a:prstGeom>
            <a:solidFill>
              <a:srgbClr val="808080">
                <a:lumMod val="20000"/>
                <a:lumOff val="80000"/>
              </a:srgbClr>
            </a:solidFill>
            <a:ln w="9525" cap="flat" cmpd="sng" algn="ctr">
              <a:noFill/>
              <a:prstDash val="solid"/>
            </a:ln>
            <a:effectLst/>
          </p:spPr>
          <p:txBody>
            <a:bodyPr lIns="61200" tIns="61200" rIns="61200" bIns="61200"/>
            <a:lstStyle/>
            <a:p>
              <a:pPr defTabSz="1043056" fontAlgn="auto">
                <a:spcBef>
                  <a:spcPts val="0"/>
                </a:spcBef>
                <a:spcAft>
                  <a:spcPct val="50000"/>
                </a:spcAft>
                <a:buClr>
                  <a:srgbClr val="FFE600"/>
                </a:buClr>
                <a:buSzPct val="80000"/>
                <a:buFont typeface="Arial" charset="0"/>
                <a:buNone/>
                <a:defRPr/>
              </a:pPr>
              <a:r>
                <a:rPr lang="de-DE" sz="1100" kern="0" dirty="0">
                  <a:solidFill>
                    <a:schemeClr val="bg2">
                      <a:lumMod val="25000"/>
                    </a:schemeClr>
                  </a:solidFill>
                  <a:latin typeface="Arial"/>
                  <a:cs typeface="+mn-cs"/>
                </a:rPr>
                <a:t>Preparation of </a:t>
              </a:r>
              <a:r>
                <a:rPr lang="de-DE" sz="1100" kern="0" dirty="0" err="1">
                  <a:solidFill>
                    <a:schemeClr val="bg2">
                      <a:lumMod val="25000"/>
                    </a:schemeClr>
                  </a:solidFill>
                  <a:latin typeface="Arial"/>
                  <a:cs typeface="+mn-cs"/>
                </a:rPr>
                <a:t>the</a:t>
              </a:r>
              <a:r>
                <a:rPr lang="de-DE" sz="1100" kern="0" dirty="0">
                  <a:solidFill>
                    <a:schemeClr val="bg2">
                      <a:lumMod val="25000"/>
                    </a:schemeClr>
                  </a:solidFill>
                  <a:latin typeface="Arial"/>
                  <a:cs typeface="+mn-cs"/>
                </a:rPr>
                <a:t> </a:t>
              </a:r>
              <a:r>
                <a:rPr lang="de-DE" sz="1100" kern="0" dirty="0" err="1">
                  <a:solidFill>
                    <a:schemeClr val="bg2">
                      <a:lumMod val="25000"/>
                    </a:schemeClr>
                  </a:solidFill>
                  <a:latin typeface="Arial"/>
                  <a:cs typeface="+mn-cs"/>
                </a:rPr>
                <a:t>survey</a:t>
              </a:r>
              <a:endParaRPr lang="de-DE" sz="1100" kern="0" dirty="0">
                <a:solidFill>
                  <a:schemeClr val="bg2">
                    <a:lumMod val="25000"/>
                  </a:schemeClr>
                </a:solidFill>
                <a:latin typeface="Arial"/>
                <a:cs typeface="+mn-cs"/>
              </a:endParaRPr>
            </a:p>
          </p:txBody>
        </p:sp>
        <p:sp>
          <p:nvSpPr>
            <p:cNvPr id="48" name="Richtungspfeil 35"/>
            <p:cNvSpPr/>
            <p:nvPr/>
          </p:nvSpPr>
          <p:spPr>
            <a:xfrm>
              <a:off x="4014644" y="3552981"/>
              <a:ext cx="1509633" cy="643156"/>
            </a:xfrm>
            <a:prstGeom prst="homePlate">
              <a:avLst>
                <a:gd name="adj" fmla="val 21429"/>
              </a:avLst>
            </a:prstGeom>
            <a:solidFill>
              <a:srgbClr val="808080">
                <a:lumMod val="20000"/>
                <a:lumOff val="80000"/>
              </a:srgbClr>
            </a:solidFill>
            <a:ln w="9525" cap="flat" cmpd="sng" algn="ctr">
              <a:noFill/>
              <a:prstDash val="solid"/>
            </a:ln>
            <a:effectLst/>
          </p:spPr>
          <p:txBody>
            <a:bodyPr lIns="61200" tIns="61200" rIns="61200" bIns="61200" anchor="ctr"/>
            <a:lstStyle/>
            <a:p>
              <a:pPr defTabSz="1043056" fontAlgn="auto">
                <a:lnSpc>
                  <a:spcPts val="1369"/>
                </a:lnSpc>
                <a:spcBef>
                  <a:spcPts val="0"/>
                </a:spcBef>
                <a:spcAft>
                  <a:spcPts val="0"/>
                </a:spcAft>
                <a:buClr>
                  <a:srgbClr val="FFE600"/>
                </a:buClr>
                <a:buSzPct val="80000"/>
                <a:defRPr/>
              </a:pPr>
              <a:r>
                <a:rPr lang="de-DE" sz="1400" kern="0" dirty="0">
                  <a:solidFill>
                    <a:schemeClr val="bg2">
                      <a:lumMod val="25000"/>
                    </a:schemeClr>
                  </a:solidFill>
                  <a:latin typeface="Arial"/>
                  <a:cs typeface="+mn-cs"/>
                </a:rPr>
                <a:t>Interview, draft</a:t>
              </a:r>
            </a:p>
            <a:p>
              <a:pPr defTabSz="1043056" fontAlgn="auto">
                <a:lnSpc>
                  <a:spcPts val="1369"/>
                </a:lnSpc>
                <a:spcBef>
                  <a:spcPts val="0"/>
                </a:spcBef>
                <a:spcAft>
                  <a:spcPts val="0"/>
                </a:spcAft>
                <a:buClr>
                  <a:srgbClr val="FFE600"/>
                </a:buClr>
                <a:buSzPct val="80000"/>
                <a:defRPr/>
              </a:pPr>
              <a:r>
                <a:rPr lang="de-DE" sz="1400" kern="0" dirty="0" err="1">
                  <a:solidFill>
                    <a:schemeClr val="bg2">
                      <a:lumMod val="25000"/>
                    </a:schemeClr>
                  </a:solidFill>
                  <a:latin typeface="Arial"/>
                  <a:cs typeface="+mn-cs"/>
                </a:rPr>
                <a:t>country</a:t>
              </a:r>
              <a:r>
                <a:rPr lang="de-DE" sz="1400" kern="0" dirty="0">
                  <a:solidFill>
                    <a:schemeClr val="bg2">
                      <a:lumMod val="25000"/>
                    </a:schemeClr>
                  </a:solidFill>
                  <a:latin typeface="Arial"/>
                  <a:cs typeface="+mn-cs"/>
                </a:rPr>
                <a:t> report</a:t>
              </a:r>
            </a:p>
          </p:txBody>
        </p:sp>
        <p:sp>
          <p:nvSpPr>
            <p:cNvPr id="49" name="Richtungspfeil 37"/>
            <p:cNvSpPr/>
            <p:nvPr/>
          </p:nvSpPr>
          <p:spPr>
            <a:xfrm>
              <a:off x="4300379" y="2469937"/>
              <a:ext cx="2539866" cy="751143"/>
            </a:xfrm>
            <a:prstGeom prst="homePlate">
              <a:avLst>
                <a:gd name="adj" fmla="val 21429"/>
              </a:avLst>
            </a:prstGeom>
            <a:solidFill>
              <a:srgbClr val="808080">
                <a:lumMod val="20000"/>
                <a:lumOff val="80000"/>
              </a:srgbClr>
            </a:solidFill>
            <a:ln w="9525" cap="flat" cmpd="sng" algn="ctr">
              <a:noFill/>
              <a:prstDash val="solid"/>
            </a:ln>
            <a:effectLst/>
          </p:spPr>
          <p:txBody>
            <a:bodyPr lIns="61200" tIns="61200" rIns="61200" bIns="61200"/>
            <a:lstStyle/>
            <a:p>
              <a:pPr defTabSz="1043056" fontAlgn="auto">
                <a:spcBef>
                  <a:spcPts val="0"/>
                </a:spcBef>
                <a:spcAft>
                  <a:spcPct val="50000"/>
                </a:spcAft>
                <a:buClr>
                  <a:srgbClr val="FFE600"/>
                </a:buClr>
                <a:buSzPct val="80000"/>
                <a:buFont typeface="Arial" charset="0"/>
                <a:buNone/>
                <a:defRPr/>
              </a:pPr>
              <a:r>
                <a:rPr lang="de-DE" sz="1100" kern="0" dirty="0">
                  <a:solidFill>
                    <a:schemeClr val="bg2">
                      <a:lumMod val="25000"/>
                    </a:schemeClr>
                  </a:solidFill>
                  <a:latin typeface="Arial"/>
                  <a:cs typeface="+mn-cs"/>
                </a:rPr>
                <a:t>Quality check</a:t>
              </a:r>
              <a:br>
                <a:rPr lang="de-DE" sz="1100" kern="0" dirty="0">
                  <a:solidFill>
                    <a:schemeClr val="bg2">
                      <a:lumMod val="25000"/>
                    </a:schemeClr>
                  </a:solidFill>
                  <a:latin typeface="Arial"/>
                  <a:cs typeface="+mn-cs"/>
                </a:rPr>
              </a:br>
              <a:r>
                <a:rPr lang="de-DE" sz="1100" kern="0" dirty="0">
                  <a:solidFill>
                    <a:schemeClr val="bg2">
                      <a:lumMod val="25000"/>
                    </a:schemeClr>
                  </a:solidFill>
                  <a:latin typeface="Arial"/>
                  <a:cs typeface="+mn-cs"/>
                </a:rPr>
                <a:t>of local </a:t>
              </a:r>
              <a:r>
                <a:rPr lang="de-DE" sz="1100" kern="0" dirty="0" err="1">
                  <a:solidFill>
                    <a:schemeClr val="bg2">
                      <a:lumMod val="25000"/>
                    </a:schemeClr>
                  </a:solidFill>
                  <a:latin typeface="Arial"/>
                  <a:cs typeface="+mn-cs"/>
                </a:rPr>
                <a:t>survey</a:t>
              </a:r>
              <a:r>
                <a:rPr lang="de-DE" sz="1100" kern="0" dirty="0">
                  <a:solidFill>
                    <a:schemeClr val="bg2">
                      <a:lumMod val="25000"/>
                    </a:schemeClr>
                  </a:solidFill>
                  <a:latin typeface="Arial"/>
                  <a:cs typeface="+mn-cs"/>
                </a:rPr>
                <a:t> </a:t>
              </a:r>
              <a:r>
                <a:rPr lang="de-DE" sz="1100" kern="0" dirty="0" err="1">
                  <a:solidFill>
                    <a:schemeClr val="bg2">
                      <a:lumMod val="25000"/>
                    </a:schemeClr>
                  </a:solidFill>
                  <a:latin typeface="Arial"/>
                  <a:cs typeface="+mn-cs"/>
                </a:rPr>
                <a:t>results</a:t>
              </a:r>
              <a:endParaRPr lang="de-DE" sz="1100" kern="0" dirty="0">
                <a:solidFill>
                  <a:schemeClr val="bg2">
                    <a:lumMod val="25000"/>
                  </a:schemeClr>
                </a:solidFill>
                <a:latin typeface="Arial"/>
                <a:cs typeface="+mn-cs"/>
              </a:endParaRPr>
            </a:p>
          </p:txBody>
        </p:sp>
        <p:sp>
          <p:nvSpPr>
            <p:cNvPr id="50" name="Gleichschenkliges Dreieck 45"/>
            <p:cNvSpPr/>
            <p:nvPr/>
          </p:nvSpPr>
          <p:spPr>
            <a:xfrm>
              <a:off x="6421167" y="5457043"/>
              <a:ext cx="176204" cy="139748"/>
            </a:xfrm>
            <a:prstGeom prst="triangle">
              <a:avLst/>
            </a:prstGeom>
            <a:solidFill>
              <a:srgbClr val="646464"/>
            </a:solidFill>
            <a:ln w="9525" cap="flat" cmpd="sng" algn="ctr">
              <a:noFill/>
              <a:prstDash val="solid"/>
            </a:ln>
            <a:effectLst/>
          </p:spPr>
          <p:txBody>
            <a:bodyPr lIns="69811" tIns="69811" rIns="69811" bIns="69811"/>
            <a:lstStyle>
              <a:lvl1pPr eaLnBrk="0" hangingPunct="0">
                <a:spcAft>
                  <a:spcPct val="50000"/>
                </a:spcAft>
                <a:buClr>
                  <a:schemeClr val="accent2"/>
                </a:buClr>
                <a:buSzPct val="80000"/>
                <a:buFont typeface="Arial" pitchFamily="34" charset="0"/>
                <a:defRPr sz="900">
                  <a:solidFill>
                    <a:schemeClr val="tx1"/>
                  </a:solidFill>
                  <a:latin typeface="EYInterstate Light"/>
                </a:defRPr>
              </a:lvl1pPr>
              <a:lvl2pPr marL="742950" indent="-285750" eaLnBrk="0" hangingPunct="0">
                <a:spcAft>
                  <a:spcPct val="50000"/>
                </a:spcAft>
                <a:buClr>
                  <a:schemeClr val="accent2"/>
                </a:buClr>
                <a:buSzPct val="80000"/>
                <a:buFont typeface="Arial" pitchFamily="34" charset="0"/>
                <a:defRPr sz="900">
                  <a:solidFill>
                    <a:schemeClr val="tx1"/>
                  </a:solidFill>
                  <a:latin typeface="EYInterstate Light"/>
                </a:defRPr>
              </a:lvl2pPr>
              <a:lvl3pPr marL="1143000" indent="-228600" eaLnBrk="0" hangingPunct="0">
                <a:spcAft>
                  <a:spcPct val="50000"/>
                </a:spcAft>
                <a:buClr>
                  <a:schemeClr val="accent2"/>
                </a:buClr>
                <a:buSzPct val="80000"/>
                <a:buFont typeface="Arial" pitchFamily="34" charset="0"/>
                <a:defRPr sz="900">
                  <a:solidFill>
                    <a:schemeClr val="tx1"/>
                  </a:solidFill>
                  <a:latin typeface="EYInterstate Light"/>
                </a:defRPr>
              </a:lvl3pPr>
              <a:lvl4pPr marL="1600200" indent="-228600" eaLnBrk="0" hangingPunct="0">
                <a:spcAft>
                  <a:spcPct val="50000"/>
                </a:spcAft>
                <a:buClr>
                  <a:schemeClr val="accent2"/>
                </a:buClr>
                <a:buSzPct val="80000"/>
                <a:buFont typeface="Arial" pitchFamily="34" charset="0"/>
                <a:defRPr sz="900">
                  <a:solidFill>
                    <a:schemeClr val="tx1"/>
                  </a:solidFill>
                  <a:latin typeface="EYInterstate Light"/>
                </a:defRPr>
              </a:lvl4pPr>
              <a:lvl5pPr marL="2057400" indent="-228600" eaLnBrk="0" hangingPunct="0">
                <a:spcAft>
                  <a:spcPct val="50000"/>
                </a:spcAft>
                <a:buClr>
                  <a:schemeClr val="accent2"/>
                </a:buClr>
                <a:buSzPct val="80000"/>
                <a:buFont typeface="Arial" pitchFamily="34" charset="0"/>
                <a:defRPr sz="900">
                  <a:solidFill>
                    <a:schemeClr val="tx1"/>
                  </a:solidFill>
                  <a:latin typeface="EYInterstate Light"/>
                </a:defRPr>
              </a:lvl5pPr>
              <a:lvl6pPr marL="25146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6pPr>
              <a:lvl7pPr marL="29718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7pPr>
              <a:lvl8pPr marL="34290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8pPr>
              <a:lvl9pPr marL="38862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9pPr>
            </a:lstStyle>
            <a:p>
              <a:pPr defTabSz="1043056" eaLnBrk="1" fontAlgn="auto" hangingPunct="1">
                <a:spcBef>
                  <a:spcPts val="0"/>
                </a:spcBef>
                <a:buClr>
                  <a:srgbClr val="FFE600"/>
                </a:buClr>
                <a:defRPr/>
              </a:pPr>
              <a:endParaRPr lang="en-US" altLang="en-US" sz="1100" kern="0" dirty="0">
                <a:solidFill>
                  <a:schemeClr val="bg2">
                    <a:lumMod val="25000"/>
                  </a:schemeClr>
                </a:solidFill>
                <a:latin typeface="Arial"/>
                <a:cs typeface="+mn-cs"/>
              </a:endParaRPr>
            </a:p>
          </p:txBody>
        </p:sp>
        <p:sp>
          <p:nvSpPr>
            <p:cNvPr id="27665" name="Content Placeholder 3"/>
            <p:cNvSpPr txBox="1">
              <a:spLocks/>
            </p:cNvSpPr>
            <p:nvPr/>
          </p:nvSpPr>
          <p:spPr bwMode="auto">
            <a:xfrm>
              <a:off x="5846522" y="5039388"/>
              <a:ext cx="1265171" cy="215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95363"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995363"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995363"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a:lnSpc>
                  <a:spcPct val="100000"/>
                </a:lnSpc>
                <a:spcBef>
                  <a:spcPct val="0"/>
                </a:spcBef>
                <a:buClr>
                  <a:srgbClr val="FFE600"/>
                </a:buClr>
                <a:buSzPct val="75000"/>
                <a:buFont typeface="Arial" pitchFamily="34" charset="0"/>
                <a:buNone/>
                <a:defRPr/>
              </a:pPr>
              <a:r>
                <a:rPr lang="de-DE" altLang="en-US" sz="1400" noProof="1" smtClean="0">
                  <a:solidFill>
                    <a:schemeClr val="bg2">
                      <a:lumMod val="25000"/>
                    </a:schemeClr>
                  </a:solidFill>
                  <a:latin typeface="Arial" pitchFamily="34" charset="0"/>
                  <a:cs typeface="Arial" pitchFamily="34" charset="0"/>
                </a:rPr>
                <a:t>July 31</a:t>
              </a:r>
            </a:p>
          </p:txBody>
        </p:sp>
        <p:sp>
          <p:nvSpPr>
            <p:cNvPr id="52" name="Gleichschenkliges Dreieck 45"/>
            <p:cNvSpPr/>
            <p:nvPr/>
          </p:nvSpPr>
          <p:spPr>
            <a:xfrm>
              <a:off x="3709860" y="5458631"/>
              <a:ext cx="176204" cy="139748"/>
            </a:xfrm>
            <a:prstGeom prst="triangle">
              <a:avLst/>
            </a:prstGeom>
            <a:solidFill>
              <a:srgbClr val="646464"/>
            </a:solidFill>
            <a:ln w="9525" cap="flat" cmpd="sng" algn="ctr">
              <a:noFill/>
              <a:prstDash val="solid"/>
            </a:ln>
            <a:effectLst/>
          </p:spPr>
          <p:txBody>
            <a:bodyPr lIns="69811" tIns="69811" rIns="69811" bIns="69811"/>
            <a:lstStyle>
              <a:lvl1pPr eaLnBrk="0" hangingPunct="0">
                <a:spcAft>
                  <a:spcPct val="50000"/>
                </a:spcAft>
                <a:buClr>
                  <a:schemeClr val="accent2"/>
                </a:buClr>
                <a:buSzPct val="80000"/>
                <a:buFont typeface="Arial" pitchFamily="34" charset="0"/>
                <a:defRPr sz="900">
                  <a:solidFill>
                    <a:schemeClr val="tx1"/>
                  </a:solidFill>
                  <a:latin typeface="EYInterstate Light"/>
                </a:defRPr>
              </a:lvl1pPr>
              <a:lvl2pPr marL="742950" indent="-285750" eaLnBrk="0" hangingPunct="0">
                <a:spcAft>
                  <a:spcPct val="50000"/>
                </a:spcAft>
                <a:buClr>
                  <a:schemeClr val="accent2"/>
                </a:buClr>
                <a:buSzPct val="80000"/>
                <a:buFont typeface="Arial" pitchFamily="34" charset="0"/>
                <a:defRPr sz="900">
                  <a:solidFill>
                    <a:schemeClr val="tx1"/>
                  </a:solidFill>
                  <a:latin typeface="EYInterstate Light"/>
                </a:defRPr>
              </a:lvl2pPr>
              <a:lvl3pPr marL="1143000" indent="-228600" eaLnBrk="0" hangingPunct="0">
                <a:spcAft>
                  <a:spcPct val="50000"/>
                </a:spcAft>
                <a:buClr>
                  <a:schemeClr val="accent2"/>
                </a:buClr>
                <a:buSzPct val="80000"/>
                <a:buFont typeface="Arial" pitchFamily="34" charset="0"/>
                <a:defRPr sz="900">
                  <a:solidFill>
                    <a:schemeClr val="tx1"/>
                  </a:solidFill>
                  <a:latin typeface="EYInterstate Light"/>
                </a:defRPr>
              </a:lvl3pPr>
              <a:lvl4pPr marL="1600200" indent="-228600" eaLnBrk="0" hangingPunct="0">
                <a:spcAft>
                  <a:spcPct val="50000"/>
                </a:spcAft>
                <a:buClr>
                  <a:schemeClr val="accent2"/>
                </a:buClr>
                <a:buSzPct val="80000"/>
                <a:buFont typeface="Arial" pitchFamily="34" charset="0"/>
                <a:defRPr sz="900">
                  <a:solidFill>
                    <a:schemeClr val="tx1"/>
                  </a:solidFill>
                  <a:latin typeface="EYInterstate Light"/>
                </a:defRPr>
              </a:lvl4pPr>
              <a:lvl5pPr marL="2057400" indent="-228600" eaLnBrk="0" hangingPunct="0">
                <a:spcAft>
                  <a:spcPct val="50000"/>
                </a:spcAft>
                <a:buClr>
                  <a:schemeClr val="accent2"/>
                </a:buClr>
                <a:buSzPct val="80000"/>
                <a:buFont typeface="Arial" pitchFamily="34" charset="0"/>
                <a:defRPr sz="900">
                  <a:solidFill>
                    <a:schemeClr val="tx1"/>
                  </a:solidFill>
                  <a:latin typeface="EYInterstate Light"/>
                </a:defRPr>
              </a:lvl5pPr>
              <a:lvl6pPr marL="25146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6pPr>
              <a:lvl7pPr marL="29718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7pPr>
              <a:lvl8pPr marL="34290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8pPr>
              <a:lvl9pPr marL="38862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9pPr>
            </a:lstStyle>
            <a:p>
              <a:pPr defTabSz="1043056" eaLnBrk="1" fontAlgn="auto" hangingPunct="1">
                <a:spcBef>
                  <a:spcPts val="0"/>
                </a:spcBef>
                <a:buClr>
                  <a:srgbClr val="FFE600"/>
                </a:buClr>
                <a:defRPr/>
              </a:pPr>
              <a:endParaRPr lang="en-US" altLang="en-US" sz="1100" kern="0" dirty="0">
                <a:solidFill>
                  <a:schemeClr val="bg2">
                    <a:lumMod val="25000"/>
                  </a:schemeClr>
                </a:solidFill>
                <a:latin typeface="Arial"/>
                <a:cs typeface="+mn-cs"/>
              </a:endParaRPr>
            </a:p>
          </p:txBody>
        </p:sp>
        <p:sp>
          <p:nvSpPr>
            <p:cNvPr id="27667" name="Content Placeholder 3"/>
            <p:cNvSpPr txBox="1">
              <a:spLocks/>
            </p:cNvSpPr>
            <p:nvPr/>
          </p:nvSpPr>
          <p:spPr bwMode="auto">
            <a:xfrm>
              <a:off x="3133629" y="5040976"/>
              <a:ext cx="1266758" cy="215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95363"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995363"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995363"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a:lnSpc>
                  <a:spcPct val="100000"/>
                </a:lnSpc>
                <a:spcBef>
                  <a:spcPct val="0"/>
                </a:spcBef>
                <a:buClr>
                  <a:srgbClr val="FFE600"/>
                </a:buClr>
                <a:buSzPct val="75000"/>
                <a:buFont typeface="Arial" pitchFamily="34" charset="0"/>
                <a:buNone/>
                <a:defRPr/>
              </a:pPr>
              <a:r>
                <a:rPr lang="de-DE" altLang="en-US" sz="1400" noProof="1" smtClean="0">
                  <a:solidFill>
                    <a:schemeClr val="bg2">
                      <a:lumMod val="25000"/>
                    </a:schemeClr>
                  </a:solidFill>
                  <a:latin typeface="Arial" pitchFamily="34" charset="0"/>
                  <a:cs typeface="Arial" pitchFamily="34" charset="0"/>
                </a:rPr>
                <a:t>June 1</a:t>
              </a:r>
            </a:p>
          </p:txBody>
        </p:sp>
        <p:sp>
          <p:nvSpPr>
            <p:cNvPr id="27668" name="Content Placeholder 3"/>
            <p:cNvSpPr txBox="1">
              <a:spLocks/>
            </p:cNvSpPr>
            <p:nvPr/>
          </p:nvSpPr>
          <p:spPr bwMode="auto">
            <a:xfrm>
              <a:off x="3136803" y="5746066"/>
              <a:ext cx="1347716" cy="43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95363"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995363"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995363"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a:lnSpc>
                  <a:spcPct val="100000"/>
                </a:lnSpc>
                <a:spcBef>
                  <a:spcPct val="0"/>
                </a:spcBef>
                <a:buClr>
                  <a:srgbClr val="FFE600"/>
                </a:buClr>
                <a:buSzPct val="75000"/>
                <a:buFont typeface="Arial" pitchFamily="34" charset="0"/>
                <a:buNone/>
                <a:defRPr/>
              </a:pPr>
              <a:r>
                <a:rPr lang="de-DE" altLang="en-US" sz="1400" noProof="1" smtClean="0">
                  <a:solidFill>
                    <a:schemeClr val="bg2">
                      <a:lumMod val="25000"/>
                    </a:schemeClr>
                  </a:solidFill>
                  <a:latin typeface="Arial" pitchFamily="34" charset="0"/>
                  <a:cs typeface="Arial" pitchFamily="34" charset="0"/>
                </a:rPr>
                <a:t>Kick-off Calls with local teams</a:t>
              </a:r>
            </a:p>
          </p:txBody>
        </p:sp>
        <p:sp>
          <p:nvSpPr>
            <p:cNvPr id="55" name="Freeform 191"/>
            <p:cNvSpPr>
              <a:spLocks/>
            </p:cNvSpPr>
            <p:nvPr/>
          </p:nvSpPr>
          <p:spPr bwMode="auto">
            <a:xfrm>
              <a:off x="6949777" y="4415287"/>
              <a:ext cx="1965221" cy="373190"/>
            </a:xfrm>
            <a:prstGeom prst="chevron">
              <a:avLst>
                <a:gd name="adj" fmla="val 22012"/>
              </a:avLst>
            </a:prstGeom>
            <a:noFill/>
            <a:ln w="19050">
              <a:solidFill>
                <a:srgbClr val="FFE600"/>
              </a:solidFill>
              <a:round/>
              <a:headEnd/>
              <a:tailEnd/>
            </a:ln>
          </p:spPr>
          <p:txBody>
            <a:bodyPr lIns="82130" tIns="41065" rIns="41065" bIns="52153" anchor="ctr"/>
            <a:lstStyle/>
            <a:p>
              <a:pPr defTabSz="983298" fontAlgn="auto">
                <a:spcBef>
                  <a:spcPts val="0"/>
                </a:spcBef>
                <a:spcAft>
                  <a:spcPct val="20000"/>
                </a:spcAft>
                <a:buClr>
                  <a:srgbClr val="FFE600"/>
                </a:buClr>
                <a:defRPr/>
              </a:pPr>
              <a:r>
                <a:rPr lang="en-US" sz="1400" b="1" kern="0" noProof="1">
                  <a:solidFill>
                    <a:schemeClr val="bg2">
                      <a:lumMod val="25000"/>
                    </a:schemeClr>
                  </a:solidFill>
                  <a:latin typeface="Arial"/>
                  <a:cs typeface="Times New Roman" pitchFamily="18" charset="0"/>
                </a:rPr>
                <a:t>Phase 3  (2 months)</a:t>
              </a:r>
            </a:p>
          </p:txBody>
        </p:sp>
        <p:cxnSp>
          <p:nvCxnSpPr>
            <p:cNvPr id="28695" name="Straight Connector 289"/>
            <p:cNvCxnSpPr>
              <a:cxnSpLocks noChangeShapeType="1"/>
            </p:cNvCxnSpPr>
            <p:nvPr/>
          </p:nvCxnSpPr>
          <p:spPr bwMode="auto">
            <a:xfrm flipV="1">
              <a:off x="898526" y="5279431"/>
              <a:ext cx="9029244" cy="1"/>
            </a:xfrm>
            <a:prstGeom prst="line">
              <a:avLst/>
            </a:prstGeom>
            <a:noFill/>
            <a:ln w="31750" algn="ctr">
              <a:solidFill>
                <a:srgbClr val="A5A4A7"/>
              </a:solidFill>
              <a:round/>
              <a:headEnd/>
              <a:tailEnd/>
            </a:ln>
            <a:extLst>
              <a:ext uri="{909E8E84-426E-40DD-AFC4-6F175D3DCCD1}">
                <a14:hiddenFill xmlns:a14="http://schemas.microsoft.com/office/drawing/2010/main">
                  <a:noFill/>
                </a14:hiddenFill>
              </a:ext>
            </a:extLst>
          </p:spPr>
        </p:cxnSp>
        <p:sp>
          <p:nvSpPr>
            <p:cNvPr id="57" name="Content Placeholder 3"/>
            <p:cNvSpPr txBox="1">
              <a:spLocks/>
            </p:cNvSpPr>
            <p:nvPr/>
          </p:nvSpPr>
          <p:spPr bwMode="auto">
            <a:xfrm>
              <a:off x="8133990" y="5738127"/>
              <a:ext cx="1544555" cy="430359"/>
            </a:xfrm>
            <a:prstGeom prst="rect">
              <a:avLst/>
            </a:prstGeom>
            <a:noFill/>
            <a:ln w="9525">
              <a:noFill/>
              <a:miter lim="800000"/>
              <a:headEnd/>
              <a:tailEnd/>
            </a:ln>
          </p:spPr>
          <p:txBody>
            <a:bodyPr lIns="0" tIns="0" rIns="0" bIns="0">
              <a:spAutoFit/>
            </a:bodyPr>
            <a:lstStyle/>
            <a:p>
              <a:pPr algn="ctr" defTabSz="1135411" eaLnBrk="0" fontAlgn="auto" hangingPunct="0">
                <a:spcBef>
                  <a:spcPts val="0"/>
                </a:spcBef>
                <a:spcAft>
                  <a:spcPts val="0"/>
                </a:spcAft>
                <a:buClr>
                  <a:srgbClr val="FFE600"/>
                </a:buClr>
                <a:buSzPct val="75000"/>
                <a:defRPr/>
              </a:pPr>
              <a:r>
                <a:rPr lang="en-US" sz="1400" kern="0" noProof="1">
                  <a:solidFill>
                    <a:schemeClr val="bg2">
                      <a:lumMod val="25000"/>
                    </a:schemeClr>
                  </a:solidFill>
                  <a:latin typeface="Arial"/>
                  <a:cs typeface="+mn-cs"/>
                </a:rPr>
                <a:t>Delivery of the draft overall report</a:t>
              </a:r>
            </a:p>
          </p:txBody>
        </p:sp>
        <p:sp>
          <p:nvSpPr>
            <p:cNvPr id="58" name="Freeform 190"/>
            <p:cNvSpPr>
              <a:spLocks/>
            </p:cNvSpPr>
            <p:nvPr/>
          </p:nvSpPr>
          <p:spPr bwMode="auto">
            <a:xfrm>
              <a:off x="1450967" y="4415287"/>
              <a:ext cx="2484306" cy="373190"/>
            </a:xfrm>
            <a:prstGeom prst="homePlate">
              <a:avLst>
                <a:gd name="adj" fmla="val 21389"/>
              </a:avLst>
            </a:prstGeom>
            <a:noFill/>
            <a:ln w="19050">
              <a:solidFill>
                <a:srgbClr val="FFE600"/>
              </a:solidFill>
              <a:round/>
              <a:headEnd/>
              <a:tailEnd/>
            </a:ln>
          </p:spPr>
          <p:txBody>
            <a:bodyPr tIns="36000" anchor="ctr"/>
            <a:lstStyle/>
            <a:p>
              <a:pPr defTabSz="983298" fontAlgn="auto">
                <a:spcBef>
                  <a:spcPts val="0"/>
                </a:spcBef>
                <a:spcAft>
                  <a:spcPct val="20000"/>
                </a:spcAft>
                <a:buClr>
                  <a:srgbClr val="FFE600"/>
                </a:buClr>
                <a:defRPr/>
              </a:pPr>
              <a:r>
                <a:rPr lang="en-US" sz="1400" b="1" kern="0" noProof="1">
                  <a:solidFill>
                    <a:schemeClr val="bg2">
                      <a:lumMod val="25000"/>
                    </a:schemeClr>
                  </a:solidFill>
                  <a:latin typeface="Arial"/>
                  <a:cs typeface="Times New Roman" pitchFamily="18" charset="0"/>
                </a:rPr>
                <a:t>Phase 1</a:t>
              </a:r>
            </a:p>
          </p:txBody>
        </p:sp>
        <p:sp>
          <p:nvSpPr>
            <p:cNvPr id="59" name="Freeform 191"/>
            <p:cNvSpPr>
              <a:spLocks/>
            </p:cNvSpPr>
            <p:nvPr/>
          </p:nvSpPr>
          <p:spPr bwMode="auto">
            <a:xfrm>
              <a:off x="3967022" y="4415287"/>
              <a:ext cx="2873223" cy="373190"/>
            </a:xfrm>
            <a:prstGeom prst="chevron">
              <a:avLst>
                <a:gd name="adj" fmla="val 22012"/>
              </a:avLst>
            </a:prstGeom>
            <a:noFill/>
            <a:ln w="19050">
              <a:solidFill>
                <a:srgbClr val="FFE600"/>
              </a:solidFill>
              <a:round/>
              <a:headEnd/>
              <a:tailEnd/>
            </a:ln>
          </p:spPr>
          <p:txBody>
            <a:bodyPr lIns="72000" tIns="36000" rIns="36000" anchor="ctr"/>
            <a:lstStyle/>
            <a:p>
              <a:pPr defTabSz="983298" fontAlgn="auto">
                <a:spcBef>
                  <a:spcPts val="0"/>
                </a:spcBef>
                <a:spcAft>
                  <a:spcPct val="20000"/>
                </a:spcAft>
                <a:buClr>
                  <a:srgbClr val="FFE600"/>
                </a:buClr>
                <a:defRPr/>
              </a:pPr>
              <a:r>
                <a:rPr lang="en-US" sz="1400" b="1" kern="0" noProof="1">
                  <a:solidFill>
                    <a:schemeClr val="bg2">
                      <a:lumMod val="25000"/>
                    </a:schemeClr>
                  </a:solidFill>
                  <a:latin typeface="Arial"/>
                  <a:cs typeface="Times New Roman" pitchFamily="18" charset="0"/>
                </a:rPr>
                <a:t>Phase 2       (2 months)</a:t>
              </a:r>
            </a:p>
          </p:txBody>
        </p:sp>
        <p:sp>
          <p:nvSpPr>
            <p:cNvPr id="60" name="Freeform 192"/>
            <p:cNvSpPr>
              <a:spLocks/>
            </p:cNvSpPr>
            <p:nvPr/>
          </p:nvSpPr>
          <p:spPr bwMode="auto">
            <a:xfrm>
              <a:off x="8967383" y="4415287"/>
              <a:ext cx="960387" cy="373190"/>
            </a:xfrm>
            <a:prstGeom prst="chevron">
              <a:avLst>
                <a:gd name="adj" fmla="val 22011"/>
              </a:avLst>
            </a:prstGeom>
            <a:noFill/>
            <a:ln w="19050">
              <a:solidFill>
                <a:srgbClr val="999999"/>
              </a:solidFill>
              <a:round/>
              <a:headEnd/>
              <a:tailEnd/>
            </a:ln>
          </p:spPr>
          <p:txBody>
            <a:bodyPr lIns="72000" tIns="36000" rIns="36000" anchor="ctr"/>
            <a:lstStyle/>
            <a:p>
              <a:pPr indent="5433" defTabSz="1135411" fontAlgn="auto">
                <a:spcBef>
                  <a:spcPts val="0"/>
                </a:spcBef>
                <a:spcAft>
                  <a:spcPct val="20000"/>
                </a:spcAft>
                <a:buClr>
                  <a:srgbClr val="FFE600"/>
                </a:buClr>
                <a:defRPr/>
              </a:pPr>
              <a:r>
                <a:rPr lang="en-US" sz="1400" b="1" kern="0" noProof="1">
                  <a:solidFill>
                    <a:schemeClr val="bg2">
                      <a:lumMod val="25000"/>
                    </a:schemeClr>
                  </a:solidFill>
                  <a:latin typeface="Arial"/>
                  <a:cs typeface="Times New Roman" pitchFamily="18" charset="0"/>
                </a:rPr>
                <a:t>Deliver</a:t>
              </a:r>
            </a:p>
          </p:txBody>
        </p:sp>
        <p:cxnSp>
          <p:nvCxnSpPr>
            <p:cNvPr id="28700" name="Gerade Verbindung 28"/>
            <p:cNvCxnSpPr>
              <a:cxnSpLocks noChangeShapeType="1"/>
            </p:cNvCxnSpPr>
            <p:nvPr/>
          </p:nvCxnSpPr>
          <p:spPr bwMode="auto">
            <a:xfrm flipV="1">
              <a:off x="930068" y="3387375"/>
              <a:ext cx="8997702" cy="1"/>
            </a:xfrm>
            <a:prstGeom prst="line">
              <a:avLst/>
            </a:prstGeom>
            <a:noFill/>
            <a:ln w="12700" algn="ctr">
              <a:solidFill>
                <a:srgbClr val="999999"/>
              </a:solidFill>
              <a:round/>
              <a:headEnd/>
              <a:tailEnd/>
            </a:ln>
            <a:extLst>
              <a:ext uri="{909E8E84-426E-40DD-AFC4-6F175D3DCCD1}">
                <a14:hiddenFill xmlns:a14="http://schemas.microsoft.com/office/drawing/2010/main">
                  <a:noFill/>
                </a14:hiddenFill>
              </a:ext>
            </a:extLst>
          </p:spPr>
        </p:cxnSp>
        <p:sp>
          <p:nvSpPr>
            <p:cNvPr id="62" name="Richtungspfeil 30"/>
            <p:cNvSpPr/>
            <p:nvPr/>
          </p:nvSpPr>
          <p:spPr>
            <a:xfrm>
              <a:off x="1450967" y="2469937"/>
              <a:ext cx="2484306" cy="751143"/>
            </a:xfrm>
            <a:prstGeom prst="homePlate">
              <a:avLst>
                <a:gd name="adj" fmla="val 21429"/>
              </a:avLst>
            </a:prstGeom>
            <a:solidFill>
              <a:srgbClr val="808080">
                <a:lumMod val="20000"/>
                <a:lumOff val="80000"/>
              </a:srgbClr>
            </a:solidFill>
            <a:ln w="9525" cap="flat" cmpd="sng" algn="ctr">
              <a:noFill/>
              <a:prstDash val="solid"/>
            </a:ln>
            <a:effectLst/>
          </p:spPr>
          <p:txBody>
            <a:bodyPr lIns="61200" tIns="61200" rIns="61200" bIns="61200" anchor="ctr"/>
            <a:lstStyle/>
            <a:p>
              <a:pPr defTabSz="1043056" fontAlgn="auto">
                <a:spcBef>
                  <a:spcPts val="0"/>
                </a:spcBef>
                <a:spcAft>
                  <a:spcPct val="50000"/>
                </a:spcAft>
                <a:buClr>
                  <a:srgbClr val="FFE600"/>
                </a:buClr>
                <a:buSzPct val="80000"/>
                <a:buFont typeface="Arial" charset="0"/>
                <a:buNone/>
                <a:defRPr/>
              </a:pPr>
              <a:r>
                <a:rPr lang="de-DE" sz="1400" kern="0" dirty="0">
                  <a:solidFill>
                    <a:schemeClr val="bg2">
                      <a:lumMod val="25000"/>
                    </a:schemeClr>
                  </a:solidFill>
                  <a:latin typeface="Arial"/>
                  <a:cs typeface="+mn-cs"/>
                </a:rPr>
                <a:t>Preparation of </a:t>
              </a:r>
              <a:r>
                <a:rPr lang="de-DE" sz="1400" kern="0" dirty="0" err="1">
                  <a:solidFill>
                    <a:schemeClr val="bg2">
                      <a:lumMod val="25000"/>
                    </a:schemeClr>
                  </a:solidFill>
                  <a:latin typeface="Arial"/>
                  <a:cs typeface="+mn-cs"/>
                </a:rPr>
                <a:t>the</a:t>
              </a:r>
              <a:r>
                <a:rPr lang="de-DE" sz="1400" kern="0" dirty="0">
                  <a:solidFill>
                    <a:schemeClr val="bg2">
                      <a:lumMod val="25000"/>
                    </a:schemeClr>
                  </a:solidFill>
                  <a:latin typeface="Arial"/>
                  <a:cs typeface="+mn-cs"/>
                </a:rPr>
                <a:t> </a:t>
              </a:r>
              <a:r>
                <a:rPr lang="de-DE" sz="1400" kern="0" dirty="0" err="1">
                  <a:solidFill>
                    <a:schemeClr val="bg2">
                      <a:lumMod val="25000"/>
                    </a:schemeClr>
                  </a:solidFill>
                  <a:latin typeface="Arial"/>
                  <a:cs typeface="+mn-cs"/>
                </a:rPr>
                <a:t>survey</a:t>
              </a:r>
              <a:endParaRPr lang="de-DE" sz="1400" kern="0" dirty="0">
                <a:solidFill>
                  <a:schemeClr val="bg2">
                    <a:lumMod val="25000"/>
                  </a:schemeClr>
                </a:solidFill>
                <a:latin typeface="Arial"/>
                <a:cs typeface="+mn-cs"/>
              </a:endParaRPr>
            </a:p>
          </p:txBody>
        </p:sp>
        <p:sp>
          <p:nvSpPr>
            <p:cNvPr id="63" name="Richtungspfeil 37"/>
            <p:cNvSpPr/>
            <p:nvPr/>
          </p:nvSpPr>
          <p:spPr>
            <a:xfrm>
              <a:off x="6949777" y="2469937"/>
              <a:ext cx="2028718" cy="762260"/>
            </a:xfrm>
            <a:prstGeom prst="homePlate">
              <a:avLst>
                <a:gd name="adj" fmla="val 21429"/>
              </a:avLst>
            </a:prstGeom>
            <a:solidFill>
              <a:srgbClr val="808080">
                <a:lumMod val="20000"/>
                <a:lumOff val="80000"/>
              </a:srgbClr>
            </a:solidFill>
            <a:ln w="9525" cap="flat" cmpd="sng" algn="ctr">
              <a:noFill/>
              <a:prstDash val="solid"/>
            </a:ln>
            <a:effectLst/>
          </p:spPr>
          <p:txBody>
            <a:bodyPr lIns="61200" tIns="61200" rIns="61200" bIns="61200" anchor="ctr"/>
            <a:lstStyle/>
            <a:p>
              <a:pPr defTabSz="1043056" fontAlgn="auto">
                <a:spcBef>
                  <a:spcPts val="0"/>
                </a:spcBef>
                <a:spcAft>
                  <a:spcPct val="50000"/>
                </a:spcAft>
                <a:buClr>
                  <a:srgbClr val="FFE600"/>
                </a:buClr>
                <a:buSzPct val="80000"/>
                <a:buFont typeface="Arial" charset="0"/>
                <a:buNone/>
                <a:defRPr/>
              </a:pPr>
              <a:r>
                <a:rPr lang="de-DE" sz="1400" kern="0" dirty="0">
                  <a:solidFill>
                    <a:schemeClr val="bg2">
                      <a:lumMod val="25000"/>
                    </a:schemeClr>
                  </a:solidFill>
                  <a:latin typeface="Arial"/>
                  <a:cs typeface="+mn-cs"/>
                </a:rPr>
                <a:t>Analysis of results and draft overall report</a:t>
              </a:r>
            </a:p>
          </p:txBody>
        </p:sp>
        <p:sp>
          <p:nvSpPr>
            <p:cNvPr id="64" name="Richtungspfeil 37"/>
            <p:cNvSpPr/>
            <p:nvPr/>
          </p:nvSpPr>
          <p:spPr>
            <a:xfrm>
              <a:off x="4014644" y="2469937"/>
              <a:ext cx="2825601" cy="751143"/>
            </a:xfrm>
            <a:prstGeom prst="homePlate">
              <a:avLst>
                <a:gd name="adj" fmla="val 21429"/>
              </a:avLst>
            </a:prstGeom>
            <a:solidFill>
              <a:srgbClr val="808080">
                <a:lumMod val="20000"/>
                <a:lumOff val="80000"/>
              </a:srgbClr>
            </a:solidFill>
            <a:ln w="9525" cap="flat" cmpd="sng" algn="ctr">
              <a:noFill/>
              <a:prstDash val="solid"/>
            </a:ln>
            <a:effectLst/>
          </p:spPr>
          <p:txBody>
            <a:bodyPr lIns="61200" tIns="61200" rIns="61200" bIns="61200" anchor="ctr"/>
            <a:lstStyle/>
            <a:p>
              <a:pPr defTabSz="1043056" fontAlgn="auto">
                <a:spcBef>
                  <a:spcPts val="0"/>
                </a:spcBef>
                <a:spcAft>
                  <a:spcPct val="50000"/>
                </a:spcAft>
                <a:buClr>
                  <a:srgbClr val="FFE600"/>
                </a:buClr>
                <a:buSzPct val="80000"/>
                <a:buFont typeface="Arial" charset="0"/>
                <a:buNone/>
                <a:defRPr/>
              </a:pPr>
              <a:r>
                <a:rPr lang="de-DE" sz="1400" kern="0" dirty="0" err="1">
                  <a:solidFill>
                    <a:schemeClr val="bg2">
                      <a:lumMod val="25000"/>
                    </a:schemeClr>
                  </a:solidFill>
                  <a:latin typeface="Arial"/>
                  <a:cs typeface="+mn-cs"/>
                </a:rPr>
                <a:t>Coordination</a:t>
              </a:r>
              <a:r>
                <a:rPr lang="de-DE" sz="1400" kern="0" dirty="0">
                  <a:solidFill>
                    <a:schemeClr val="bg2">
                      <a:lumMod val="25000"/>
                    </a:schemeClr>
                  </a:solidFill>
                  <a:latin typeface="Arial"/>
                  <a:cs typeface="+mn-cs"/>
                </a:rPr>
                <a:t> and </a:t>
              </a:r>
              <a:r>
                <a:rPr lang="de-DE" sz="1400" kern="0" dirty="0" err="1">
                  <a:solidFill>
                    <a:schemeClr val="bg2">
                      <a:lumMod val="25000"/>
                    </a:schemeClr>
                  </a:solidFill>
                  <a:latin typeface="Arial"/>
                  <a:cs typeface="+mn-cs"/>
                </a:rPr>
                <a:t>status</a:t>
              </a:r>
              <a:r>
                <a:rPr lang="de-DE" sz="1400" kern="0" dirty="0">
                  <a:solidFill>
                    <a:schemeClr val="bg2">
                      <a:lumMod val="25000"/>
                    </a:schemeClr>
                  </a:solidFill>
                  <a:latin typeface="Arial"/>
                  <a:cs typeface="+mn-cs"/>
                </a:rPr>
                <a:t> </a:t>
              </a:r>
              <a:r>
                <a:rPr lang="de-DE" sz="1400" kern="0" dirty="0" err="1">
                  <a:solidFill>
                    <a:schemeClr val="bg2">
                      <a:lumMod val="25000"/>
                    </a:schemeClr>
                  </a:solidFill>
                  <a:latin typeface="Arial"/>
                  <a:cs typeface="+mn-cs"/>
                </a:rPr>
                <a:t>reports</a:t>
              </a:r>
              <a:endParaRPr lang="de-DE" sz="1400" kern="0" dirty="0">
                <a:solidFill>
                  <a:schemeClr val="bg2">
                    <a:lumMod val="25000"/>
                  </a:schemeClr>
                </a:solidFill>
                <a:latin typeface="Arial"/>
                <a:cs typeface="+mn-cs"/>
              </a:endParaRPr>
            </a:p>
          </p:txBody>
        </p:sp>
        <p:sp>
          <p:nvSpPr>
            <p:cNvPr id="65" name="Gleichschenkliges Dreieck 45"/>
            <p:cNvSpPr/>
            <p:nvPr/>
          </p:nvSpPr>
          <p:spPr>
            <a:xfrm>
              <a:off x="8813404" y="5457043"/>
              <a:ext cx="176203" cy="139748"/>
            </a:xfrm>
            <a:prstGeom prst="triangle">
              <a:avLst/>
            </a:prstGeom>
            <a:solidFill>
              <a:srgbClr val="646464"/>
            </a:solidFill>
            <a:ln w="9525" cap="flat" cmpd="sng" algn="ctr">
              <a:noFill/>
              <a:prstDash val="solid"/>
            </a:ln>
            <a:effectLst/>
          </p:spPr>
          <p:txBody>
            <a:bodyPr lIns="69811" tIns="69811" rIns="69811" bIns="69811"/>
            <a:lstStyle>
              <a:lvl1pPr eaLnBrk="0" hangingPunct="0">
                <a:spcAft>
                  <a:spcPct val="50000"/>
                </a:spcAft>
                <a:buClr>
                  <a:schemeClr val="accent2"/>
                </a:buClr>
                <a:buSzPct val="80000"/>
                <a:buFont typeface="Arial" pitchFamily="34" charset="0"/>
                <a:defRPr sz="900">
                  <a:solidFill>
                    <a:schemeClr val="tx1"/>
                  </a:solidFill>
                  <a:latin typeface="EYInterstate Light"/>
                </a:defRPr>
              </a:lvl1pPr>
              <a:lvl2pPr marL="742950" indent="-285750" eaLnBrk="0" hangingPunct="0">
                <a:spcAft>
                  <a:spcPct val="50000"/>
                </a:spcAft>
                <a:buClr>
                  <a:schemeClr val="accent2"/>
                </a:buClr>
                <a:buSzPct val="80000"/>
                <a:buFont typeface="Arial" pitchFamily="34" charset="0"/>
                <a:defRPr sz="900">
                  <a:solidFill>
                    <a:schemeClr val="tx1"/>
                  </a:solidFill>
                  <a:latin typeface="EYInterstate Light"/>
                </a:defRPr>
              </a:lvl2pPr>
              <a:lvl3pPr marL="1143000" indent="-228600" eaLnBrk="0" hangingPunct="0">
                <a:spcAft>
                  <a:spcPct val="50000"/>
                </a:spcAft>
                <a:buClr>
                  <a:schemeClr val="accent2"/>
                </a:buClr>
                <a:buSzPct val="80000"/>
                <a:buFont typeface="Arial" pitchFamily="34" charset="0"/>
                <a:defRPr sz="900">
                  <a:solidFill>
                    <a:schemeClr val="tx1"/>
                  </a:solidFill>
                  <a:latin typeface="EYInterstate Light"/>
                </a:defRPr>
              </a:lvl3pPr>
              <a:lvl4pPr marL="1600200" indent="-228600" eaLnBrk="0" hangingPunct="0">
                <a:spcAft>
                  <a:spcPct val="50000"/>
                </a:spcAft>
                <a:buClr>
                  <a:schemeClr val="accent2"/>
                </a:buClr>
                <a:buSzPct val="80000"/>
                <a:buFont typeface="Arial" pitchFamily="34" charset="0"/>
                <a:defRPr sz="900">
                  <a:solidFill>
                    <a:schemeClr val="tx1"/>
                  </a:solidFill>
                  <a:latin typeface="EYInterstate Light"/>
                </a:defRPr>
              </a:lvl4pPr>
              <a:lvl5pPr marL="2057400" indent="-228600" eaLnBrk="0" hangingPunct="0">
                <a:spcAft>
                  <a:spcPct val="50000"/>
                </a:spcAft>
                <a:buClr>
                  <a:schemeClr val="accent2"/>
                </a:buClr>
                <a:buSzPct val="80000"/>
                <a:buFont typeface="Arial" pitchFamily="34" charset="0"/>
                <a:defRPr sz="900">
                  <a:solidFill>
                    <a:schemeClr val="tx1"/>
                  </a:solidFill>
                  <a:latin typeface="EYInterstate Light"/>
                </a:defRPr>
              </a:lvl5pPr>
              <a:lvl6pPr marL="25146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6pPr>
              <a:lvl7pPr marL="29718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7pPr>
              <a:lvl8pPr marL="34290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8pPr>
              <a:lvl9pPr marL="3886200" indent="-228600" eaLnBrk="0" fontAlgn="base" hangingPunct="0">
                <a:spcBef>
                  <a:spcPct val="0"/>
                </a:spcBef>
                <a:spcAft>
                  <a:spcPct val="50000"/>
                </a:spcAft>
                <a:buClr>
                  <a:schemeClr val="accent2"/>
                </a:buClr>
                <a:buSzPct val="80000"/>
                <a:buFont typeface="Arial" pitchFamily="34" charset="0"/>
                <a:defRPr sz="900">
                  <a:solidFill>
                    <a:schemeClr val="tx1"/>
                  </a:solidFill>
                  <a:latin typeface="EYInterstate Light"/>
                </a:defRPr>
              </a:lvl9pPr>
            </a:lstStyle>
            <a:p>
              <a:pPr defTabSz="1043056" eaLnBrk="1" fontAlgn="auto" hangingPunct="1">
                <a:spcBef>
                  <a:spcPts val="0"/>
                </a:spcBef>
                <a:buClr>
                  <a:srgbClr val="FFE600"/>
                </a:buClr>
                <a:defRPr/>
              </a:pPr>
              <a:endParaRPr lang="en-US" altLang="en-US" sz="1100" kern="0" dirty="0">
                <a:solidFill>
                  <a:schemeClr val="bg2">
                    <a:lumMod val="25000"/>
                  </a:schemeClr>
                </a:solidFill>
                <a:latin typeface="Arial"/>
                <a:cs typeface="+mn-cs"/>
              </a:endParaRPr>
            </a:p>
          </p:txBody>
        </p:sp>
        <p:sp>
          <p:nvSpPr>
            <p:cNvPr id="27680" name="Content Placeholder 3"/>
            <p:cNvSpPr txBox="1">
              <a:spLocks/>
            </p:cNvSpPr>
            <p:nvPr/>
          </p:nvSpPr>
          <p:spPr bwMode="auto">
            <a:xfrm>
              <a:off x="8291143" y="5040976"/>
              <a:ext cx="1266758" cy="215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95363"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995363"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995363"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995363"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99536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a:lnSpc>
                  <a:spcPct val="100000"/>
                </a:lnSpc>
                <a:spcBef>
                  <a:spcPct val="0"/>
                </a:spcBef>
                <a:buClr>
                  <a:srgbClr val="FFE600"/>
                </a:buClr>
                <a:buSzPct val="75000"/>
                <a:buFont typeface="Arial" pitchFamily="34" charset="0"/>
                <a:buNone/>
                <a:defRPr/>
              </a:pPr>
              <a:r>
                <a:rPr lang="de-DE" altLang="en-US" sz="1400" noProof="1" smtClean="0">
                  <a:solidFill>
                    <a:schemeClr val="bg2">
                      <a:lumMod val="25000"/>
                    </a:schemeClr>
                  </a:solidFill>
                  <a:latin typeface="Arial" pitchFamily="34" charset="0"/>
                  <a:cs typeface="Arial" pitchFamily="34" charset="0"/>
                </a:rPr>
                <a:t>September 30</a:t>
              </a:r>
            </a:p>
          </p:txBody>
        </p:sp>
        <p:sp>
          <p:nvSpPr>
            <p:cNvPr id="67" name="Richtungspfeil 35"/>
            <p:cNvSpPr/>
            <p:nvPr/>
          </p:nvSpPr>
          <p:spPr>
            <a:xfrm>
              <a:off x="5640158" y="3562510"/>
              <a:ext cx="1200087" cy="643156"/>
            </a:xfrm>
            <a:prstGeom prst="homePlate">
              <a:avLst>
                <a:gd name="adj" fmla="val 21429"/>
              </a:avLst>
            </a:prstGeom>
            <a:solidFill>
              <a:srgbClr val="808080">
                <a:lumMod val="20000"/>
                <a:lumOff val="80000"/>
              </a:srgbClr>
            </a:solidFill>
            <a:ln w="9525" cap="flat" cmpd="sng" algn="ctr">
              <a:noFill/>
              <a:prstDash val="solid"/>
            </a:ln>
            <a:effectLst/>
          </p:spPr>
          <p:txBody>
            <a:bodyPr lIns="61200" tIns="61200" rIns="61200" bIns="61200" anchor="ctr"/>
            <a:lstStyle/>
            <a:p>
              <a:pPr defTabSz="1043056" fontAlgn="auto">
                <a:lnSpc>
                  <a:spcPts val="1369"/>
                </a:lnSpc>
                <a:spcBef>
                  <a:spcPts val="0"/>
                </a:spcBef>
                <a:spcAft>
                  <a:spcPts val="0"/>
                </a:spcAft>
                <a:buClr>
                  <a:srgbClr val="FFE600"/>
                </a:buClr>
                <a:buSzPct val="80000"/>
                <a:defRPr/>
              </a:pPr>
              <a:r>
                <a:rPr lang="de-DE" sz="1400" kern="0" dirty="0">
                  <a:solidFill>
                    <a:schemeClr val="bg2">
                      <a:lumMod val="25000"/>
                    </a:schemeClr>
                  </a:solidFill>
                  <a:latin typeface="Arial"/>
                  <a:cs typeface="+mn-cs"/>
                </a:rPr>
                <a:t>Validation </a:t>
              </a:r>
              <a:r>
                <a:rPr lang="de-DE" sz="1400" kern="0" dirty="0" err="1">
                  <a:solidFill>
                    <a:schemeClr val="bg2">
                      <a:lumMod val="25000"/>
                    </a:schemeClr>
                  </a:solidFill>
                  <a:latin typeface="Arial"/>
                  <a:cs typeface="+mn-cs"/>
                </a:rPr>
                <a:t>by</a:t>
              </a:r>
              <a:r>
                <a:rPr lang="de-DE" sz="1400" kern="0" dirty="0">
                  <a:solidFill>
                    <a:schemeClr val="bg2">
                      <a:lumMod val="25000"/>
                    </a:schemeClr>
                  </a:solidFill>
                  <a:latin typeface="Arial"/>
                  <a:cs typeface="+mn-cs"/>
                </a:rPr>
                <a:t> </a:t>
              </a:r>
              <a:r>
                <a:rPr lang="de-DE" sz="1400" kern="0" dirty="0" err="1">
                  <a:solidFill>
                    <a:schemeClr val="bg2">
                      <a:lumMod val="25000"/>
                    </a:schemeClr>
                  </a:solidFill>
                  <a:latin typeface="Arial"/>
                  <a:cs typeface="+mn-cs"/>
                </a:rPr>
                <a:t>government</a:t>
              </a:r>
              <a:endParaRPr lang="de-DE" sz="1400" kern="0" dirty="0">
                <a:solidFill>
                  <a:schemeClr val="bg2">
                    <a:lumMod val="25000"/>
                  </a:schemeClr>
                </a:solidFill>
                <a:latin typeface="Arial"/>
                <a:cs typeface="+mn-cs"/>
              </a:endParaRPr>
            </a:p>
          </p:txBody>
        </p:sp>
      </p:grpSp>
      <p:pic>
        <p:nvPicPr>
          <p:cNvPr id="28679" name="Picture 10"/>
          <p:cNvPicPr>
            <a:picLocks noChangeAspect="1" noChangeArrowheads="1"/>
          </p:cNvPicPr>
          <p:nvPr>
            <p:custDataLst>
              <p:tags r:id="rId1"/>
            </p:custDataLst>
          </p:nvPr>
        </p:nvPicPr>
        <p:blipFill>
          <a:blip r:embed="rId8">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80" name="Picture 10"/>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Imagen 1" descr="C:\Users\sofia_balbuena\Desktop\LOGO Min de Hacienda BILINGÜE 2015 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descr="http://img.freeflagicons.com/thumb/square_icon/paraguay/paraguay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itle 1"/>
          <p:cNvSpPr txBox="1">
            <a:spLocks/>
          </p:cNvSpPr>
          <p:nvPr/>
        </p:nvSpPr>
        <p:spPr bwMode="auto">
          <a:xfrm>
            <a:off x="765175" y="990600"/>
            <a:ext cx="96234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85000"/>
              </a:lnSpc>
              <a:spcBef>
                <a:spcPct val="0"/>
              </a:spcBef>
              <a:buFontTx/>
              <a:buNone/>
              <a:defRPr/>
            </a:pPr>
            <a:r>
              <a:rPr lang="de-DE" altLang="en-US" sz="2000" b="1" dirty="0" smtClean="0">
                <a:solidFill>
                  <a:schemeClr val="bg2">
                    <a:lumMod val="25000"/>
                  </a:schemeClr>
                </a:solidFill>
                <a:latin typeface="Arial" pitchFamily="34" charset="0"/>
                <a:cs typeface="Arial" pitchFamily="34" charset="0"/>
              </a:rPr>
              <a:t>Current </a:t>
            </a:r>
            <a:r>
              <a:rPr lang="de-DE" altLang="en-US" sz="2000" b="1" dirty="0" err="1" smtClean="0">
                <a:solidFill>
                  <a:schemeClr val="bg2">
                    <a:lumMod val="25000"/>
                  </a:schemeClr>
                </a:solidFill>
                <a:latin typeface="Arial" pitchFamily="34" charset="0"/>
                <a:cs typeface="Arial" pitchFamily="34" charset="0"/>
              </a:rPr>
              <a:t>status</a:t>
            </a:r>
            <a:r>
              <a:rPr lang="de-DE" altLang="en-US" sz="2000" b="1" dirty="0" smtClean="0">
                <a:solidFill>
                  <a:schemeClr val="bg2">
                    <a:lumMod val="25000"/>
                  </a:schemeClr>
                </a:solidFill>
                <a:latin typeface="Arial" pitchFamily="34" charset="0"/>
                <a:cs typeface="Arial" pitchFamily="34" charset="0"/>
              </a:rPr>
              <a:t> of </a:t>
            </a:r>
            <a:r>
              <a:rPr lang="de-DE" altLang="en-US" sz="2000" b="1" dirty="0" err="1" smtClean="0">
                <a:solidFill>
                  <a:schemeClr val="bg2">
                    <a:lumMod val="25000"/>
                  </a:schemeClr>
                </a:solidFill>
                <a:latin typeface="Arial" pitchFamily="34" charset="0"/>
                <a:cs typeface="Arial" pitchFamily="34" charset="0"/>
              </a:rPr>
              <a:t>the</a:t>
            </a:r>
            <a:r>
              <a:rPr lang="de-DE" altLang="en-US" sz="2000" b="1" dirty="0" smtClean="0">
                <a:solidFill>
                  <a:schemeClr val="bg2">
                    <a:lumMod val="25000"/>
                  </a:schemeClr>
                </a:solidFill>
                <a:latin typeface="Arial" pitchFamily="34" charset="0"/>
                <a:cs typeface="Arial" pitchFamily="34" charset="0"/>
              </a:rPr>
              <a:t> </a:t>
            </a:r>
            <a:r>
              <a:rPr lang="de-DE" altLang="en-US" sz="2000" b="1" dirty="0" err="1" smtClean="0">
                <a:solidFill>
                  <a:schemeClr val="bg2">
                    <a:lumMod val="25000"/>
                  </a:schemeClr>
                </a:solidFill>
                <a:latin typeface="Arial" pitchFamily="34" charset="0"/>
                <a:cs typeface="Arial" pitchFamily="34" charset="0"/>
              </a:rPr>
              <a:t>country</a:t>
            </a:r>
            <a:r>
              <a:rPr lang="de-DE" altLang="en-US" sz="2000" b="1" dirty="0" smtClean="0">
                <a:solidFill>
                  <a:schemeClr val="bg2">
                    <a:lumMod val="25000"/>
                  </a:schemeClr>
                </a:solidFill>
                <a:latin typeface="Arial" pitchFamily="34" charset="0"/>
                <a:cs typeface="Arial" pitchFamily="34" charset="0"/>
              </a:rPr>
              <a:t> </a:t>
            </a:r>
            <a:r>
              <a:rPr lang="de-DE" altLang="en-US" sz="2000" b="1" dirty="0" err="1" smtClean="0">
                <a:solidFill>
                  <a:schemeClr val="bg2">
                    <a:lumMod val="25000"/>
                  </a:schemeClr>
                </a:solidFill>
                <a:latin typeface="Arial" pitchFamily="34" charset="0"/>
                <a:cs typeface="Arial" pitchFamily="34" charset="0"/>
              </a:rPr>
              <a:t>reports</a:t>
            </a:r>
            <a:r>
              <a:rPr lang="de-DE" altLang="en-US" sz="2000" b="1" dirty="0" smtClean="0">
                <a:solidFill>
                  <a:schemeClr val="bg2">
                    <a:lumMod val="25000"/>
                  </a:schemeClr>
                </a:solidFill>
                <a:latin typeface="Arial" pitchFamily="34" charset="0"/>
                <a:cs typeface="Arial" pitchFamily="34" charset="0"/>
              </a:rPr>
              <a:t> </a:t>
            </a:r>
            <a:r>
              <a:rPr lang="de-DE" altLang="en-US" sz="2000" b="1" dirty="0" err="1" smtClean="0">
                <a:solidFill>
                  <a:schemeClr val="bg2">
                    <a:lumMod val="25000"/>
                  </a:schemeClr>
                </a:solidFill>
                <a:latin typeface="Arial" pitchFamily="34" charset="0"/>
                <a:cs typeface="Arial" pitchFamily="34" charset="0"/>
              </a:rPr>
              <a:t>as</a:t>
            </a:r>
            <a:r>
              <a:rPr lang="de-DE" altLang="en-US" sz="2000" b="1" dirty="0" smtClean="0">
                <a:solidFill>
                  <a:schemeClr val="bg2">
                    <a:lumMod val="25000"/>
                  </a:schemeClr>
                </a:solidFill>
                <a:latin typeface="Arial" pitchFamily="34" charset="0"/>
                <a:cs typeface="Arial" pitchFamily="34" charset="0"/>
              </a:rPr>
              <a:t> of </a:t>
            </a:r>
            <a:r>
              <a:rPr lang="de-DE" altLang="en-US" sz="2000" b="1" dirty="0" err="1" smtClean="0">
                <a:solidFill>
                  <a:schemeClr val="bg2">
                    <a:lumMod val="25000"/>
                  </a:schemeClr>
                </a:solidFill>
                <a:latin typeface="Arial" pitchFamily="34" charset="0"/>
                <a:cs typeface="Arial" pitchFamily="34" charset="0"/>
              </a:rPr>
              <a:t>July</a:t>
            </a:r>
            <a:r>
              <a:rPr lang="de-DE" altLang="en-US" sz="2000" b="1" dirty="0" smtClean="0">
                <a:solidFill>
                  <a:schemeClr val="bg2">
                    <a:lumMod val="25000"/>
                  </a:schemeClr>
                </a:solidFill>
                <a:latin typeface="Arial" pitchFamily="34" charset="0"/>
                <a:cs typeface="Arial" pitchFamily="34" charset="0"/>
              </a:rPr>
              <a:t> 15</a:t>
            </a:r>
          </a:p>
        </p:txBody>
      </p:sp>
      <p:pic>
        <p:nvPicPr>
          <p:cNvPr id="29702" name="Picture 10"/>
          <p:cNvPicPr>
            <a:picLocks noChangeAspect="1" noChangeArrowheads="1"/>
          </p:cNvPicPr>
          <p:nvPr>
            <p:custDataLst>
              <p:tags r:id="rId1"/>
            </p:custDataLst>
          </p:nvPr>
        </p:nvPicPr>
        <p:blipFill>
          <a:blip r:embed="rId8">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3" name="Picture 10"/>
          <p:cNvPicPr>
            <a:picLocks noChangeAspect="1" noChangeArrowheads="1"/>
          </p:cNvPicPr>
          <p:nvPr>
            <p:custDataLst>
              <p:tags r:id="rId2"/>
            </p:custDataLst>
          </p:nvPr>
        </p:nvPicPr>
        <p:blipFill>
          <a:blip r:embed="rId8">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4" name="Picture 13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5175" y="1374775"/>
            <a:ext cx="9374188" cy="492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2"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0737" name="think-cell Slide" r:id="rId13" imgW="270" imgH="270" progId="TCLayout.ActiveDocument.1">
                  <p:embed/>
                </p:oleObj>
              </mc:Choice>
              <mc:Fallback>
                <p:oleObj name="think-cell Slide" r:id="rId13" imgW="270" imgH="270" progId="TCLayout.ActiveDocument.1">
                  <p:embed/>
                  <p:pic>
                    <p:nvPicPr>
                      <p:cNvPr id="0" name="Object 2"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0723" name="Picture 11" descr="\\DEVIDVAPFL01.ey.net\01EM1180\I\IDB_IPSAS\01 Planning\07 Set up Methodology, Survey Instrument and Questionnaires\Online Tool\Royalty free images\Pictures eSurvey form 1\Sect 7 Quest 7.1_14H02195_RF.jpg"/>
          <p:cNvPicPr>
            <a:picLocks noChangeAspect="1" noChangeArrowheads="1"/>
          </p:cNvPicPr>
          <p:nvPr>
            <p:custDataLst>
              <p:tags r:id="rId3"/>
            </p:custDataLst>
          </p:nvPr>
        </p:nvPicPr>
        <p:blipFill>
          <a:blip r:embed="rId15">
            <a:extLst>
              <a:ext uri="{28A0092B-C50C-407E-A947-70E740481C1C}">
                <a14:useLocalDpi xmlns:a14="http://schemas.microsoft.com/office/drawing/2010/main" val="0"/>
              </a:ext>
            </a:extLst>
          </a:blip>
          <a:srcRect/>
          <a:stretch>
            <a:fillRect/>
          </a:stretch>
        </p:blipFill>
        <p:spPr bwMode="auto">
          <a:xfrm>
            <a:off x="4616450" y="1419225"/>
            <a:ext cx="587851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ihandform 14"/>
          <p:cNvSpPr/>
          <p:nvPr>
            <p:custDataLst>
              <p:tags r:id="rId4"/>
            </p:custDataLst>
          </p:nvPr>
        </p:nvSpPr>
        <p:spPr>
          <a:xfrm>
            <a:off x="0" y="2795588"/>
            <a:ext cx="6086475" cy="1152525"/>
          </a:xfrm>
          <a:custGeom>
            <a:avLst/>
            <a:gdLst>
              <a:gd name="connsiteX0" fmla="*/ 9939 w 6907695"/>
              <a:gd name="connsiteY0" fmla="*/ 0 h 2673626"/>
              <a:gd name="connsiteX1" fmla="*/ 6907695 w 6907695"/>
              <a:gd name="connsiteY1" fmla="*/ 0 h 2673626"/>
              <a:gd name="connsiteX2" fmla="*/ 6400800 w 6907695"/>
              <a:gd name="connsiteY2" fmla="*/ 2673626 h 2673626"/>
              <a:gd name="connsiteX3" fmla="*/ 0 w 6907695"/>
              <a:gd name="connsiteY3" fmla="*/ 2673626 h 2673626"/>
              <a:gd name="connsiteX4" fmla="*/ 9939 w 6907695"/>
              <a:gd name="connsiteY4" fmla="*/ 0 h 2673626"/>
              <a:gd name="connsiteX0" fmla="*/ 195676 w 6907695"/>
              <a:gd name="connsiteY0" fmla="*/ 109537 h 2673626"/>
              <a:gd name="connsiteX1" fmla="*/ 6907695 w 6907695"/>
              <a:gd name="connsiteY1" fmla="*/ 0 h 2673626"/>
              <a:gd name="connsiteX2" fmla="*/ 6400800 w 6907695"/>
              <a:gd name="connsiteY2" fmla="*/ 2673626 h 2673626"/>
              <a:gd name="connsiteX3" fmla="*/ 0 w 6907695"/>
              <a:gd name="connsiteY3" fmla="*/ 2673626 h 2673626"/>
              <a:gd name="connsiteX4" fmla="*/ 195676 w 6907695"/>
              <a:gd name="connsiteY4" fmla="*/ 109537 h 2673626"/>
              <a:gd name="connsiteX0" fmla="*/ 8490 w 6907695"/>
              <a:gd name="connsiteY0" fmla="*/ 0 h 2673627"/>
              <a:gd name="connsiteX1" fmla="*/ 6907695 w 6907695"/>
              <a:gd name="connsiteY1" fmla="*/ 1 h 2673627"/>
              <a:gd name="connsiteX2" fmla="*/ 6400800 w 6907695"/>
              <a:gd name="connsiteY2" fmla="*/ 2673627 h 2673627"/>
              <a:gd name="connsiteX3" fmla="*/ 0 w 6907695"/>
              <a:gd name="connsiteY3" fmla="*/ 2673627 h 2673627"/>
              <a:gd name="connsiteX4" fmla="*/ 8490 w 6907695"/>
              <a:gd name="connsiteY4" fmla="*/ 0 h 2673627"/>
              <a:gd name="connsiteX0" fmla="*/ 0 w 8267150"/>
              <a:gd name="connsiteY0" fmla="*/ 2316 h 2673626"/>
              <a:gd name="connsiteX1" fmla="*/ 8267150 w 8267150"/>
              <a:gd name="connsiteY1" fmla="*/ 0 h 2673626"/>
              <a:gd name="connsiteX2" fmla="*/ 7760255 w 8267150"/>
              <a:gd name="connsiteY2" fmla="*/ 2673626 h 2673626"/>
              <a:gd name="connsiteX3" fmla="*/ 1359455 w 8267150"/>
              <a:gd name="connsiteY3" fmla="*/ 2673626 h 2673626"/>
              <a:gd name="connsiteX4" fmla="*/ 0 w 8267150"/>
              <a:gd name="connsiteY4" fmla="*/ 2316 h 2673626"/>
              <a:gd name="connsiteX0" fmla="*/ 0 w 8267150"/>
              <a:gd name="connsiteY0" fmla="*/ 2316 h 2678801"/>
              <a:gd name="connsiteX1" fmla="*/ 8267150 w 8267150"/>
              <a:gd name="connsiteY1" fmla="*/ 0 h 2678801"/>
              <a:gd name="connsiteX2" fmla="*/ 7760255 w 8267150"/>
              <a:gd name="connsiteY2" fmla="*/ 2673626 h 2678801"/>
              <a:gd name="connsiteX3" fmla="*/ 0 w 8267150"/>
              <a:gd name="connsiteY3" fmla="*/ 2678801 h 2678801"/>
              <a:gd name="connsiteX4" fmla="*/ 0 w 8267150"/>
              <a:gd name="connsiteY4" fmla="*/ 2316 h 2678801"/>
              <a:gd name="connsiteX0" fmla="*/ 0 w 8991913"/>
              <a:gd name="connsiteY0" fmla="*/ 26367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26367 h 2678801"/>
              <a:gd name="connsiteX0" fmla="*/ 0 w 8991913"/>
              <a:gd name="connsiteY0" fmla="*/ 13050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13050 h 2678801"/>
              <a:gd name="connsiteX0" fmla="*/ 0 w 8991913"/>
              <a:gd name="connsiteY0" fmla="*/ 13050 h 2699046"/>
              <a:gd name="connsiteX1" fmla="*/ 8991913 w 8991913"/>
              <a:gd name="connsiteY1" fmla="*/ 0 h 2699046"/>
              <a:gd name="connsiteX2" fmla="*/ 8485018 w 8991913"/>
              <a:gd name="connsiteY2" fmla="*/ 2673626 h 2699046"/>
              <a:gd name="connsiteX3" fmla="*/ 0 w 8991913"/>
              <a:gd name="connsiteY3" fmla="*/ 2699046 h 2699046"/>
              <a:gd name="connsiteX4" fmla="*/ 0 w 8991913"/>
              <a:gd name="connsiteY4" fmla="*/ 13050 h 2699046"/>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913" h="2673626">
                <a:moveTo>
                  <a:pt x="0" y="13050"/>
                </a:moveTo>
                <a:lnTo>
                  <a:pt x="8991913" y="0"/>
                </a:lnTo>
                <a:lnTo>
                  <a:pt x="8485018" y="2673626"/>
                </a:lnTo>
                <a:lnTo>
                  <a:pt x="0" y="2672415"/>
                </a:lnTo>
                <a:lnTo>
                  <a:pt x="0" y="13050"/>
                </a:lnTo>
                <a:close/>
              </a:path>
            </a:pathLst>
          </a:custGeom>
          <a:solidFill>
            <a:schemeClr val="bg1"/>
          </a:solidFill>
          <a:ln w="28575" cmpd="sng">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a:lstStyle/>
          <a:p>
            <a:pPr algn="ctr" fontAlgn="auto">
              <a:spcBef>
                <a:spcPts val="0"/>
              </a:spcBef>
              <a:spcAft>
                <a:spcPts val="0"/>
              </a:spcAft>
              <a:defRPr/>
            </a:pPr>
            <a:endParaRPr lang="en-US" sz="1300" dirty="0">
              <a:solidFill>
                <a:schemeClr val="bg1">
                  <a:lumMod val="50000"/>
                </a:schemeClr>
              </a:solidFill>
            </a:endParaRPr>
          </a:p>
        </p:txBody>
      </p:sp>
      <p:pic>
        <p:nvPicPr>
          <p:cNvPr id="30725" name="Imagen 1"/>
          <p:cNvPicPr>
            <a:picLocks noChangeAspect="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Imagen 1" descr="C:\Users\sofia_balbuena\Desktop\LOGO Min de Hacienda BILINGÜE 2015 PNG.png"/>
          <p:cNvPicPr>
            <a:picLocks noChangeAspect="1" noChangeArrowheads="1"/>
          </p:cNvPicPr>
          <p:nvPr>
            <p:custDataLst>
              <p:tags r:id="rId6"/>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4" descr="http://img.freeflagicons.com/thumb/square_icon/paraguay/paraguay_640.png"/>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10"/>
          <p:cNvPicPr>
            <a:picLocks noChangeAspect="1" noChangeArrowheads="1"/>
          </p:cNvPicPr>
          <p:nvPr>
            <p:custDataLst>
              <p:tags r:id="rId8"/>
            </p:custDataLst>
          </p:nvPr>
        </p:nvPicPr>
        <p:blipFill>
          <a:blip r:embed="rId19">
            <a:extLst>
              <a:ext uri="{28A0092B-C50C-407E-A947-70E740481C1C}">
                <a14:useLocalDpi xmlns:a14="http://schemas.microsoft.com/office/drawing/2010/main" val="0"/>
              </a:ext>
            </a:extLst>
          </a:blip>
          <a:srcRect l="77939"/>
          <a:stretch>
            <a:fillRect/>
          </a:stretch>
        </p:blipFill>
        <p:spPr bwMode="auto">
          <a:xfrm>
            <a:off x="5295900" y="4763"/>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29" name="Title 1"/>
          <p:cNvSpPr txBox="1">
            <a:spLocks/>
          </p:cNvSpPr>
          <p:nvPr>
            <p:custDataLst>
              <p:tags r:id="rId9"/>
            </p:custDataLst>
          </p:nvPr>
        </p:nvSpPr>
        <p:spPr bwMode="auto">
          <a:xfrm>
            <a:off x="771525" y="2795588"/>
            <a:ext cx="4960938"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71962" rIns="0" bIns="0" anchor="ctr"/>
          <a:lstStyle>
            <a:lvl1pPr defTabSz="1042988" eaLnBrk="0" hangingPunct="0">
              <a:defRPr>
                <a:solidFill>
                  <a:schemeClr val="tx1"/>
                </a:solidFill>
                <a:latin typeface="Calibri" pitchFamily="34" charset="0"/>
                <a:cs typeface="Arial" charset="0"/>
              </a:defRPr>
            </a:lvl1pPr>
            <a:lvl2pPr marL="742950" indent="-285750" defTabSz="1042988" eaLnBrk="0" hangingPunct="0">
              <a:defRPr>
                <a:solidFill>
                  <a:schemeClr val="tx1"/>
                </a:solidFill>
                <a:latin typeface="Calibri" pitchFamily="34" charset="0"/>
                <a:cs typeface="Arial" charset="0"/>
              </a:defRPr>
            </a:lvl2pPr>
            <a:lvl3pPr marL="1143000" indent="-228600" defTabSz="1042988" eaLnBrk="0" hangingPunct="0">
              <a:defRPr>
                <a:solidFill>
                  <a:schemeClr val="tx1"/>
                </a:solidFill>
                <a:latin typeface="Calibri" pitchFamily="34" charset="0"/>
                <a:cs typeface="Arial" charset="0"/>
              </a:defRPr>
            </a:lvl3pPr>
            <a:lvl4pPr marL="1600200" indent="-228600" defTabSz="1042988" eaLnBrk="0" hangingPunct="0">
              <a:defRPr>
                <a:solidFill>
                  <a:schemeClr val="tx1"/>
                </a:solidFill>
                <a:latin typeface="Calibri" pitchFamily="34" charset="0"/>
                <a:cs typeface="Arial" charset="0"/>
              </a:defRPr>
            </a:lvl4pPr>
            <a:lvl5pPr marL="2057400" indent="-228600" defTabSz="1042988" eaLnBrk="0" hangingPunct="0">
              <a:defRPr>
                <a:solidFill>
                  <a:schemeClr val="tx1"/>
                </a:solidFill>
                <a:latin typeface="Calibri" pitchFamily="34" charset="0"/>
                <a:cs typeface="Arial" charset="0"/>
              </a:defRPr>
            </a:lvl5pPr>
            <a:lvl6pPr marL="2514600" indent="-228600" defTabSz="1042988" eaLnBrk="0" fontAlgn="base" hangingPunct="0">
              <a:spcBef>
                <a:spcPct val="0"/>
              </a:spcBef>
              <a:spcAft>
                <a:spcPct val="0"/>
              </a:spcAft>
              <a:defRPr>
                <a:solidFill>
                  <a:schemeClr val="tx1"/>
                </a:solidFill>
                <a:latin typeface="Calibri" pitchFamily="34" charset="0"/>
                <a:cs typeface="Arial" charset="0"/>
              </a:defRPr>
            </a:lvl6pPr>
            <a:lvl7pPr marL="2971800" indent="-228600" defTabSz="1042988" eaLnBrk="0" fontAlgn="base" hangingPunct="0">
              <a:spcBef>
                <a:spcPct val="0"/>
              </a:spcBef>
              <a:spcAft>
                <a:spcPct val="0"/>
              </a:spcAft>
              <a:defRPr>
                <a:solidFill>
                  <a:schemeClr val="tx1"/>
                </a:solidFill>
                <a:latin typeface="Calibri" pitchFamily="34" charset="0"/>
                <a:cs typeface="Arial" charset="0"/>
              </a:defRPr>
            </a:lvl7pPr>
            <a:lvl8pPr marL="3429000" indent="-228600" defTabSz="1042988" eaLnBrk="0" fontAlgn="base" hangingPunct="0">
              <a:spcBef>
                <a:spcPct val="0"/>
              </a:spcBef>
              <a:spcAft>
                <a:spcPct val="0"/>
              </a:spcAft>
              <a:defRPr>
                <a:solidFill>
                  <a:schemeClr val="tx1"/>
                </a:solidFill>
                <a:latin typeface="Calibri" pitchFamily="34" charset="0"/>
                <a:cs typeface="Arial" charset="0"/>
              </a:defRPr>
            </a:lvl8pPr>
            <a:lvl9pPr marL="3886200" indent="-228600" defTabSz="1042988" eaLnBrk="0" fontAlgn="base" hangingPunct="0">
              <a:spcBef>
                <a:spcPct val="0"/>
              </a:spcBef>
              <a:spcAft>
                <a:spcPct val="0"/>
              </a:spcAft>
              <a:defRPr>
                <a:solidFill>
                  <a:schemeClr val="tx1"/>
                </a:solidFill>
                <a:latin typeface="Calibri" pitchFamily="34" charset="0"/>
                <a:cs typeface="Arial" charset="0"/>
              </a:defRPr>
            </a:lvl9pPr>
          </a:lstStyle>
          <a:p>
            <a:pPr eaLnBrk="1" hangingPunct="1">
              <a:lnSpc>
                <a:spcPts val="3000"/>
              </a:lnSpc>
            </a:pPr>
            <a:r>
              <a:rPr lang="de-DE" altLang="en-US" sz="2400" b="1">
                <a:solidFill>
                  <a:srgbClr val="646464"/>
                </a:solidFill>
                <a:latin typeface="Arial" charset="0"/>
              </a:rPr>
              <a:t>Next steps</a:t>
            </a:r>
          </a:p>
        </p:txBody>
      </p:sp>
      <p:pic>
        <p:nvPicPr>
          <p:cNvPr id="30730" name="Picture 10"/>
          <p:cNvPicPr>
            <a:picLocks noChangeAspect="1" noChangeArrowheads="1"/>
          </p:cNvPicPr>
          <p:nvPr>
            <p:custDataLst>
              <p:tags r:id="rId10"/>
            </p:custDataLst>
          </p:nvPr>
        </p:nvPicPr>
        <p:blipFill>
          <a:blip r:embed="rId1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Imagen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Imagen 1" descr="C:\Users\sofia_balbuena\Desktop\LOGO Min de Hacienda BILINGÜE 2015 PN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4" descr="http://img.freeflagicons.com/thumb/square_icon/paraguay/paraguay_640.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49" name="Group 3"/>
          <p:cNvGrpSpPr>
            <a:grpSpLocks/>
          </p:cNvGrpSpPr>
          <p:nvPr/>
        </p:nvGrpSpPr>
        <p:grpSpPr bwMode="auto">
          <a:xfrm>
            <a:off x="1536700" y="1516063"/>
            <a:ext cx="8478838" cy="4598987"/>
            <a:chOff x="1331247" y="1202371"/>
            <a:chExt cx="8479727" cy="4598897"/>
          </a:xfrm>
        </p:grpSpPr>
        <p:sp>
          <p:nvSpPr>
            <p:cNvPr id="30727" name="Rectangle 8"/>
            <p:cNvSpPr>
              <a:spLocks noChangeArrowheads="1"/>
            </p:cNvSpPr>
            <p:nvPr/>
          </p:nvSpPr>
          <p:spPr bwMode="gray">
            <a:xfrm>
              <a:off x="4747905" y="1202371"/>
              <a:ext cx="5040841" cy="598475"/>
            </a:xfrm>
            <a:prstGeom prst="rect">
              <a:avLst/>
            </a:prstGeom>
            <a:solidFill>
              <a:srgbClr val="FFFFFF"/>
            </a:solidFill>
            <a:ln w="9525">
              <a:solidFill>
                <a:srgbClr val="969696"/>
              </a:solidFill>
              <a:miter lim="800000"/>
              <a:headEnd/>
              <a:tailEnd/>
            </a:ln>
          </p:spPr>
          <p:txBody>
            <a:bodyPr lIns="143774" tIns="143774" rIns="143774" bIns="143774" anchor="ctr"/>
            <a:lstStyle>
              <a:lvl1pPr marL="285750" indent="-285750"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spcAft>
                  <a:spcPts val="600"/>
                </a:spcAft>
                <a:buClr>
                  <a:srgbClr val="FFE600"/>
                </a:buClr>
                <a:buSzPct val="70000"/>
                <a:buFont typeface="Arial" pitchFamily="34" charset="0"/>
                <a:buChar char="►"/>
                <a:defRPr/>
              </a:pPr>
              <a:r>
                <a:rPr lang="de-DE" altLang="en-US" sz="1800" smtClean="0">
                  <a:solidFill>
                    <a:schemeClr val="bg2">
                      <a:lumMod val="25000"/>
                    </a:schemeClr>
                  </a:solidFill>
                  <a:latin typeface="Arial" pitchFamily="34" charset="0"/>
                  <a:cs typeface="Arial" pitchFamily="34" charset="0"/>
                </a:rPr>
                <a:t>Translation of the validated country reports</a:t>
              </a:r>
            </a:p>
          </p:txBody>
        </p:sp>
        <p:sp>
          <p:nvSpPr>
            <p:cNvPr id="30728" name="Rectangle 9"/>
            <p:cNvSpPr>
              <a:spLocks noChangeArrowheads="1"/>
            </p:cNvSpPr>
            <p:nvPr/>
          </p:nvSpPr>
          <p:spPr bwMode="gray">
            <a:xfrm>
              <a:off x="4747905" y="3556587"/>
              <a:ext cx="5040841" cy="600063"/>
            </a:xfrm>
            <a:prstGeom prst="rect">
              <a:avLst/>
            </a:prstGeom>
            <a:solidFill>
              <a:srgbClr val="FFFFFF"/>
            </a:solidFill>
            <a:ln w="9525" algn="ctr">
              <a:solidFill>
                <a:srgbClr val="969696"/>
              </a:solidFill>
              <a:miter lim="800000"/>
              <a:headEnd/>
              <a:tailEnd/>
            </a:ln>
          </p:spPr>
          <p:txBody>
            <a:bodyPr lIns="143774" tIns="143774" rIns="143774" bIns="143774" anchor="ctr"/>
            <a:lstStyle>
              <a:lvl1pPr marL="342900" indent="-342900"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2857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lvl="1" eaLnBrk="1" hangingPunct="1">
                <a:lnSpc>
                  <a:spcPct val="100000"/>
                </a:lnSpc>
                <a:spcBef>
                  <a:spcPct val="0"/>
                </a:spcBef>
                <a:spcAft>
                  <a:spcPts val="600"/>
                </a:spcAft>
                <a:buClr>
                  <a:srgbClr val="FFE600"/>
                </a:buClr>
                <a:buSzPct val="70000"/>
                <a:buFont typeface="Arial" pitchFamily="34" charset="0"/>
                <a:buChar char="►"/>
                <a:defRPr/>
              </a:pPr>
              <a:r>
                <a:rPr lang="de-DE" altLang="en-US" sz="1800" smtClean="0">
                  <a:solidFill>
                    <a:schemeClr val="bg2">
                      <a:lumMod val="25000"/>
                    </a:schemeClr>
                  </a:solidFill>
                  <a:latin typeface="Arial" pitchFamily="34" charset="0"/>
                  <a:cs typeface="Arial" pitchFamily="34" charset="0"/>
                </a:rPr>
                <a:t>Analysis of the interviews on benefits</a:t>
              </a:r>
            </a:p>
          </p:txBody>
        </p:sp>
        <p:sp>
          <p:nvSpPr>
            <p:cNvPr id="30729" name="Rectangle 10"/>
            <p:cNvSpPr>
              <a:spLocks noChangeArrowheads="1"/>
            </p:cNvSpPr>
            <p:nvPr/>
          </p:nvSpPr>
          <p:spPr bwMode="gray">
            <a:xfrm>
              <a:off x="4747905" y="2778727"/>
              <a:ext cx="5040841" cy="600063"/>
            </a:xfrm>
            <a:prstGeom prst="rect">
              <a:avLst/>
            </a:prstGeom>
            <a:solidFill>
              <a:srgbClr val="FFFFFF"/>
            </a:solidFill>
            <a:ln w="9525" algn="ctr">
              <a:solidFill>
                <a:srgbClr val="969696"/>
              </a:solidFill>
              <a:miter lim="800000"/>
              <a:headEnd/>
              <a:tailEnd/>
            </a:ln>
          </p:spPr>
          <p:txBody>
            <a:bodyPr lIns="143774" tIns="143774" rIns="143774" bIns="143774" anchor="ctr"/>
            <a:lstStyle>
              <a:lvl1pPr marL="342900" indent="-342900"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2857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lvl="1" eaLnBrk="1" hangingPunct="1">
                <a:lnSpc>
                  <a:spcPct val="100000"/>
                </a:lnSpc>
                <a:spcBef>
                  <a:spcPct val="0"/>
                </a:spcBef>
                <a:spcAft>
                  <a:spcPts val="600"/>
                </a:spcAft>
                <a:buClr>
                  <a:srgbClr val="FFE600"/>
                </a:buClr>
                <a:buSzPct val="70000"/>
                <a:buFont typeface="Arial" pitchFamily="34" charset="0"/>
                <a:buChar char="►"/>
                <a:defRPr/>
              </a:pPr>
              <a:r>
                <a:rPr lang="de-DE" altLang="en-US" sz="1800" smtClean="0">
                  <a:solidFill>
                    <a:schemeClr val="bg2">
                      <a:lumMod val="25000"/>
                    </a:schemeClr>
                  </a:solidFill>
                  <a:latin typeface="Arial" pitchFamily="34" charset="0"/>
                  <a:cs typeface="Arial" pitchFamily="34" charset="0"/>
                </a:rPr>
                <a:t>Draft of the overall report</a:t>
              </a:r>
            </a:p>
          </p:txBody>
        </p:sp>
        <p:sp>
          <p:nvSpPr>
            <p:cNvPr id="30730" name="Rectangle 11"/>
            <p:cNvSpPr>
              <a:spLocks noChangeArrowheads="1"/>
            </p:cNvSpPr>
            <p:nvPr/>
          </p:nvSpPr>
          <p:spPr bwMode="gray">
            <a:xfrm>
              <a:off x="4747905" y="1997692"/>
              <a:ext cx="5040841" cy="598476"/>
            </a:xfrm>
            <a:prstGeom prst="rect">
              <a:avLst/>
            </a:prstGeom>
            <a:solidFill>
              <a:srgbClr val="FFFFFF"/>
            </a:solidFill>
            <a:ln w="9525" algn="ctr">
              <a:solidFill>
                <a:srgbClr val="969696"/>
              </a:solidFill>
              <a:miter lim="800000"/>
              <a:headEnd/>
              <a:tailEnd/>
            </a:ln>
          </p:spPr>
          <p:txBody>
            <a:bodyPr lIns="143774" tIns="143774" rIns="143774" bIns="143774" anchor="ctr"/>
            <a:lstStyle>
              <a:lvl1pPr marL="342900" indent="-342900"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2857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lvl="1" eaLnBrk="1" hangingPunct="1">
                <a:lnSpc>
                  <a:spcPct val="100000"/>
                </a:lnSpc>
                <a:spcBef>
                  <a:spcPct val="0"/>
                </a:spcBef>
                <a:spcAft>
                  <a:spcPts val="600"/>
                </a:spcAft>
                <a:buClr>
                  <a:srgbClr val="FFE600"/>
                </a:buClr>
                <a:buSzPct val="70000"/>
                <a:buFont typeface="Arial" pitchFamily="34" charset="0"/>
                <a:buChar char="►"/>
                <a:defRPr/>
              </a:pPr>
              <a:r>
                <a:rPr lang="de-DE" altLang="en-US" sz="1800" smtClean="0">
                  <a:solidFill>
                    <a:schemeClr val="bg2">
                      <a:lumMod val="25000"/>
                    </a:schemeClr>
                  </a:solidFill>
                  <a:latin typeface="Arial" pitchFamily="34" charset="0"/>
                  <a:cs typeface="Arial" pitchFamily="34" charset="0"/>
                </a:rPr>
                <a:t>Consolidation, comparison and analysis</a:t>
              </a:r>
            </a:p>
          </p:txBody>
        </p:sp>
        <p:sp>
          <p:nvSpPr>
            <p:cNvPr id="25" name="Rectangle 24"/>
            <p:cNvSpPr/>
            <p:nvPr/>
          </p:nvSpPr>
          <p:spPr>
            <a:xfrm>
              <a:off x="1331247" y="5207555"/>
              <a:ext cx="8479727" cy="593713"/>
            </a:xfrm>
            <a:prstGeom prst="rect">
              <a:avLst/>
            </a:prstGeom>
            <a:noFill/>
            <a:ln w="28575" cap="flat" cmpd="sng" algn="ctr">
              <a:solidFill>
                <a:srgbClr val="FFE600"/>
              </a:solidFill>
              <a:prstDash val="solid"/>
            </a:ln>
            <a:effectLst/>
          </p:spPr>
          <p:txBody>
            <a:bodyPr lIns="91296" tIns="45648" rIns="91296" bIns="45648" anchor="ctr"/>
            <a:lstStyle/>
            <a:p>
              <a:pPr algn="ctr" defTabSz="1043056" fontAlgn="auto">
                <a:spcBef>
                  <a:spcPts val="0"/>
                </a:spcBef>
                <a:spcAft>
                  <a:spcPts val="0"/>
                </a:spcAft>
                <a:defRPr/>
              </a:pPr>
              <a:r>
                <a:rPr lang="en-US" kern="0" dirty="0">
                  <a:solidFill>
                    <a:schemeClr val="bg2">
                      <a:lumMod val="25000"/>
                    </a:schemeClr>
                  </a:solidFill>
                  <a:latin typeface="Arial"/>
                  <a:cs typeface="Arial" pitchFamily="34" charset="0"/>
                </a:rPr>
                <a:t>Delivery of the draft report to IDB on 30 September 2016.</a:t>
              </a:r>
            </a:p>
          </p:txBody>
        </p:sp>
        <p:pic>
          <p:nvPicPr>
            <p:cNvPr id="31757" name="Grafik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331248" y="1202371"/>
              <a:ext cx="3226489" cy="3753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3" name="Rectangle 9"/>
            <p:cNvSpPr>
              <a:spLocks noChangeArrowheads="1"/>
            </p:cNvSpPr>
            <p:nvPr/>
          </p:nvSpPr>
          <p:spPr bwMode="gray">
            <a:xfrm>
              <a:off x="4747905" y="4356671"/>
              <a:ext cx="5040841" cy="600063"/>
            </a:xfrm>
            <a:prstGeom prst="rect">
              <a:avLst/>
            </a:prstGeom>
            <a:solidFill>
              <a:srgbClr val="FFFFFF"/>
            </a:solidFill>
            <a:ln w="9525" algn="ctr">
              <a:solidFill>
                <a:srgbClr val="969696"/>
              </a:solidFill>
              <a:miter lim="800000"/>
              <a:headEnd/>
              <a:tailEnd/>
            </a:ln>
          </p:spPr>
          <p:txBody>
            <a:bodyPr lIns="143774" tIns="143774" rIns="143774" bIns="143774" anchor="ctr"/>
            <a:lstStyle>
              <a:lvl1pPr marL="342900" indent="-342900"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2857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lvl="1" eaLnBrk="1" hangingPunct="1">
                <a:lnSpc>
                  <a:spcPct val="100000"/>
                </a:lnSpc>
                <a:spcBef>
                  <a:spcPct val="0"/>
                </a:spcBef>
                <a:spcAft>
                  <a:spcPts val="600"/>
                </a:spcAft>
                <a:buClr>
                  <a:srgbClr val="FFE600"/>
                </a:buClr>
                <a:buSzPct val="70000"/>
                <a:buFont typeface="Arial" pitchFamily="34" charset="0"/>
                <a:buChar char="►"/>
                <a:defRPr/>
              </a:pPr>
              <a:r>
                <a:rPr lang="de-DE" altLang="en-US" sz="1800" smtClean="0">
                  <a:solidFill>
                    <a:schemeClr val="bg2">
                      <a:lumMod val="25000"/>
                    </a:schemeClr>
                  </a:solidFill>
                  <a:latin typeface="Arial" pitchFamily="34" charset="0"/>
                  <a:cs typeface="Arial" pitchFamily="34" charset="0"/>
                </a:rPr>
                <a:t>Draft of papers on IPSAS related benefits</a:t>
              </a:r>
            </a:p>
          </p:txBody>
        </p:sp>
      </p:grpSp>
      <p:pic>
        <p:nvPicPr>
          <p:cNvPr id="31750" name="Picture 10"/>
          <p:cNvPicPr>
            <a:picLocks noChangeAspect="1" noChangeArrowheads="1"/>
          </p:cNvPicPr>
          <p:nvPr>
            <p:custDataLst>
              <p:tags r:id="rId1"/>
            </p:custDataLst>
          </p:nvPr>
        </p:nvPicPr>
        <p:blipFill>
          <a:blip r:embed="rId9">
            <a:extLst>
              <a:ext uri="{28A0092B-C50C-407E-A947-70E740481C1C}">
                <a14:useLocalDpi xmlns:a14="http://schemas.microsoft.com/office/drawing/2010/main" val="0"/>
              </a:ext>
            </a:extLst>
          </a:blip>
          <a:srcRect l="77939"/>
          <a:stretch>
            <a:fillRect/>
          </a:stretch>
        </p:blipFill>
        <p:spPr bwMode="auto">
          <a:xfrm>
            <a:off x="5295900"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51" name="Picture 10"/>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700" y="3798888"/>
            <a:ext cx="1704975" cy="79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38" y="5229225"/>
            <a:ext cx="798512" cy="798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24" name="Title 1"/>
          <p:cNvSpPr>
            <a:spLocks noGrp="1"/>
          </p:cNvSpPr>
          <p:nvPr>
            <p:ph type="title"/>
          </p:nvPr>
        </p:nvSpPr>
        <p:spPr>
          <a:xfrm>
            <a:off x="1587500" y="138113"/>
            <a:ext cx="8712200" cy="600075"/>
          </a:xfrm>
        </p:spPr>
        <p:txBody>
          <a:bodyPr/>
          <a:lstStyle/>
          <a:p>
            <a:pPr eaLnBrk="1" hangingPunct="1"/>
            <a:r>
              <a:rPr lang="es-ES_tradnl" altLang="es-ES" sz="2800" b="1" smtClean="0"/>
              <a:t>Estrategia del BID para el Uso de Sistemas Nacionales</a:t>
            </a:r>
            <a:endParaRPr lang="es-ES" altLang="es-ES" sz="2800" b="1" smtClean="0"/>
          </a:p>
        </p:txBody>
      </p:sp>
      <p:pic>
        <p:nvPicPr>
          <p:cNvPr id="512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 y="46038"/>
            <a:ext cx="1247775"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Imagen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Imagen 1" descr="C:\Users\sofia_balbuena\Desktop\LOGO Min de Hacienda BILINGÜE 2015 PN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4" descr="http://img.freeflagicons.com/thumb/square_icon/paraguay/paraguay_64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9" name="Group 5"/>
          <p:cNvGrpSpPr>
            <a:grpSpLocks/>
          </p:cNvGrpSpPr>
          <p:nvPr/>
        </p:nvGrpSpPr>
        <p:grpSpPr bwMode="auto">
          <a:xfrm>
            <a:off x="249238" y="1009650"/>
            <a:ext cx="5694362" cy="615950"/>
            <a:chOff x="249452" y="807266"/>
            <a:chExt cx="4804642" cy="615157"/>
          </a:xfrm>
        </p:grpSpPr>
        <p:sp>
          <p:nvSpPr>
            <p:cNvPr id="10" name="Oval 9"/>
            <p:cNvSpPr/>
            <p:nvPr/>
          </p:nvSpPr>
          <p:spPr bwMode="auto">
            <a:xfrm>
              <a:off x="249452" y="962641"/>
              <a:ext cx="305397" cy="304408"/>
            </a:xfrm>
            <a:prstGeom prst="ellipse">
              <a:avLst/>
            </a:prstGeom>
            <a:solidFill>
              <a:srgbClr val="0070C0"/>
            </a:solidFill>
            <a:ln/>
          </p:spPr>
          <p:style>
            <a:lnRef idx="1">
              <a:schemeClr val="accent6"/>
            </a:lnRef>
            <a:fillRef idx="3">
              <a:schemeClr val="accent6"/>
            </a:fillRef>
            <a:effectRef idx="2">
              <a:schemeClr val="accent6"/>
            </a:effectRef>
            <a:fontRef idx="minor">
              <a:schemeClr val="lt1"/>
            </a:fontRef>
          </p:style>
          <p:txBody>
            <a:bodyPr anchor="ctr"/>
            <a:lstStyle/>
            <a:p>
              <a:pPr algn="ctr" fontAlgn="auto">
                <a:spcBef>
                  <a:spcPts val="0"/>
                </a:spcBef>
                <a:spcAft>
                  <a:spcPts val="0"/>
                </a:spcAft>
                <a:defRPr/>
              </a:pPr>
              <a:r>
                <a:rPr lang="es-ES" sz="1700" b="1" dirty="0">
                  <a:solidFill>
                    <a:schemeClr val="bg1"/>
                  </a:solidFill>
                  <a:cs typeface="Calibri" pitchFamily="34" charset="0"/>
                </a:rPr>
                <a:t>1</a:t>
              </a:r>
            </a:p>
          </p:txBody>
        </p:sp>
        <p:sp>
          <p:nvSpPr>
            <p:cNvPr id="5198" name="Rectangle 6"/>
            <p:cNvSpPr>
              <a:spLocks noChangeArrowheads="1"/>
            </p:cNvSpPr>
            <p:nvPr/>
          </p:nvSpPr>
          <p:spPr bwMode="auto">
            <a:xfrm>
              <a:off x="665315" y="807266"/>
              <a:ext cx="4388779" cy="61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700"/>
                <a:t>Mejor ejecución y supervisión de las operaciones</a:t>
              </a:r>
            </a:p>
          </p:txBody>
        </p:sp>
      </p:grpSp>
      <p:grpSp>
        <p:nvGrpSpPr>
          <p:cNvPr id="5130" name="Group 4"/>
          <p:cNvGrpSpPr>
            <a:grpSpLocks/>
          </p:cNvGrpSpPr>
          <p:nvPr/>
        </p:nvGrpSpPr>
        <p:grpSpPr bwMode="auto">
          <a:xfrm>
            <a:off x="247650" y="1457325"/>
            <a:ext cx="5695950" cy="615950"/>
            <a:chOff x="247158" y="1336243"/>
            <a:chExt cx="4806936" cy="615157"/>
          </a:xfrm>
        </p:grpSpPr>
        <p:sp>
          <p:nvSpPr>
            <p:cNvPr id="13" name="Oval 12"/>
            <p:cNvSpPr/>
            <p:nvPr/>
          </p:nvSpPr>
          <p:spPr bwMode="auto">
            <a:xfrm>
              <a:off x="247158" y="1491591"/>
              <a:ext cx="309405" cy="304462"/>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700" b="1" dirty="0">
                  <a:solidFill>
                    <a:schemeClr val="bg1"/>
                  </a:solidFill>
                  <a:cs typeface="Calibri" pitchFamily="34" charset="0"/>
                </a:rPr>
                <a:t>2</a:t>
              </a:r>
            </a:p>
          </p:txBody>
        </p:sp>
        <p:sp>
          <p:nvSpPr>
            <p:cNvPr id="5196" name="Rectangle 6"/>
            <p:cNvSpPr>
              <a:spLocks noChangeArrowheads="1"/>
            </p:cNvSpPr>
            <p:nvPr/>
          </p:nvSpPr>
          <p:spPr bwMode="auto">
            <a:xfrm>
              <a:off x="664670" y="1336243"/>
              <a:ext cx="4389424" cy="615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700"/>
                <a:t>Ahorros por la reducción de costos de transacción</a:t>
              </a:r>
            </a:p>
          </p:txBody>
        </p:sp>
      </p:grpSp>
      <p:grpSp>
        <p:nvGrpSpPr>
          <p:cNvPr id="5131" name="Group 6"/>
          <p:cNvGrpSpPr>
            <a:grpSpLocks/>
          </p:cNvGrpSpPr>
          <p:nvPr/>
        </p:nvGrpSpPr>
        <p:grpSpPr bwMode="auto">
          <a:xfrm>
            <a:off x="236538" y="2035175"/>
            <a:ext cx="5708650" cy="352425"/>
            <a:chOff x="236870" y="2003734"/>
            <a:chExt cx="4817224" cy="353715"/>
          </a:xfrm>
        </p:grpSpPr>
        <p:sp>
          <p:nvSpPr>
            <p:cNvPr id="5189" name="Rectangle 6"/>
            <p:cNvSpPr>
              <a:spLocks noChangeArrowheads="1"/>
            </p:cNvSpPr>
            <p:nvPr/>
          </p:nvSpPr>
          <p:spPr bwMode="auto">
            <a:xfrm>
              <a:off x="665420" y="2003734"/>
              <a:ext cx="4388674" cy="353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700"/>
                <a:t>Sinergias estratégicas y técnicas</a:t>
              </a:r>
            </a:p>
          </p:txBody>
        </p:sp>
        <p:sp>
          <p:nvSpPr>
            <p:cNvPr id="17" name="Oval 16"/>
            <p:cNvSpPr/>
            <p:nvPr/>
          </p:nvSpPr>
          <p:spPr bwMode="auto">
            <a:xfrm>
              <a:off x="236870" y="2028392"/>
              <a:ext cx="329981" cy="304401"/>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700" b="1" dirty="0">
                  <a:solidFill>
                    <a:schemeClr val="bg1"/>
                  </a:solidFill>
                  <a:cs typeface="Calibri" pitchFamily="34" charset="0"/>
                </a:rPr>
                <a:t>3</a:t>
              </a:r>
            </a:p>
          </p:txBody>
        </p:sp>
      </p:grpSp>
      <p:grpSp>
        <p:nvGrpSpPr>
          <p:cNvPr id="5132" name="Group 10"/>
          <p:cNvGrpSpPr>
            <a:grpSpLocks/>
          </p:cNvGrpSpPr>
          <p:nvPr/>
        </p:nvGrpSpPr>
        <p:grpSpPr bwMode="auto">
          <a:xfrm>
            <a:off x="236538" y="2482850"/>
            <a:ext cx="5708650" cy="352425"/>
            <a:chOff x="236864" y="2553091"/>
            <a:chExt cx="4817230" cy="353715"/>
          </a:xfrm>
        </p:grpSpPr>
        <p:sp>
          <p:nvSpPr>
            <p:cNvPr id="5185" name="Rectangle 6"/>
            <p:cNvSpPr>
              <a:spLocks noChangeArrowheads="1"/>
            </p:cNvSpPr>
            <p:nvPr/>
          </p:nvSpPr>
          <p:spPr bwMode="auto">
            <a:xfrm>
              <a:off x="664974" y="2553091"/>
              <a:ext cx="4389120" cy="353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700"/>
                <a:t>Eliminación de las duplicidades</a:t>
              </a:r>
            </a:p>
          </p:txBody>
        </p:sp>
        <p:sp>
          <p:nvSpPr>
            <p:cNvPr id="20" name="Oval 19"/>
            <p:cNvSpPr/>
            <p:nvPr/>
          </p:nvSpPr>
          <p:spPr bwMode="auto">
            <a:xfrm>
              <a:off x="236864" y="2577712"/>
              <a:ext cx="329992" cy="304475"/>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700" b="1" dirty="0">
                  <a:solidFill>
                    <a:schemeClr val="bg1"/>
                  </a:solidFill>
                  <a:cs typeface="Calibri" pitchFamily="34" charset="0"/>
                </a:rPr>
                <a:t>4</a:t>
              </a:r>
            </a:p>
          </p:txBody>
        </p:sp>
      </p:grpSp>
      <p:pic>
        <p:nvPicPr>
          <p:cNvPr id="12290" name="Picture 2"/>
          <p:cNvPicPr>
            <a:picLocks noChangeAspect="1" noChangeArrowheads="1"/>
          </p:cNvPicPr>
          <p:nvPr/>
        </p:nvPicPr>
        <p:blipFill>
          <a:blip r:embed="rId9">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57913" y="756920"/>
            <a:ext cx="9251384" cy="5913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Oval 24"/>
          <p:cNvSpPr/>
          <p:nvPr/>
        </p:nvSpPr>
        <p:spPr bwMode="auto">
          <a:xfrm>
            <a:off x="388395" y="6184413"/>
            <a:ext cx="621375" cy="579120"/>
          </a:xfrm>
          <a:prstGeom prst="ellipse">
            <a:avLst/>
          </a:prstGeom>
          <a:solidFill>
            <a:schemeClr val="accent5">
              <a:lumMod val="60000"/>
              <a:lumOff val="40000"/>
            </a:schemeClr>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lnSpc>
                <a:spcPct val="80000"/>
              </a:lnSpc>
              <a:spcBef>
                <a:spcPct val="20000"/>
              </a:spcBef>
              <a:spcAft>
                <a:spcPts val="0"/>
              </a:spcAft>
              <a:defRPr/>
            </a:pPr>
            <a:r>
              <a:rPr lang="en-US" sz="1500" b="1" dirty="0">
                <a:latin typeface="+mn-lt"/>
                <a:cs typeface="+mn-cs"/>
              </a:rPr>
              <a:t>2005</a:t>
            </a:r>
          </a:p>
        </p:txBody>
      </p:sp>
      <p:sp>
        <p:nvSpPr>
          <p:cNvPr id="29" name="Oval 28"/>
          <p:cNvSpPr/>
          <p:nvPr/>
        </p:nvSpPr>
        <p:spPr bwMode="auto">
          <a:xfrm>
            <a:off x="1328554" y="5103290"/>
            <a:ext cx="598854" cy="525272"/>
          </a:xfrm>
          <a:prstGeom prst="ellipse">
            <a:avLst/>
          </a:prstGeom>
          <a:solidFill>
            <a:schemeClr val="accent5">
              <a:lumMod val="60000"/>
              <a:lumOff val="40000"/>
            </a:schemeClr>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lnSpc>
                <a:spcPct val="80000"/>
              </a:lnSpc>
              <a:spcBef>
                <a:spcPct val="20000"/>
              </a:spcBef>
              <a:spcAft>
                <a:spcPts val="0"/>
              </a:spcAft>
              <a:defRPr/>
            </a:pPr>
            <a:r>
              <a:rPr lang="en-US" sz="1500" b="1" dirty="0">
                <a:latin typeface="+mn-lt"/>
                <a:cs typeface="+mn-cs"/>
              </a:rPr>
              <a:t>2008</a:t>
            </a:r>
          </a:p>
        </p:txBody>
      </p:sp>
      <p:sp>
        <p:nvSpPr>
          <p:cNvPr id="30" name="Oval 29"/>
          <p:cNvSpPr/>
          <p:nvPr/>
        </p:nvSpPr>
        <p:spPr bwMode="auto">
          <a:xfrm>
            <a:off x="2689479" y="3768829"/>
            <a:ext cx="612224" cy="604839"/>
          </a:xfrm>
          <a:prstGeom prst="ellipse">
            <a:avLst/>
          </a:prstGeom>
          <a:solidFill>
            <a:schemeClr val="accent5">
              <a:lumMod val="60000"/>
              <a:lumOff val="40000"/>
            </a:schemeClr>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lnSpc>
                <a:spcPct val="80000"/>
              </a:lnSpc>
              <a:spcBef>
                <a:spcPct val="20000"/>
              </a:spcBef>
              <a:spcAft>
                <a:spcPts val="0"/>
              </a:spcAft>
              <a:defRPr/>
            </a:pPr>
            <a:r>
              <a:rPr lang="en-US" sz="1500" b="1" dirty="0">
                <a:latin typeface="+mn-lt"/>
                <a:cs typeface="+mn-cs"/>
              </a:rPr>
              <a:t>2010</a:t>
            </a:r>
          </a:p>
        </p:txBody>
      </p:sp>
      <p:sp>
        <p:nvSpPr>
          <p:cNvPr id="31" name="Oval 30"/>
          <p:cNvSpPr/>
          <p:nvPr/>
        </p:nvSpPr>
        <p:spPr bwMode="auto">
          <a:xfrm>
            <a:off x="4649532" y="2821422"/>
            <a:ext cx="606624" cy="577631"/>
          </a:xfrm>
          <a:prstGeom prst="ellipse">
            <a:avLst/>
          </a:prstGeom>
          <a:solidFill>
            <a:schemeClr val="accent5">
              <a:lumMod val="60000"/>
              <a:lumOff val="40000"/>
            </a:schemeClr>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lnSpc>
                <a:spcPct val="80000"/>
              </a:lnSpc>
              <a:spcBef>
                <a:spcPct val="20000"/>
              </a:spcBef>
              <a:spcAft>
                <a:spcPts val="0"/>
              </a:spcAft>
              <a:defRPr/>
            </a:pPr>
            <a:r>
              <a:rPr lang="en-US" sz="1500" b="1" dirty="0">
                <a:latin typeface="+mn-lt"/>
                <a:cs typeface="+mn-cs"/>
              </a:rPr>
              <a:t>2011</a:t>
            </a:r>
          </a:p>
        </p:txBody>
      </p:sp>
      <p:sp>
        <p:nvSpPr>
          <p:cNvPr id="32" name="Oval 31"/>
          <p:cNvSpPr/>
          <p:nvPr/>
        </p:nvSpPr>
        <p:spPr bwMode="auto">
          <a:xfrm>
            <a:off x="6313954" y="2117217"/>
            <a:ext cx="731520" cy="731520"/>
          </a:xfrm>
          <a:prstGeom prst="ellipse">
            <a:avLst/>
          </a:prstGeom>
          <a:solidFill>
            <a:schemeClr val="accent5">
              <a:lumMod val="60000"/>
              <a:lumOff val="40000"/>
            </a:schemeClr>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lnSpc>
                <a:spcPct val="80000"/>
              </a:lnSpc>
              <a:spcBef>
                <a:spcPct val="20000"/>
              </a:spcBef>
              <a:spcAft>
                <a:spcPts val="0"/>
              </a:spcAft>
              <a:defRPr/>
            </a:pPr>
            <a:r>
              <a:rPr lang="en-US" sz="1500" b="1" dirty="0">
                <a:latin typeface="+mn-lt"/>
                <a:cs typeface="+mn-cs"/>
              </a:rPr>
              <a:t>2014</a:t>
            </a:r>
          </a:p>
        </p:txBody>
      </p:sp>
      <p:sp>
        <p:nvSpPr>
          <p:cNvPr id="5149" name="Rectangle 6"/>
          <p:cNvSpPr>
            <a:spLocks noChangeArrowheads="1"/>
          </p:cNvSpPr>
          <p:nvPr/>
        </p:nvSpPr>
        <p:spPr bwMode="auto">
          <a:xfrm>
            <a:off x="1106488" y="6013450"/>
            <a:ext cx="2114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400" b="1"/>
              <a:t>Declaración de París</a:t>
            </a:r>
          </a:p>
        </p:txBody>
      </p:sp>
      <p:sp>
        <p:nvSpPr>
          <p:cNvPr id="5150" name="TextBox 11"/>
          <p:cNvSpPr txBox="1">
            <a:spLocks noChangeArrowheads="1"/>
          </p:cNvSpPr>
          <p:nvPr/>
        </p:nvSpPr>
        <p:spPr bwMode="auto">
          <a:xfrm>
            <a:off x="1836738" y="4605338"/>
            <a:ext cx="30114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n-US" altLang="es-ES_tradnl" sz="1400" b="1" dirty="0"/>
              <a:t>Agenda de </a:t>
            </a:r>
            <a:r>
              <a:rPr lang="en-US" altLang="es-ES_tradnl" sz="1400" b="1" dirty="0" err="1"/>
              <a:t>Acción</a:t>
            </a:r>
            <a:r>
              <a:rPr lang="en-US" altLang="es-ES_tradnl" sz="1400" b="1" dirty="0"/>
              <a:t> de Accra</a:t>
            </a:r>
          </a:p>
        </p:txBody>
      </p:sp>
      <p:sp>
        <p:nvSpPr>
          <p:cNvPr id="5151" name="TextBox 12"/>
          <p:cNvSpPr txBox="1">
            <a:spLocks noChangeArrowheads="1"/>
          </p:cNvSpPr>
          <p:nvPr/>
        </p:nvSpPr>
        <p:spPr bwMode="auto">
          <a:xfrm>
            <a:off x="4987925" y="346075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n-US" altLang="es-ES_tradnl" sz="1400" b="1"/>
              <a:t>Alianza de </a:t>
            </a:r>
            <a:r>
              <a:rPr lang="es-ES_tradnl" altLang="es-ES_tradnl" sz="1400" b="1"/>
              <a:t>Busan</a:t>
            </a:r>
            <a:endParaRPr lang="en-US" altLang="es-ES_tradnl" sz="1400" b="1"/>
          </a:p>
        </p:txBody>
      </p:sp>
      <p:sp>
        <p:nvSpPr>
          <p:cNvPr id="5152" name="TextBox 13"/>
          <p:cNvSpPr txBox="1">
            <a:spLocks noChangeArrowheads="1"/>
          </p:cNvSpPr>
          <p:nvPr/>
        </p:nvSpPr>
        <p:spPr bwMode="auto">
          <a:xfrm>
            <a:off x="6932613" y="2976563"/>
            <a:ext cx="237013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_tradnl" altLang="es-ES_tradnl" sz="1400" b="1"/>
              <a:t>Alianza Global para la Cooperación Eficaz al Desarrollo</a:t>
            </a:r>
          </a:p>
        </p:txBody>
      </p:sp>
      <p:sp>
        <p:nvSpPr>
          <p:cNvPr id="5153" name="TextBox 11"/>
          <p:cNvSpPr txBox="1">
            <a:spLocks noChangeArrowheads="1"/>
          </p:cNvSpPr>
          <p:nvPr/>
        </p:nvSpPr>
        <p:spPr bwMode="auto">
          <a:xfrm>
            <a:off x="3452813" y="3900488"/>
            <a:ext cx="19954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n-US" altLang="es-ES_tradnl" sz="1400" b="1"/>
              <a:t>Estrategia BID – Uso de Sistemas Nacionales</a:t>
            </a:r>
          </a:p>
        </p:txBody>
      </p:sp>
      <p:sp>
        <p:nvSpPr>
          <p:cNvPr id="39" name="Oval 38"/>
          <p:cNvSpPr/>
          <p:nvPr/>
        </p:nvSpPr>
        <p:spPr bwMode="auto">
          <a:xfrm>
            <a:off x="8794760" y="1527622"/>
            <a:ext cx="927405" cy="942655"/>
          </a:xfrm>
          <a:prstGeom prst="ellipse">
            <a:avLst/>
          </a:prstGeom>
          <a:solidFill>
            <a:schemeClr val="accent5">
              <a:lumMod val="60000"/>
              <a:lumOff val="40000"/>
            </a:schemeClr>
          </a:solidFill>
          <a:ln w="9525" algn="ctr">
            <a:noFill/>
            <a:round/>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lnSpc>
                <a:spcPct val="80000"/>
              </a:lnSpc>
              <a:spcBef>
                <a:spcPct val="20000"/>
              </a:spcBef>
              <a:spcAft>
                <a:spcPts val="0"/>
              </a:spcAft>
              <a:defRPr/>
            </a:pPr>
            <a:r>
              <a:rPr lang="en-US" sz="1500" b="1" dirty="0">
                <a:latin typeface="+mn-lt"/>
                <a:cs typeface="+mn-cs"/>
              </a:rPr>
              <a:t>2016</a:t>
            </a:r>
          </a:p>
        </p:txBody>
      </p:sp>
      <p:pic>
        <p:nvPicPr>
          <p:cNvPr id="5157"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86175" y="3382963"/>
            <a:ext cx="963613" cy="555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58"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92738" y="2709863"/>
            <a:ext cx="576262" cy="534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59"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85025" y="2155825"/>
            <a:ext cx="1509713"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160" name="Group 14"/>
          <p:cNvGrpSpPr>
            <a:grpSpLocks/>
          </p:cNvGrpSpPr>
          <p:nvPr/>
        </p:nvGrpSpPr>
        <p:grpSpPr bwMode="auto">
          <a:xfrm>
            <a:off x="5570538" y="5775325"/>
            <a:ext cx="5986462" cy="523875"/>
            <a:chOff x="3081617" y="5721584"/>
            <a:chExt cx="5985938" cy="523220"/>
          </a:xfrm>
        </p:grpSpPr>
        <p:sp>
          <p:nvSpPr>
            <p:cNvPr id="5181" name="Rectangle 6"/>
            <p:cNvSpPr>
              <a:spLocks noChangeArrowheads="1"/>
            </p:cNvSpPr>
            <p:nvPr/>
          </p:nvSpPr>
          <p:spPr bwMode="auto">
            <a:xfrm>
              <a:off x="3505442" y="5721584"/>
              <a:ext cx="55621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400"/>
                <a:t>Establecimiento de estándares de desempeño conforme a las mejores prácticas internacionales</a:t>
              </a:r>
            </a:p>
          </p:txBody>
        </p:sp>
        <p:sp>
          <p:nvSpPr>
            <p:cNvPr id="49" name="Oval 48"/>
            <p:cNvSpPr/>
            <p:nvPr/>
          </p:nvSpPr>
          <p:spPr bwMode="auto">
            <a:xfrm>
              <a:off x="3081617" y="5830957"/>
              <a:ext cx="329992" cy="304475"/>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600" dirty="0">
                  <a:solidFill>
                    <a:schemeClr val="bg1"/>
                  </a:solidFill>
                  <a:cs typeface="Calibri" pitchFamily="34" charset="0"/>
                </a:rPr>
                <a:t>4</a:t>
              </a:r>
            </a:p>
          </p:txBody>
        </p:sp>
      </p:grpSp>
      <p:grpSp>
        <p:nvGrpSpPr>
          <p:cNvPr id="5161" name="Group 12"/>
          <p:cNvGrpSpPr>
            <a:grpSpLocks/>
          </p:cNvGrpSpPr>
          <p:nvPr/>
        </p:nvGrpSpPr>
        <p:grpSpPr bwMode="auto">
          <a:xfrm>
            <a:off x="5581650" y="4675188"/>
            <a:ext cx="6356350" cy="307975"/>
            <a:chOff x="3091905" y="4642322"/>
            <a:chExt cx="6356895" cy="307777"/>
          </a:xfrm>
        </p:grpSpPr>
        <p:sp>
          <p:nvSpPr>
            <p:cNvPr id="51" name="Oval 50"/>
            <p:cNvSpPr/>
            <p:nvPr/>
          </p:nvSpPr>
          <p:spPr bwMode="auto">
            <a:xfrm>
              <a:off x="3091905" y="4643265"/>
              <a:ext cx="309417" cy="305891"/>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600" b="1" dirty="0">
                  <a:solidFill>
                    <a:schemeClr val="bg1"/>
                  </a:solidFill>
                  <a:cs typeface="Calibri" pitchFamily="34" charset="0"/>
                </a:rPr>
                <a:t>2</a:t>
              </a:r>
            </a:p>
          </p:txBody>
        </p:sp>
        <p:sp>
          <p:nvSpPr>
            <p:cNvPr id="5180" name="Rectangle 6"/>
            <p:cNvSpPr>
              <a:spLocks noChangeArrowheads="1"/>
            </p:cNvSpPr>
            <p:nvPr/>
          </p:nvSpPr>
          <p:spPr bwMode="auto">
            <a:xfrm>
              <a:off x="3504690" y="4642322"/>
              <a:ext cx="59441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400"/>
                <a:t>Eficiencia, eficacia y transparencia en el uso de los recursos</a:t>
              </a:r>
            </a:p>
          </p:txBody>
        </p:sp>
      </p:grpSp>
      <p:grpSp>
        <p:nvGrpSpPr>
          <p:cNvPr id="5162" name="Group 13"/>
          <p:cNvGrpSpPr>
            <a:grpSpLocks/>
          </p:cNvGrpSpPr>
          <p:nvPr/>
        </p:nvGrpSpPr>
        <p:grpSpPr bwMode="auto">
          <a:xfrm>
            <a:off x="5570538" y="5110163"/>
            <a:ext cx="6365875" cy="523875"/>
            <a:chOff x="3081617" y="5079534"/>
            <a:chExt cx="6365596" cy="523220"/>
          </a:xfrm>
        </p:grpSpPr>
        <p:sp>
          <p:nvSpPr>
            <p:cNvPr id="54" name="Oval 53"/>
            <p:cNvSpPr/>
            <p:nvPr/>
          </p:nvSpPr>
          <p:spPr bwMode="auto">
            <a:xfrm>
              <a:off x="3081617" y="5188493"/>
              <a:ext cx="329992" cy="305303"/>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600" dirty="0">
                  <a:solidFill>
                    <a:schemeClr val="bg1"/>
                  </a:solidFill>
                  <a:cs typeface="Calibri" pitchFamily="34" charset="0"/>
                </a:rPr>
                <a:t>3</a:t>
              </a:r>
            </a:p>
          </p:txBody>
        </p:sp>
        <p:sp>
          <p:nvSpPr>
            <p:cNvPr id="5176" name="Rectangle 6"/>
            <p:cNvSpPr>
              <a:spLocks noChangeArrowheads="1"/>
            </p:cNvSpPr>
            <p:nvPr/>
          </p:nvSpPr>
          <p:spPr bwMode="auto">
            <a:xfrm>
              <a:off x="3505460" y="5079534"/>
              <a:ext cx="59417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400"/>
                <a:t>Fortalecimiento y reconocimiento de las capacidades</a:t>
              </a:r>
            </a:p>
            <a:p>
              <a:pPr eaLnBrk="1" hangingPunct="1">
                <a:lnSpc>
                  <a:spcPct val="100000"/>
                </a:lnSpc>
                <a:spcBef>
                  <a:spcPct val="0"/>
                </a:spcBef>
                <a:buFontTx/>
                <a:buNone/>
              </a:pPr>
              <a:r>
                <a:rPr lang="es-ES" altLang="en-US" sz="1400"/>
                <a:t>técnicas y estratégicas del país</a:t>
              </a:r>
            </a:p>
          </p:txBody>
        </p:sp>
      </p:grpSp>
      <p:grpSp>
        <p:nvGrpSpPr>
          <p:cNvPr id="5163" name="Group 11"/>
          <p:cNvGrpSpPr>
            <a:grpSpLocks/>
          </p:cNvGrpSpPr>
          <p:nvPr/>
        </p:nvGrpSpPr>
        <p:grpSpPr bwMode="auto">
          <a:xfrm>
            <a:off x="5592763" y="4257675"/>
            <a:ext cx="5964237" cy="306388"/>
            <a:chOff x="3103937" y="4177324"/>
            <a:chExt cx="5963617" cy="307777"/>
          </a:xfrm>
        </p:grpSpPr>
        <p:sp>
          <p:nvSpPr>
            <p:cNvPr id="57" name="Oval 56"/>
            <p:cNvSpPr/>
            <p:nvPr/>
          </p:nvSpPr>
          <p:spPr bwMode="auto">
            <a:xfrm>
              <a:off x="3103937" y="4178982"/>
              <a:ext cx="285352" cy="304462"/>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600" b="1" dirty="0">
                  <a:solidFill>
                    <a:schemeClr val="bg1"/>
                  </a:solidFill>
                  <a:cs typeface="Calibri" pitchFamily="34" charset="0"/>
                </a:rPr>
                <a:t>1</a:t>
              </a:r>
            </a:p>
          </p:txBody>
        </p:sp>
        <p:sp>
          <p:nvSpPr>
            <p:cNvPr id="5172" name="Rectangle 6"/>
            <p:cNvSpPr>
              <a:spLocks noChangeArrowheads="1"/>
            </p:cNvSpPr>
            <p:nvPr/>
          </p:nvSpPr>
          <p:spPr bwMode="auto">
            <a:xfrm>
              <a:off x="3505532" y="4177324"/>
              <a:ext cx="55620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400" dirty="0"/>
                <a:t>Mayor conocimiento y gestión de la información</a:t>
              </a:r>
            </a:p>
          </p:txBody>
        </p:sp>
      </p:grpSp>
      <p:grpSp>
        <p:nvGrpSpPr>
          <p:cNvPr id="5164" name="Group 16"/>
          <p:cNvGrpSpPr>
            <a:grpSpLocks/>
          </p:cNvGrpSpPr>
          <p:nvPr/>
        </p:nvGrpSpPr>
        <p:grpSpPr bwMode="auto">
          <a:xfrm>
            <a:off x="5570538" y="6424613"/>
            <a:ext cx="6115050" cy="307975"/>
            <a:chOff x="3081623" y="6344488"/>
            <a:chExt cx="6114578" cy="307777"/>
          </a:xfrm>
        </p:grpSpPr>
        <p:sp>
          <p:nvSpPr>
            <p:cNvPr id="5165" name="Rectangle 6"/>
            <p:cNvSpPr>
              <a:spLocks noChangeArrowheads="1"/>
            </p:cNvSpPr>
            <p:nvPr/>
          </p:nvSpPr>
          <p:spPr bwMode="auto">
            <a:xfrm>
              <a:off x="3505452" y="6344488"/>
              <a:ext cx="56907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es-ES" altLang="en-US" sz="1400"/>
                <a:t>Modernización de los sistemas de gestión  y rendición de cuentas</a:t>
              </a:r>
            </a:p>
          </p:txBody>
        </p:sp>
        <p:sp>
          <p:nvSpPr>
            <p:cNvPr id="61" name="Oval 60"/>
            <p:cNvSpPr/>
            <p:nvPr/>
          </p:nvSpPr>
          <p:spPr bwMode="auto">
            <a:xfrm>
              <a:off x="3081623" y="6346139"/>
              <a:ext cx="329981" cy="304476"/>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ES" sz="1600" dirty="0">
                  <a:solidFill>
                    <a:schemeClr val="bg1"/>
                  </a:solidFill>
                  <a:cs typeface="Calibri" pitchFamily="34" charset="0"/>
                </a:rPr>
                <a:t>5</a:t>
              </a:r>
            </a:p>
          </p:txBody>
        </p:sp>
      </p:gr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514350"/>
            <a:ext cx="10096500" cy="582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1" name="Imagen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Imagen 1" descr="C:\Users\sofia_balbuena\Desktop\LOGO Min de Hacienda BILINGÜE 2015 PN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4" descr="http://img.freeflagicons.com/thumb/square_icon/paraguay/paraguay_640.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Rectangle 5"/>
          <p:cNvSpPr txBox="1">
            <a:spLocks noChangeArrowheads="1"/>
          </p:cNvSpPr>
          <p:nvPr/>
        </p:nvSpPr>
        <p:spPr bwMode="auto">
          <a:xfrm>
            <a:off x="2590800" y="2400300"/>
            <a:ext cx="310991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spcBef>
                <a:spcPct val="0"/>
              </a:spcBef>
              <a:buFontTx/>
              <a:buNone/>
            </a:pPr>
            <a:r>
              <a:rPr lang="de-DE" altLang="en-US" sz="3600" b="1" dirty="0" err="1">
                <a:latin typeface="Arial" charset="0"/>
              </a:rPr>
              <a:t>Thank</a:t>
            </a:r>
            <a:r>
              <a:rPr lang="de-DE" altLang="en-US" sz="3600" b="1" dirty="0">
                <a:latin typeface="Arial" charset="0"/>
              </a:rPr>
              <a:t> </a:t>
            </a:r>
            <a:r>
              <a:rPr lang="de-DE" altLang="en-US" sz="3600" b="1" dirty="0" err="1">
                <a:latin typeface="Arial" charset="0"/>
              </a:rPr>
              <a:t>you</a:t>
            </a:r>
            <a:r>
              <a:rPr lang="de-DE" altLang="en-US" sz="3600" b="1" dirty="0">
                <a:latin typeface="Arial" charset="0"/>
              </a:rPr>
              <a:t>!</a:t>
            </a:r>
          </a:p>
        </p:txBody>
      </p:sp>
      <p:pic>
        <p:nvPicPr>
          <p:cNvPr id="32775" name="Picture 10"/>
          <p:cNvPicPr>
            <a:picLocks noChangeAspect="1" noChangeArrowheads="1"/>
          </p:cNvPicPr>
          <p:nvPr>
            <p:custDataLst>
              <p:tags r:id="rId1"/>
            </p:custDataLst>
          </p:nvPr>
        </p:nvPicPr>
        <p:blipFill>
          <a:blip r:embed="rId9">
            <a:extLst>
              <a:ext uri="{28A0092B-C50C-407E-A947-70E740481C1C}">
                <a14:useLocalDpi xmlns:a14="http://schemas.microsoft.com/office/drawing/2010/main" val="0"/>
              </a:ext>
            </a:extLst>
          </a:blip>
          <a:srcRect l="77939"/>
          <a:stretch>
            <a:fillRect/>
          </a:stretch>
        </p:blipFill>
        <p:spPr bwMode="auto">
          <a:xfrm>
            <a:off x="5486400" y="4763"/>
            <a:ext cx="1373188"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6" name="Picture 10"/>
          <p:cNvPicPr>
            <a:picLocks noChangeAspect="1" noChangeArrowheads="1"/>
          </p:cNvPicPr>
          <p:nvPr>
            <p:custDataLst>
              <p:tags r:id="rId2"/>
            </p:custDataLst>
          </p:nvPr>
        </p:nvPicPr>
        <p:blipFill>
          <a:blip r:embed="rId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06550" y="138113"/>
            <a:ext cx="7962900" cy="600075"/>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s-ES_tradnl" sz="2800" b="1" dirty="0" smtClean="0"/>
              <a:t>Reporte Uso de Sistemas Nacionales</a:t>
            </a:r>
            <a:endParaRPr lang="es-ES" sz="2800" b="1" dirty="0"/>
          </a:p>
        </p:txBody>
      </p:sp>
      <p:pic>
        <p:nvPicPr>
          <p:cNvPr id="61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5" y="46038"/>
            <a:ext cx="1247775"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Imagen 1" descr="C:\Users\sofia_balbuena\Desktop\LOGO Min de Hacienda BILINGÜE 2015 PN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4" descr="http://img.freeflagicons.com/thumb/square_icon/paraguay/paraguay_64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8300" y="1104900"/>
            <a:ext cx="10033000"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63800" y="206375"/>
            <a:ext cx="7747000" cy="847725"/>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s-ES_tradnl" sz="2800" b="1" dirty="0" smtClean="0"/>
              <a:t>Recursos BID apoyo a países miembro para fortalecer el Uso de Sistemas Nacionales</a:t>
            </a:r>
            <a:endParaRPr lang="es-ES" sz="2800" b="1" dirty="0"/>
          </a:p>
        </p:txBody>
      </p:sp>
      <p:pic>
        <p:nvPicPr>
          <p:cNvPr id="71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525" y="122238"/>
            <a:ext cx="2111375" cy="101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Imagen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Imagen 1" descr="C:\Users\sofia_balbuena\Desktop\LOGO Min de Hacienda BILINGÜE 2015 PN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4" descr="http://img.freeflagicons.com/thumb/square_icon/paraguay/paraguay_64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425450" y="1951038"/>
            <a:ext cx="10001250" cy="1466850"/>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s-ES_tradnl" sz="3000" b="1" dirty="0" smtClean="0">
                <a:solidFill>
                  <a:schemeClr val="bg1">
                    <a:lumMod val="50000"/>
                  </a:schemeClr>
                </a:solidFill>
              </a:rPr>
              <a:t>En los últimos </a:t>
            </a:r>
            <a:r>
              <a:rPr lang="es-ES_tradnl" sz="3000" b="1" dirty="0" smtClean="0">
                <a:solidFill>
                  <a:srgbClr val="0070C0"/>
                </a:solidFill>
              </a:rPr>
              <a:t>5 años</a:t>
            </a:r>
            <a:r>
              <a:rPr lang="es-ES_tradnl" sz="3000" b="1" dirty="0" smtClean="0">
                <a:solidFill>
                  <a:schemeClr val="bg1">
                    <a:lumMod val="50000"/>
                  </a:schemeClr>
                </a:solidFill>
              </a:rPr>
              <a:t> el BID ha financiado recursos a los países miembros del BID por aproximadamente </a:t>
            </a:r>
            <a:r>
              <a:rPr lang="es-ES_tradnl" sz="3000" b="1" dirty="0" smtClean="0">
                <a:solidFill>
                  <a:srgbClr val="0070C0"/>
                </a:solidFill>
              </a:rPr>
              <a:t>US$ 6 millones</a:t>
            </a:r>
            <a:r>
              <a:rPr lang="es-ES_tradnl" sz="3000" b="1" dirty="0" smtClean="0">
                <a:solidFill>
                  <a:schemeClr val="bg1">
                    <a:lumMod val="50000"/>
                  </a:schemeClr>
                </a:solidFill>
              </a:rPr>
              <a:t>. </a:t>
            </a:r>
            <a:endParaRPr lang="es-ES" sz="3000" b="1" dirty="0">
              <a:solidFill>
                <a:schemeClr val="bg1">
                  <a:lumMod val="50000"/>
                </a:schemeClr>
              </a:solidFill>
            </a:endParaRPr>
          </a:p>
        </p:txBody>
      </p:sp>
      <p:sp>
        <p:nvSpPr>
          <p:cNvPr id="10" name="Title 1"/>
          <p:cNvSpPr txBox="1">
            <a:spLocks/>
          </p:cNvSpPr>
          <p:nvPr/>
        </p:nvSpPr>
        <p:spPr>
          <a:xfrm>
            <a:off x="425450" y="3709988"/>
            <a:ext cx="10001250" cy="1189037"/>
          </a:xfrm>
          <a:prstGeom prst="rect">
            <a:avLst/>
          </a:prstGeom>
        </p:spPr>
        <p:txBody>
          <a:bodyPr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s-ES_tradnl" sz="3000" b="1" dirty="0" smtClean="0">
                <a:solidFill>
                  <a:schemeClr val="bg1">
                    <a:lumMod val="50000"/>
                  </a:schemeClr>
                </a:solidFill>
              </a:rPr>
              <a:t>En los últimos </a:t>
            </a:r>
            <a:r>
              <a:rPr lang="es-ES_tradnl" sz="3000" b="1" dirty="0" smtClean="0">
                <a:solidFill>
                  <a:srgbClr val="0070C0"/>
                </a:solidFill>
              </a:rPr>
              <a:t>2 años </a:t>
            </a:r>
            <a:r>
              <a:rPr lang="es-ES_tradnl" sz="3000" b="1" dirty="0" smtClean="0">
                <a:solidFill>
                  <a:schemeClr val="bg1">
                    <a:lumMod val="50000"/>
                  </a:schemeClr>
                </a:solidFill>
              </a:rPr>
              <a:t>aproximadamente </a:t>
            </a:r>
            <a:r>
              <a:rPr lang="es-ES_tradnl" sz="3000" b="1" dirty="0" smtClean="0">
                <a:solidFill>
                  <a:srgbClr val="0070C0"/>
                </a:solidFill>
              </a:rPr>
              <a:t>USD 650 mil </a:t>
            </a:r>
            <a:r>
              <a:rPr lang="es-ES_tradnl" sz="3000" b="1" dirty="0" smtClean="0">
                <a:solidFill>
                  <a:schemeClr val="bg1">
                    <a:lumMod val="50000"/>
                  </a:schemeClr>
                </a:solidFill>
              </a:rPr>
              <a:t>en materia de NICSP</a:t>
            </a:r>
            <a:endParaRPr lang="es-ES" sz="3000" b="1"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2"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8209" name="think-cell Slide" r:id="rId13" imgW="270" imgH="270" progId="TCLayout.ActiveDocument.1">
                  <p:embed/>
                </p:oleObj>
              </mc:Choice>
              <mc:Fallback>
                <p:oleObj name="think-cell Slide" r:id="rId13" imgW="270" imgH="270" progId="TCLayout.ActiveDocument.1">
                  <p:embed/>
                  <p:pic>
                    <p:nvPicPr>
                      <p:cNvPr id="0" name="Object 2"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8195" name="Picture 11" descr="\\DEVIDVAPFL01.ey.net\01EM1180\I\IDB_IPSAS\01 Planning\07 Set up Methodology, Survey Instrument and Questionnaires\Online Tool\Royalty free images\Pictures eSurvey form 1\Sect 7 Quest 7.1_14H02195_RF.jpg"/>
          <p:cNvPicPr>
            <a:picLocks noChangeAspect="1" noChangeArrowheads="1"/>
          </p:cNvPicPr>
          <p:nvPr>
            <p:custDataLst>
              <p:tags r:id="rId3"/>
            </p:custDataLst>
          </p:nvPr>
        </p:nvPicPr>
        <p:blipFill>
          <a:blip r:embed="rId15">
            <a:extLst>
              <a:ext uri="{28A0092B-C50C-407E-A947-70E740481C1C}">
                <a14:useLocalDpi xmlns:a14="http://schemas.microsoft.com/office/drawing/2010/main" val="0"/>
              </a:ext>
            </a:extLst>
          </a:blip>
          <a:srcRect/>
          <a:stretch>
            <a:fillRect/>
          </a:stretch>
        </p:blipFill>
        <p:spPr bwMode="auto">
          <a:xfrm>
            <a:off x="4616450" y="1419225"/>
            <a:ext cx="587851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ihandform 14"/>
          <p:cNvSpPr/>
          <p:nvPr>
            <p:custDataLst>
              <p:tags r:id="rId4"/>
            </p:custDataLst>
          </p:nvPr>
        </p:nvSpPr>
        <p:spPr>
          <a:xfrm>
            <a:off x="0" y="2795588"/>
            <a:ext cx="6086475" cy="1152525"/>
          </a:xfrm>
          <a:custGeom>
            <a:avLst/>
            <a:gdLst>
              <a:gd name="connsiteX0" fmla="*/ 9939 w 6907695"/>
              <a:gd name="connsiteY0" fmla="*/ 0 h 2673626"/>
              <a:gd name="connsiteX1" fmla="*/ 6907695 w 6907695"/>
              <a:gd name="connsiteY1" fmla="*/ 0 h 2673626"/>
              <a:gd name="connsiteX2" fmla="*/ 6400800 w 6907695"/>
              <a:gd name="connsiteY2" fmla="*/ 2673626 h 2673626"/>
              <a:gd name="connsiteX3" fmla="*/ 0 w 6907695"/>
              <a:gd name="connsiteY3" fmla="*/ 2673626 h 2673626"/>
              <a:gd name="connsiteX4" fmla="*/ 9939 w 6907695"/>
              <a:gd name="connsiteY4" fmla="*/ 0 h 2673626"/>
              <a:gd name="connsiteX0" fmla="*/ 195676 w 6907695"/>
              <a:gd name="connsiteY0" fmla="*/ 109537 h 2673626"/>
              <a:gd name="connsiteX1" fmla="*/ 6907695 w 6907695"/>
              <a:gd name="connsiteY1" fmla="*/ 0 h 2673626"/>
              <a:gd name="connsiteX2" fmla="*/ 6400800 w 6907695"/>
              <a:gd name="connsiteY2" fmla="*/ 2673626 h 2673626"/>
              <a:gd name="connsiteX3" fmla="*/ 0 w 6907695"/>
              <a:gd name="connsiteY3" fmla="*/ 2673626 h 2673626"/>
              <a:gd name="connsiteX4" fmla="*/ 195676 w 6907695"/>
              <a:gd name="connsiteY4" fmla="*/ 109537 h 2673626"/>
              <a:gd name="connsiteX0" fmla="*/ 8490 w 6907695"/>
              <a:gd name="connsiteY0" fmla="*/ 0 h 2673627"/>
              <a:gd name="connsiteX1" fmla="*/ 6907695 w 6907695"/>
              <a:gd name="connsiteY1" fmla="*/ 1 h 2673627"/>
              <a:gd name="connsiteX2" fmla="*/ 6400800 w 6907695"/>
              <a:gd name="connsiteY2" fmla="*/ 2673627 h 2673627"/>
              <a:gd name="connsiteX3" fmla="*/ 0 w 6907695"/>
              <a:gd name="connsiteY3" fmla="*/ 2673627 h 2673627"/>
              <a:gd name="connsiteX4" fmla="*/ 8490 w 6907695"/>
              <a:gd name="connsiteY4" fmla="*/ 0 h 2673627"/>
              <a:gd name="connsiteX0" fmla="*/ 0 w 8267150"/>
              <a:gd name="connsiteY0" fmla="*/ 2316 h 2673626"/>
              <a:gd name="connsiteX1" fmla="*/ 8267150 w 8267150"/>
              <a:gd name="connsiteY1" fmla="*/ 0 h 2673626"/>
              <a:gd name="connsiteX2" fmla="*/ 7760255 w 8267150"/>
              <a:gd name="connsiteY2" fmla="*/ 2673626 h 2673626"/>
              <a:gd name="connsiteX3" fmla="*/ 1359455 w 8267150"/>
              <a:gd name="connsiteY3" fmla="*/ 2673626 h 2673626"/>
              <a:gd name="connsiteX4" fmla="*/ 0 w 8267150"/>
              <a:gd name="connsiteY4" fmla="*/ 2316 h 2673626"/>
              <a:gd name="connsiteX0" fmla="*/ 0 w 8267150"/>
              <a:gd name="connsiteY0" fmla="*/ 2316 h 2678801"/>
              <a:gd name="connsiteX1" fmla="*/ 8267150 w 8267150"/>
              <a:gd name="connsiteY1" fmla="*/ 0 h 2678801"/>
              <a:gd name="connsiteX2" fmla="*/ 7760255 w 8267150"/>
              <a:gd name="connsiteY2" fmla="*/ 2673626 h 2678801"/>
              <a:gd name="connsiteX3" fmla="*/ 0 w 8267150"/>
              <a:gd name="connsiteY3" fmla="*/ 2678801 h 2678801"/>
              <a:gd name="connsiteX4" fmla="*/ 0 w 8267150"/>
              <a:gd name="connsiteY4" fmla="*/ 2316 h 2678801"/>
              <a:gd name="connsiteX0" fmla="*/ 0 w 8991913"/>
              <a:gd name="connsiteY0" fmla="*/ 26367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26367 h 2678801"/>
              <a:gd name="connsiteX0" fmla="*/ 0 w 8991913"/>
              <a:gd name="connsiteY0" fmla="*/ 13050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13050 h 2678801"/>
              <a:gd name="connsiteX0" fmla="*/ 0 w 8991913"/>
              <a:gd name="connsiteY0" fmla="*/ 13050 h 2699046"/>
              <a:gd name="connsiteX1" fmla="*/ 8991913 w 8991913"/>
              <a:gd name="connsiteY1" fmla="*/ 0 h 2699046"/>
              <a:gd name="connsiteX2" fmla="*/ 8485018 w 8991913"/>
              <a:gd name="connsiteY2" fmla="*/ 2673626 h 2699046"/>
              <a:gd name="connsiteX3" fmla="*/ 0 w 8991913"/>
              <a:gd name="connsiteY3" fmla="*/ 2699046 h 2699046"/>
              <a:gd name="connsiteX4" fmla="*/ 0 w 8991913"/>
              <a:gd name="connsiteY4" fmla="*/ 13050 h 2699046"/>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913" h="2673626">
                <a:moveTo>
                  <a:pt x="0" y="13050"/>
                </a:moveTo>
                <a:lnTo>
                  <a:pt x="8991913" y="0"/>
                </a:lnTo>
                <a:lnTo>
                  <a:pt x="8485018" y="2673626"/>
                </a:lnTo>
                <a:lnTo>
                  <a:pt x="0" y="2672415"/>
                </a:lnTo>
                <a:lnTo>
                  <a:pt x="0" y="13050"/>
                </a:lnTo>
                <a:close/>
              </a:path>
            </a:pathLst>
          </a:custGeom>
          <a:solidFill>
            <a:schemeClr val="bg1"/>
          </a:solidFill>
          <a:ln w="28575" cmpd="sng">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a:lstStyle/>
          <a:p>
            <a:pPr algn="ctr" fontAlgn="auto">
              <a:spcBef>
                <a:spcPts val="0"/>
              </a:spcBef>
              <a:spcAft>
                <a:spcPts val="0"/>
              </a:spcAft>
              <a:defRPr/>
            </a:pPr>
            <a:endParaRPr lang="en-US" sz="1300" dirty="0">
              <a:solidFill>
                <a:schemeClr val="bg1">
                  <a:lumMod val="50000"/>
                </a:schemeClr>
              </a:solidFill>
            </a:endParaRPr>
          </a:p>
        </p:txBody>
      </p:sp>
      <p:pic>
        <p:nvPicPr>
          <p:cNvPr id="8197" name="Imagen 1"/>
          <p:cNvPicPr>
            <a:picLocks noChangeAspect="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Imagen 1" descr="C:\Users\sofia_balbuena\Desktop\LOGO Min de Hacienda BILINGÜE 2015 PNG.png"/>
          <p:cNvPicPr>
            <a:picLocks noChangeAspect="1" noChangeArrowheads="1"/>
          </p:cNvPicPr>
          <p:nvPr>
            <p:custDataLst>
              <p:tags r:id="rId6"/>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4" descr="http://img.freeflagicons.com/thumb/square_icon/paraguay/paraguay_640.png"/>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10"/>
          <p:cNvPicPr>
            <a:picLocks noChangeAspect="1" noChangeArrowheads="1"/>
          </p:cNvPicPr>
          <p:nvPr>
            <p:custDataLst>
              <p:tags r:id="rId8"/>
            </p:custDataLst>
          </p:nvPr>
        </p:nvPicPr>
        <p:blipFill>
          <a:blip r:embed="rId19">
            <a:extLst>
              <a:ext uri="{28A0092B-C50C-407E-A947-70E740481C1C}">
                <a14:useLocalDpi xmlns:a14="http://schemas.microsoft.com/office/drawing/2010/main" val="0"/>
              </a:ext>
            </a:extLst>
          </a:blip>
          <a:srcRect l="77939"/>
          <a:stretch>
            <a:fillRect/>
          </a:stretch>
        </p:blipFill>
        <p:spPr bwMode="auto">
          <a:xfrm>
            <a:off x="5378450" y="1905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itle 1"/>
          <p:cNvSpPr txBox="1">
            <a:spLocks/>
          </p:cNvSpPr>
          <p:nvPr>
            <p:custDataLst>
              <p:tags r:id="rId9"/>
            </p:custDataLst>
          </p:nvPr>
        </p:nvSpPr>
        <p:spPr>
          <a:xfrm>
            <a:off x="771525" y="2795588"/>
            <a:ext cx="6421438" cy="1152525"/>
          </a:xfrm>
          <a:prstGeom prst="rect">
            <a:avLst/>
          </a:prstGeom>
          <a:noFill/>
          <a:ln w="9525">
            <a:noFill/>
            <a:miter lim="800000"/>
            <a:headEnd/>
            <a:tailEnd/>
          </a:ln>
          <a:effectLst/>
        </p:spPr>
        <p:txBody>
          <a:bodyPr lIns="0" tIns="71962" rIns="0" bIns="0" anchor="ctr"/>
          <a:lstStyle>
            <a:lvl1pPr algn="l" defTabSz="1043056" rtl="0" eaLnBrk="1" fontAlgn="base" latinLnBrk="0" hangingPunct="1">
              <a:lnSpc>
                <a:spcPts val="3000"/>
              </a:lnSpc>
              <a:spcBef>
                <a:spcPct val="0"/>
              </a:spcBef>
              <a:spcAft>
                <a:spcPct val="0"/>
              </a:spcAft>
              <a:buNone/>
              <a:defRPr lang="en-US" sz="2400" b="1" kern="1200" noProof="0" dirty="0">
                <a:solidFill>
                  <a:schemeClr val="bg1"/>
                </a:solidFill>
                <a:latin typeface="+mj-lt"/>
                <a:ea typeface="+mj-ea"/>
                <a:cs typeface="+mj-cs"/>
              </a:defRPr>
            </a:lvl1pPr>
          </a:lstStyle>
          <a:p>
            <a:pPr marL="403823" indent="-403823">
              <a:defRPr/>
            </a:pPr>
            <a:r>
              <a:rPr lang="de-DE" dirty="0" err="1" smtClean="0">
                <a:solidFill>
                  <a:schemeClr val="bg2">
                    <a:lumMod val="50000"/>
                  </a:schemeClr>
                </a:solidFill>
                <a:latin typeface="Arial" panose="020B0604020202020204" pitchFamily="34" charset="0"/>
                <a:cs typeface="Arial" panose="020B0604020202020204" pitchFamily="34" charset="0"/>
              </a:rPr>
              <a:t>Objectives</a:t>
            </a:r>
            <a:r>
              <a:rPr lang="de-DE" dirty="0" smtClean="0">
                <a:solidFill>
                  <a:schemeClr val="bg2">
                    <a:lumMod val="50000"/>
                  </a:schemeClr>
                </a:solidFill>
                <a:latin typeface="Arial" panose="020B0604020202020204" pitchFamily="34" charset="0"/>
                <a:cs typeface="Arial" panose="020B0604020202020204" pitchFamily="34" charset="0"/>
              </a:rPr>
              <a:t> </a:t>
            </a:r>
            <a:r>
              <a:rPr lang="de-DE" dirty="0" err="1" smtClean="0">
                <a:solidFill>
                  <a:schemeClr val="bg2">
                    <a:lumMod val="50000"/>
                  </a:schemeClr>
                </a:solidFill>
                <a:latin typeface="Arial" panose="020B0604020202020204" pitchFamily="34" charset="0"/>
                <a:cs typeface="Arial" panose="020B0604020202020204" pitchFamily="34" charset="0"/>
              </a:rPr>
              <a:t>of</a:t>
            </a:r>
            <a:r>
              <a:rPr lang="de-DE" dirty="0" smtClean="0">
                <a:solidFill>
                  <a:schemeClr val="bg2">
                    <a:lumMod val="50000"/>
                  </a:schemeClr>
                </a:solidFill>
                <a:latin typeface="Arial" panose="020B0604020202020204" pitchFamily="34" charset="0"/>
                <a:cs typeface="Arial" panose="020B0604020202020204" pitchFamily="34" charset="0"/>
              </a:rPr>
              <a:t> </a:t>
            </a:r>
            <a:r>
              <a:rPr lang="de-DE" dirty="0" err="1" smtClean="0">
                <a:solidFill>
                  <a:schemeClr val="bg2">
                    <a:lumMod val="50000"/>
                  </a:schemeClr>
                </a:solidFill>
                <a:latin typeface="Arial" panose="020B0604020202020204" pitchFamily="34" charset="0"/>
                <a:cs typeface="Arial" panose="020B0604020202020204" pitchFamily="34" charset="0"/>
              </a:rPr>
              <a:t>the</a:t>
            </a:r>
            <a:r>
              <a:rPr lang="de-DE" dirty="0" smtClean="0">
                <a:solidFill>
                  <a:schemeClr val="bg2">
                    <a:lumMod val="50000"/>
                  </a:schemeClr>
                </a:solidFill>
                <a:latin typeface="Arial" panose="020B0604020202020204" pitchFamily="34" charset="0"/>
                <a:cs typeface="Arial" panose="020B0604020202020204" pitchFamily="34" charset="0"/>
              </a:rPr>
              <a:t> </a:t>
            </a:r>
            <a:r>
              <a:rPr lang="de-DE" dirty="0" err="1" smtClean="0">
                <a:solidFill>
                  <a:schemeClr val="bg2">
                    <a:lumMod val="50000"/>
                  </a:schemeClr>
                </a:solidFill>
                <a:latin typeface="Arial" panose="020B0604020202020204" pitchFamily="34" charset="0"/>
                <a:cs typeface="Arial" panose="020B0604020202020204" pitchFamily="34" charset="0"/>
              </a:rPr>
              <a:t>study</a:t>
            </a:r>
            <a:endParaRPr lang="de-DE" dirty="0">
              <a:solidFill>
                <a:schemeClr val="bg2">
                  <a:lumMod val="50000"/>
                </a:schemeClr>
              </a:solidFill>
              <a:latin typeface="Arial" panose="020B0604020202020204" pitchFamily="34" charset="0"/>
              <a:cs typeface="Arial" panose="020B0604020202020204" pitchFamily="34" charset="0"/>
            </a:endParaRPr>
          </a:p>
        </p:txBody>
      </p:sp>
      <p:pic>
        <p:nvPicPr>
          <p:cNvPr id="8202" name="Picture 10"/>
          <p:cNvPicPr>
            <a:picLocks noChangeAspect="1" noChangeArrowheads="1"/>
          </p:cNvPicPr>
          <p:nvPr>
            <p:custDataLst>
              <p:tags r:id="rId10"/>
            </p:custDataLst>
          </p:nvPr>
        </p:nvPicPr>
        <p:blipFill>
          <a:blip r:embed="rId1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Imagen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Imagen 1" descr="C:\Users\sofia_balbuena\Desktop\LOGO Min de Hacienda BILINGÜE 2015 PN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http://img.freeflagicons.com/thumb/square_icon/paraguay/paraguay_640.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17813" y="0"/>
            <a:ext cx="7269162" cy="849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AutoShape 2"/>
          <p:cNvSpPr>
            <a:spLocks noChangeArrowheads="1"/>
          </p:cNvSpPr>
          <p:nvPr>
            <p:custDataLst>
              <p:tags r:id="rId1"/>
            </p:custDataLst>
          </p:nvPr>
        </p:nvSpPr>
        <p:spPr bwMode="gray">
          <a:xfrm flipH="1">
            <a:off x="2486025" y="1495425"/>
            <a:ext cx="8124825" cy="4367213"/>
          </a:xfrm>
          <a:prstGeom prst="homePlate">
            <a:avLst>
              <a:gd name="adj" fmla="val 12389"/>
            </a:avLst>
          </a:prstGeom>
          <a:noFill/>
          <a:ln w="9525">
            <a:solidFill>
              <a:srgbClr val="969696"/>
            </a:solidFill>
            <a:miter lim="800000"/>
            <a:headEnd/>
            <a:tailEnd/>
          </a:ln>
          <a:effectLst/>
        </p:spPr>
        <p:txBody>
          <a:bodyPr lIns="0" tIns="0" rIns="0" bIns="0" anchor="ctr"/>
          <a:lstStyle/>
          <a:p>
            <a:pPr algn="ctr" defTabSz="1135411" eaLnBrk="0" hangingPunct="0">
              <a:defRPr/>
            </a:pPr>
            <a:endParaRPr lang="en-US" sz="1600" kern="0">
              <a:solidFill>
                <a:schemeClr val="bg2">
                  <a:lumMod val="25000"/>
                </a:schemeClr>
              </a:solidFill>
              <a:latin typeface="+mn-lt"/>
              <a:cs typeface="+mn-cs"/>
            </a:endParaRPr>
          </a:p>
        </p:txBody>
      </p:sp>
      <p:pic>
        <p:nvPicPr>
          <p:cNvPr id="9223" name="Picture 7" descr="Ziel"/>
          <p:cNvPicPr preferRelativeResize="0">
            <a:picLocks noChangeAspect="1" noChangeArrowheads="1"/>
          </p:cNvPicPr>
          <p:nvPr>
            <p:custDataLst>
              <p:tags r:id="rId2"/>
            </p:custDataLst>
          </p:nvPr>
        </p:nvPicPr>
        <p:blipFill>
          <a:blip r:embed="rId11">
            <a:clrChange>
              <a:clrFrom>
                <a:srgbClr val="FFFFFF"/>
              </a:clrFrom>
              <a:clrTo>
                <a:srgbClr val="FFFFFF">
                  <a:alpha val="0"/>
                </a:srgbClr>
              </a:clrTo>
            </a:clrChange>
            <a:lum bright="6000"/>
            <a:grayscl/>
            <a:extLst>
              <a:ext uri="{28A0092B-C50C-407E-A947-70E740481C1C}">
                <a14:useLocalDpi xmlns:a14="http://schemas.microsoft.com/office/drawing/2010/main" val="0"/>
              </a:ext>
            </a:extLst>
          </a:blip>
          <a:srcRect r="5994" b="6573"/>
          <a:stretch>
            <a:fillRect/>
          </a:stretch>
        </p:blipFill>
        <p:spPr bwMode="gray">
          <a:xfrm rot="1877762">
            <a:off x="66675" y="1766888"/>
            <a:ext cx="3716338"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24" name="Group 24"/>
          <p:cNvGrpSpPr>
            <a:grpSpLocks/>
          </p:cNvGrpSpPr>
          <p:nvPr>
            <p:custDataLst>
              <p:tags r:id="rId3"/>
            </p:custDataLst>
          </p:nvPr>
        </p:nvGrpSpPr>
        <p:grpSpPr bwMode="auto">
          <a:xfrm>
            <a:off x="3871913" y="2051050"/>
            <a:ext cx="6316662" cy="1428750"/>
            <a:chOff x="2914997" y="2135535"/>
            <a:chExt cx="5545435" cy="1079927"/>
          </a:xfrm>
        </p:grpSpPr>
        <p:sp>
          <p:nvSpPr>
            <p:cNvPr id="8204" name="Rectangle 4"/>
            <p:cNvSpPr>
              <a:spLocks noChangeArrowheads="1"/>
            </p:cNvSpPr>
            <p:nvPr/>
          </p:nvSpPr>
          <p:spPr bwMode="gray">
            <a:xfrm>
              <a:off x="3058545" y="2135535"/>
              <a:ext cx="5401887" cy="1079927"/>
            </a:xfrm>
            <a:prstGeom prst="rect">
              <a:avLst/>
            </a:prstGeom>
            <a:solidFill>
              <a:srgbClr val="FFFFFF"/>
            </a:solidFill>
            <a:ln w="9525">
              <a:solidFill>
                <a:srgbClr val="969696"/>
              </a:solidFill>
              <a:miter lim="800000"/>
              <a:headEnd/>
              <a:tailEnd/>
            </a:ln>
          </p:spPr>
          <p:txBody>
            <a:bodyPr lIns="274320" tIns="0" bIns="0" anchor="ctr"/>
            <a:lstStyle>
              <a:lvl1pPr marL="342900" indent="-342900" eaLnBrk="0" hangingPunct="0">
                <a:lnSpc>
                  <a:spcPct val="90000"/>
                </a:lnSpc>
                <a:spcBef>
                  <a:spcPts val="1000"/>
                </a:spcBef>
                <a:buFont typeface="Arial" pitchFamily="34" charset="0"/>
                <a:buChar char="•"/>
                <a:defRPr sz="2800">
                  <a:solidFill>
                    <a:schemeClr val="tx1"/>
                  </a:solidFill>
                  <a:latin typeface="Calibri" pitchFamily="34" charset="0"/>
                </a:defRPr>
              </a:lvl1pPr>
              <a:lvl2pPr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marL="0" lvl="1" eaLnBrk="1" hangingPunct="1">
                <a:lnSpc>
                  <a:spcPct val="100000"/>
                </a:lnSpc>
                <a:spcBef>
                  <a:spcPct val="0"/>
                </a:spcBef>
                <a:buFontTx/>
                <a:buNone/>
                <a:defRPr/>
              </a:pPr>
              <a:r>
                <a:rPr lang="en-ZA" altLang="en-US" sz="1800" dirty="0" smtClean="0">
                  <a:solidFill>
                    <a:schemeClr val="bg2">
                      <a:lumMod val="25000"/>
                    </a:schemeClr>
                  </a:solidFill>
                  <a:latin typeface="Arial" panose="020B0604020202020204" pitchFamily="34" charset="0"/>
                  <a:ea typeface="BatangChe" panose="02030609000101010101" pitchFamily="49" charset="-127"/>
                  <a:cs typeface="Arial" pitchFamily="34" charset="0"/>
                </a:rPr>
                <a:t>Determine the status of IPSAS adoption on central government level in selected Latin American and Caribbean countries.</a:t>
              </a:r>
            </a:p>
          </p:txBody>
        </p:sp>
        <p:sp>
          <p:nvSpPr>
            <p:cNvPr id="27" name="AutoShape 15"/>
            <p:cNvSpPr>
              <a:spLocks noChangeArrowheads="1"/>
            </p:cNvSpPr>
            <p:nvPr/>
          </p:nvSpPr>
          <p:spPr bwMode="gray">
            <a:xfrm>
              <a:off x="2914997" y="2539908"/>
              <a:ext cx="285703" cy="269981"/>
            </a:xfrm>
            <a:prstGeom prst="roundRect">
              <a:avLst>
                <a:gd name="adj" fmla="val 16667"/>
              </a:avLst>
            </a:prstGeom>
            <a:solidFill>
              <a:srgbClr val="FFE600"/>
            </a:solidFill>
            <a:ln w="9525">
              <a:solidFill>
                <a:srgbClr val="FFFFFF"/>
              </a:solidFill>
              <a:round/>
              <a:headEnd/>
              <a:tailEnd/>
            </a:ln>
            <a:effectLst/>
          </p:spPr>
          <p:txBody>
            <a:bodyPr wrap="none" lIns="0" tIns="0" rIns="3600" bIns="3600" anchor="ctr" anchorCtr="1"/>
            <a:lstStyle/>
            <a:p>
              <a:pPr algn="ctr">
                <a:buClr>
                  <a:srgbClr val="000000"/>
                </a:buClr>
                <a:buSzPct val="80000"/>
                <a:defRPr/>
              </a:pPr>
              <a:r>
                <a:rPr lang="en-US" b="1" kern="0" dirty="0">
                  <a:solidFill>
                    <a:schemeClr val="bg2">
                      <a:lumMod val="25000"/>
                    </a:schemeClr>
                  </a:solidFill>
                  <a:latin typeface="Arial" panose="020B0604020202020204" pitchFamily="34" charset="0"/>
                  <a:cs typeface="Arial" pitchFamily="34" charset="0"/>
                </a:rPr>
                <a:t>1</a:t>
              </a:r>
            </a:p>
          </p:txBody>
        </p:sp>
      </p:grpSp>
      <p:grpSp>
        <p:nvGrpSpPr>
          <p:cNvPr id="9225" name="Group 27"/>
          <p:cNvGrpSpPr>
            <a:grpSpLocks/>
          </p:cNvGrpSpPr>
          <p:nvPr>
            <p:custDataLst>
              <p:tags r:id="rId4"/>
            </p:custDataLst>
          </p:nvPr>
        </p:nvGrpSpPr>
        <p:grpSpPr bwMode="auto">
          <a:xfrm>
            <a:off x="3873500" y="3878263"/>
            <a:ext cx="6315075" cy="1428750"/>
            <a:chOff x="2916138" y="3069259"/>
            <a:chExt cx="5544294" cy="779230"/>
          </a:xfrm>
        </p:grpSpPr>
        <p:sp>
          <p:nvSpPr>
            <p:cNvPr id="8202" name="Rectangle 6"/>
            <p:cNvSpPr>
              <a:spLocks noChangeArrowheads="1"/>
            </p:cNvSpPr>
            <p:nvPr/>
          </p:nvSpPr>
          <p:spPr bwMode="gray">
            <a:xfrm>
              <a:off x="3058299" y="3069259"/>
              <a:ext cx="5402133" cy="779230"/>
            </a:xfrm>
            <a:prstGeom prst="rect">
              <a:avLst/>
            </a:prstGeom>
            <a:solidFill>
              <a:srgbClr val="FFFFFF"/>
            </a:solidFill>
            <a:ln w="9525">
              <a:solidFill>
                <a:srgbClr val="969696"/>
              </a:solidFill>
              <a:miter lim="800000"/>
              <a:headEnd/>
              <a:tailEnd/>
            </a:ln>
          </p:spPr>
          <p:txBody>
            <a:bodyPr lIns="274320" tIns="0" bIns="0" anchor="ct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endParaRPr lang="de-DE" altLang="en-US" sz="1800" dirty="0" smtClean="0">
                <a:solidFill>
                  <a:schemeClr val="bg2">
                    <a:lumMod val="25000"/>
                  </a:schemeClr>
                </a:solidFill>
                <a:latin typeface="Arial" panose="020B0604020202020204" pitchFamily="34" charset="0"/>
                <a:cs typeface="Arial" pitchFamily="34" charset="0"/>
              </a:endParaRPr>
            </a:p>
            <a:p>
              <a:pPr marL="0" lvl="1" eaLnBrk="1" hangingPunct="1">
                <a:lnSpc>
                  <a:spcPct val="100000"/>
                </a:lnSpc>
                <a:spcBef>
                  <a:spcPct val="0"/>
                </a:spcBef>
                <a:buFontTx/>
                <a:buNone/>
                <a:defRPr/>
              </a:pPr>
              <a:r>
                <a:rPr lang="en-GB" altLang="en-US" sz="1800" dirty="0" smtClean="0">
                  <a:solidFill>
                    <a:schemeClr val="bg2">
                      <a:lumMod val="25000"/>
                    </a:schemeClr>
                  </a:solidFill>
                  <a:latin typeface="Arial" panose="020B0604020202020204" pitchFamily="34" charset="0"/>
                  <a:cs typeface="Arial" pitchFamily="34" charset="0"/>
                </a:rPr>
                <a:t>Explain the benefits of its implementation to policy makers and government officials who are not accountants or practitioners.</a:t>
              </a:r>
            </a:p>
            <a:p>
              <a:pPr eaLnBrk="1" hangingPunct="1">
                <a:lnSpc>
                  <a:spcPct val="100000"/>
                </a:lnSpc>
                <a:spcBef>
                  <a:spcPct val="0"/>
                </a:spcBef>
                <a:buFontTx/>
                <a:buNone/>
                <a:defRPr/>
              </a:pPr>
              <a:endParaRPr lang="de-DE" altLang="en-US" sz="1800" dirty="0" smtClean="0">
                <a:solidFill>
                  <a:schemeClr val="bg2">
                    <a:lumMod val="25000"/>
                  </a:schemeClr>
                </a:solidFill>
                <a:latin typeface="Arial" panose="020B0604020202020204" pitchFamily="34" charset="0"/>
                <a:cs typeface="Arial" pitchFamily="34" charset="0"/>
              </a:endParaRPr>
            </a:p>
          </p:txBody>
        </p:sp>
        <p:sp>
          <p:nvSpPr>
            <p:cNvPr id="30" name="AutoShape 16"/>
            <p:cNvSpPr>
              <a:spLocks noChangeArrowheads="1"/>
            </p:cNvSpPr>
            <p:nvPr/>
          </p:nvSpPr>
          <p:spPr bwMode="gray">
            <a:xfrm>
              <a:off x="2916138" y="3361903"/>
              <a:ext cx="285717" cy="193942"/>
            </a:xfrm>
            <a:prstGeom prst="roundRect">
              <a:avLst>
                <a:gd name="adj" fmla="val 16667"/>
              </a:avLst>
            </a:prstGeom>
            <a:solidFill>
              <a:srgbClr val="FFE600"/>
            </a:solidFill>
            <a:ln w="9525">
              <a:solidFill>
                <a:srgbClr val="FFFFFF"/>
              </a:solidFill>
              <a:round/>
              <a:headEnd/>
              <a:tailEnd/>
            </a:ln>
            <a:effectLst/>
          </p:spPr>
          <p:txBody>
            <a:bodyPr wrap="none" lIns="0" tIns="0" rIns="3600" bIns="3600" anchor="ctr" anchorCtr="1"/>
            <a:lstStyle/>
            <a:p>
              <a:pPr algn="ctr">
                <a:buClr>
                  <a:srgbClr val="000000"/>
                </a:buClr>
                <a:buSzPct val="80000"/>
                <a:defRPr/>
              </a:pPr>
              <a:r>
                <a:rPr lang="en-US" b="1" kern="0" dirty="0">
                  <a:solidFill>
                    <a:schemeClr val="bg2">
                      <a:lumMod val="25000"/>
                    </a:schemeClr>
                  </a:solidFill>
                  <a:latin typeface="Arial" panose="020B0604020202020204" pitchFamily="34" charset="0"/>
                  <a:cs typeface="Arial" pitchFamily="34" charset="0"/>
                </a:rPr>
                <a:t>2</a:t>
              </a: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2"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0257" name="think-cell Slide" r:id="rId13" imgW="270" imgH="270" progId="TCLayout.ActiveDocument.1">
                  <p:embed/>
                </p:oleObj>
              </mc:Choice>
              <mc:Fallback>
                <p:oleObj name="think-cell Slide" r:id="rId13" imgW="270" imgH="270" progId="TCLayout.ActiveDocument.1">
                  <p:embed/>
                  <p:pic>
                    <p:nvPicPr>
                      <p:cNvPr id="0" name="Object 2" hidden="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243" name="Picture 11" descr="\\DEVIDVAPFL01.ey.net\01EM1180\I\IDB_IPSAS\01 Planning\07 Set up Methodology, Survey Instrument and Questionnaires\Online Tool\Royalty free images\Pictures eSurvey form 1\Sect 7 Quest 7.1_14H02195_RF.jpg"/>
          <p:cNvPicPr>
            <a:picLocks noChangeAspect="1" noChangeArrowheads="1"/>
          </p:cNvPicPr>
          <p:nvPr>
            <p:custDataLst>
              <p:tags r:id="rId3"/>
            </p:custDataLst>
          </p:nvPr>
        </p:nvPicPr>
        <p:blipFill>
          <a:blip r:embed="rId15">
            <a:extLst>
              <a:ext uri="{28A0092B-C50C-407E-A947-70E740481C1C}">
                <a14:useLocalDpi xmlns:a14="http://schemas.microsoft.com/office/drawing/2010/main" val="0"/>
              </a:ext>
            </a:extLst>
          </a:blip>
          <a:srcRect/>
          <a:stretch>
            <a:fillRect/>
          </a:stretch>
        </p:blipFill>
        <p:spPr bwMode="auto">
          <a:xfrm>
            <a:off x="4616450" y="1419225"/>
            <a:ext cx="5878513"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ihandform 14"/>
          <p:cNvSpPr/>
          <p:nvPr>
            <p:custDataLst>
              <p:tags r:id="rId4"/>
            </p:custDataLst>
          </p:nvPr>
        </p:nvSpPr>
        <p:spPr>
          <a:xfrm>
            <a:off x="0" y="2795588"/>
            <a:ext cx="6086475" cy="1152525"/>
          </a:xfrm>
          <a:custGeom>
            <a:avLst/>
            <a:gdLst>
              <a:gd name="connsiteX0" fmla="*/ 9939 w 6907695"/>
              <a:gd name="connsiteY0" fmla="*/ 0 h 2673626"/>
              <a:gd name="connsiteX1" fmla="*/ 6907695 w 6907695"/>
              <a:gd name="connsiteY1" fmla="*/ 0 h 2673626"/>
              <a:gd name="connsiteX2" fmla="*/ 6400800 w 6907695"/>
              <a:gd name="connsiteY2" fmla="*/ 2673626 h 2673626"/>
              <a:gd name="connsiteX3" fmla="*/ 0 w 6907695"/>
              <a:gd name="connsiteY3" fmla="*/ 2673626 h 2673626"/>
              <a:gd name="connsiteX4" fmla="*/ 9939 w 6907695"/>
              <a:gd name="connsiteY4" fmla="*/ 0 h 2673626"/>
              <a:gd name="connsiteX0" fmla="*/ 195676 w 6907695"/>
              <a:gd name="connsiteY0" fmla="*/ 109537 h 2673626"/>
              <a:gd name="connsiteX1" fmla="*/ 6907695 w 6907695"/>
              <a:gd name="connsiteY1" fmla="*/ 0 h 2673626"/>
              <a:gd name="connsiteX2" fmla="*/ 6400800 w 6907695"/>
              <a:gd name="connsiteY2" fmla="*/ 2673626 h 2673626"/>
              <a:gd name="connsiteX3" fmla="*/ 0 w 6907695"/>
              <a:gd name="connsiteY3" fmla="*/ 2673626 h 2673626"/>
              <a:gd name="connsiteX4" fmla="*/ 195676 w 6907695"/>
              <a:gd name="connsiteY4" fmla="*/ 109537 h 2673626"/>
              <a:gd name="connsiteX0" fmla="*/ 8490 w 6907695"/>
              <a:gd name="connsiteY0" fmla="*/ 0 h 2673627"/>
              <a:gd name="connsiteX1" fmla="*/ 6907695 w 6907695"/>
              <a:gd name="connsiteY1" fmla="*/ 1 h 2673627"/>
              <a:gd name="connsiteX2" fmla="*/ 6400800 w 6907695"/>
              <a:gd name="connsiteY2" fmla="*/ 2673627 h 2673627"/>
              <a:gd name="connsiteX3" fmla="*/ 0 w 6907695"/>
              <a:gd name="connsiteY3" fmla="*/ 2673627 h 2673627"/>
              <a:gd name="connsiteX4" fmla="*/ 8490 w 6907695"/>
              <a:gd name="connsiteY4" fmla="*/ 0 h 2673627"/>
              <a:gd name="connsiteX0" fmla="*/ 0 w 8267150"/>
              <a:gd name="connsiteY0" fmla="*/ 2316 h 2673626"/>
              <a:gd name="connsiteX1" fmla="*/ 8267150 w 8267150"/>
              <a:gd name="connsiteY1" fmla="*/ 0 h 2673626"/>
              <a:gd name="connsiteX2" fmla="*/ 7760255 w 8267150"/>
              <a:gd name="connsiteY2" fmla="*/ 2673626 h 2673626"/>
              <a:gd name="connsiteX3" fmla="*/ 1359455 w 8267150"/>
              <a:gd name="connsiteY3" fmla="*/ 2673626 h 2673626"/>
              <a:gd name="connsiteX4" fmla="*/ 0 w 8267150"/>
              <a:gd name="connsiteY4" fmla="*/ 2316 h 2673626"/>
              <a:gd name="connsiteX0" fmla="*/ 0 w 8267150"/>
              <a:gd name="connsiteY0" fmla="*/ 2316 h 2678801"/>
              <a:gd name="connsiteX1" fmla="*/ 8267150 w 8267150"/>
              <a:gd name="connsiteY1" fmla="*/ 0 h 2678801"/>
              <a:gd name="connsiteX2" fmla="*/ 7760255 w 8267150"/>
              <a:gd name="connsiteY2" fmla="*/ 2673626 h 2678801"/>
              <a:gd name="connsiteX3" fmla="*/ 0 w 8267150"/>
              <a:gd name="connsiteY3" fmla="*/ 2678801 h 2678801"/>
              <a:gd name="connsiteX4" fmla="*/ 0 w 8267150"/>
              <a:gd name="connsiteY4" fmla="*/ 2316 h 2678801"/>
              <a:gd name="connsiteX0" fmla="*/ 0 w 8991913"/>
              <a:gd name="connsiteY0" fmla="*/ 26367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26367 h 2678801"/>
              <a:gd name="connsiteX0" fmla="*/ 0 w 8991913"/>
              <a:gd name="connsiteY0" fmla="*/ 13050 h 2678801"/>
              <a:gd name="connsiteX1" fmla="*/ 8991913 w 8991913"/>
              <a:gd name="connsiteY1" fmla="*/ 0 h 2678801"/>
              <a:gd name="connsiteX2" fmla="*/ 8485018 w 8991913"/>
              <a:gd name="connsiteY2" fmla="*/ 2673626 h 2678801"/>
              <a:gd name="connsiteX3" fmla="*/ 724763 w 8991913"/>
              <a:gd name="connsiteY3" fmla="*/ 2678801 h 2678801"/>
              <a:gd name="connsiteX4" fmla="*/ 0 w 8991913"/>
              <a:gd name="connsiteY4" fmla="*/ 13050 h 2678801"/>
              <a:gd name="connsiteX0" fmla="*/ 0 w 8991913"/>
              <a:gd name="connsiteY0" fmla="*/ 13050 h 2699046"/>
              <a:gd name="connsiteX1" fmla="*/ 8991913 w 8991913"/>
              <a:gd name="connsiteY1" fmla="*/ 0 h 2699046"/>
              <a:gd name="connsiteX2" fmla="*/ 8485018 w 8991913"/>
              <a:gd name="connsiteY2" fmla="*/ 2673626 h 2699046"/>
              <a:gd name="connsiteX3" fmla="*/ 0 w 8991913"/>
              <a:gd name="connsiteY3" fmla="*/ 2699046 h 2699046"/>
              <a:gd name="connsiteX4" fmla="*/ 0 w 8991913"/>
              <a:gd name="connsiteY4" fmla="*/ 13050 h 2699046"/>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85731"/>
              <a:gd name="connsiteX1" fmla="*/ 8991913 w 8991913"/>
              <a:gd name="connsiteY1" fmla="*/ 0 h 2685731"/>
              <a:gd name="connsiteX2" fmla="*/ 8485018 w 8991913"/>
              <a:gd name="connsiteY2" fmla="*/ 2673626 h 2685731"/>
              <a:gd name="connsiteX3" fmla="*/ 0 w 8991913"/>
              <a:gd name="connsiteY3" fmla="*/ 2685731 h 2685731"/>
              <a:gd name="connsiteX4" fmla="*/ 0 w 8991913"/>
              <a:gd name="connsiteY4" fmla="*/ 13050 h 2685731"/>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 name="connsiteX0" fmla="*/ 0 w 8991913"/>
              <a:gd name="connsiteY0" fmla="*/ 13050 h 2673626"/>
              <a:gd name="connsiteX1" fmla="*/ 8991913 w 8991913"/>
              <a:gd name="connsiteY1" fmla="*/ 0 h 2673626"/>
              <a:gd name="connsiteX2" fmla="*/ 8485018 w 8991913"/>
              <a:gd name="connsiteY2" fmla="*/ 2673626 h 2673626"/>
              <a:gd name="connsiteX3" fmla="*/ 0 w 8991913"/>
              <a:gd name="connsiteY3" fmla="*/ 2672415 h 2673626"/>
              <a:gd name="connsiteX4" fmla="*/ 0 w 8991913"/>
              <a:gd name="connsiteY4" fmla="*/ 13050 h 2673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913" h="2673626">
                <a:moveTo>
                  <a:pt x="0" y="13050"/>
                </a:moveTo>
                <a:lnTo>
                  <a:pt x="8991913" y="0"/>
                </a:lnTo>
                <a:lnTo>
                  <a:pt x="8485018" y="2673626"/>
                </a:lnTo>
                <a:lnTo>
                  <a:pt x="0" y="2672415"/>
                </a:lnTo>
                <a:lnTo>
                  <a:pt x="0" y="13050"/>
                </a:lnTo>
                <a:close/>
              </a:path>
            </a:pathLst>
          </a:custGeom>
          <a:solidFill>
            <a:schemeClr val="bg1"/>
          </a:solidFill>
          <a:ln w="28575" cmpd="sng">
            <a:solidFill>
              <a:srgbClr val="FFE600"/>
            </a:solidFill>
          </a:ln>
        </p:spPr>
        <p:style>
          <a:lnRef idx="2">
            <a:schemeClr val="accent1">
              <a:shade val="50000"/>
            </a:schemeClr>
          </a:lnRef>
          <a:fillRef idx="1">
            <a:schemeClr val="accent1"/>
          </a:fillRef>
          <a:effectRef idx="0">
            <a:schemeClr val="accent1"/>
          </a:effectRef>
          <a:fontRef idx="minor">
            <a:schemeClr val="lt1"/>
          </a:fontRef>
        </p:style>
        <p:txBody>
          <a:bodyPr lIns="91392" tIns="45696" rIns="91392" bIns="45696"/>
          <a:lstStyle/>
          <a:p>
            <a:pPr algn="ctr" fontAlgn="auto">
              <a:spcBef>
                <a:spcPts val="0"/>
              </a:spcBef>
              <a:spcAft>
                <a:spcPts val="0"/>
              </a:spcAft>
              <a:defRPr/>
            </a:pPr>
            <a:endParaRPr lang="en-US" sz="1300" dirty="0">
              <a:solidFill>
                <a:schemeClr val="bg1">
                  <a:lumMod val="50000"/>
                </a:schemeClr>
              </a:solidFill>
            </a:endParaRPr>
          </a:p>
        </p:txBody>
      </p:sp>
      <p:pic>
        <p:nvPicPr>
          <p:cNvPr id="10245" name="Imagen 1"/>
          <p:cNvPicPr>
            <a:picLocks noChangeAspect="1"/>
          </p:cNvPicPr>
          <p:nvPr>
            <p:custDataLst>
              <p:tags r:id="rId5"/>
            </p:custDataLst>
          </p:nvPr>
        </p:nvPicPr>
        <p:blipFill>
          <a:blip r:embed="rId16">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Imagen 1" descr="C:\Users\sofia_balbuena\Desktop\LOGO Min de Hacienda BILINGÜE 2015 PNG.png"/>
          <p:cNvPicPr>
            <a:picLocks noChangeAspect="1" noChangeArrowheads="1"/>
          </p:cNvPicPr>
          <p:nvPr>
            <p:custDataLst>
              <p:tags r:id="rId6"/>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4" descr="http://img.freeflagicons.com/thumb/square_icon/paraguay/paraguay_640.png"/>
          <p:cNvPicPr>
            <a:picLocks noChangeAspect="1" noChangeArrowheads="1"/>
          </p:cNvPicPr>
          <p:nvPr>
            <p:custDataLst>
              <p:tags r:id="rId7"/>
            </p:custDataLst>
          </p:nvPr>
        </p:nvPicPr>
        <p:blipFill>
          <a:blip r:embed="rId18">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0"/>
          <p:cNvPicPr>
            <a:picLocks noChangeAspect="1" noChangeArrowheads="1"/>
          </p:cNvPicPr>
          <p:nvPr>
            <p:custDataLst>
              <p:tags r:id="rId8"/>
            </p:custDataLst>
          </p:nvPr>
        </p:nvPicPr>
        <p:blipFill>
          <a:blip r:embed="rId19">
            <a:extLst>
              <a:ext uri="{28A0092B-C50C-407E-A947-70E740481C1C}">
                <a14:useLocalDpi xmlns:a14="http://schemas.microsoft.com/office/drawing/2010/main" val="0"/>
              </a:ext>
            </a:extLst>
          </a:blip>
          <a:srcRect l="77939"/>
          <a:stretch>
            <a:fillRect/>
          </a:stretch>
        </p:blipFill>
        <p:spPr bwMode="auto">
          <a:xfrm>
            <a:off x="5400675" y="0"/>
            <a:ext cx="1371600" cy="72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itle 1"/>
          <p:cNvSpPr txBox="1">
            <a:spLocks/>
          </p:cNvSpPr>
          <p:nvPr>
            <p:custDataLst>
              <p:tags r:id="rId9"/>
            </p:custDataLst>
          </p:nvPr>
        </p:nvSpPr>
        <p:spPr>
          <a:xfrm>
            <a:off x="771525" y="2795588"/>
            <a:ext cx="6421438" cy="1152525"/>
          </a:xfrm>
          <a:prstGeom prst="rect">
            <a:avLst/>
          </a:prstGeom>
          <a:noFill/>
          <a:ln w="9525">
            <a:noFill/>
            <a:miter lim="800000"/>
            <a:headEnd/>
            <a:tailEnd/>
          </a:ln>
          <a:effectLst/>
        </p:spPr>
        <p:txBody>
          <a:bodyPr lIns="0" tIns="71962" rIns="0" bIns="0" anchor="ctr"/>
          <a:lstStyle>
            <a:lvl1pPr algn="l" defTabSz="1043056" rtl="0" eaLnBrk="1" fontAlgn="base" latinLnBrk="0" hangingPunct="1">
              <a:lnSpc>
                <a:spcPts val="3000"/>
              </a:lnSpc>
              <a:spcBef>
                <a:spcPct val="0"/>
              </a:spcBef>
              <a:spcAft>
                <a:spcPct val="0"/>
              </a:spcAft>
              <a:buNone/>
              <a:defRPr lang="en-US" sz="2400" b="1" kern="1200" noProof="0" dirty="0">
                <a:solidFill>
                  <a:schemeClr val="bg1"/>
                </a:solidFill>
                <a:latin typeface="+mj-lt"/>
                <a:ea typeface="+mj-ea"/>
                <a:cs typeface="+mj-cs"/>
              </a:defRPr>
            </a:lvl1pPr>
          </a:lstStyle>
          <a:p>
            <a:pPr marL="403823" indent="-403823">
              <a:defRPr/>
            </a:pPr>
            <a:r>
              <a:rPr lang="de-DE" dirty="0" err="1" smtClean="0">
                <a:solidFill>
                  <a:schemeClr val="bg2">
                    <a:lumMod val="50000"/>
                  </a:schemeClr>
                </a:solidFill>
                <a:latin typeface="Arial" panose="020B0604020202020204" pitchFamily="34" charset="0"/>
                <a:cs typeface="Arial" panose="020B0604020202020204" pitchFamily="34" charset="0"/>
              </a:rPr>
              <a:t>Participating</a:t>
            </a:r>
            <a:r>
              <a:rPr lang="de-DE" dirty="0" smtClean="0">
                <a:solidFill>
                  <a:schemeClr val="bg2">
                    <a:lumMod val="50000"/>
                  </a:schemeClr>
                </a:solidFill>
                <a:latin typeface="Arial" panose="020B0604020202020204" pitchFamily="34" charset="0"/>
                <a:cs typeface="Arial" panose="020B0604020202020204" pitchFamily="34" charset="0"/>
              </a:rPr>
              <a:t> Countries</a:t>
            </a:r>
            <a:endParaRPr lang="de-DE" dirty="0">
              <a:solidFill>
                <a:schemeClr val="bg2">
                  <a:lumMod val="50000"/>
                </a:schemeClr>
              </a:solidFill>
              <a:latin typeface="Arial" panose="020B0604020202020204" pitchFamily="34" charset="0"/>
              <a:cs typeface="Arial" panose="020B0604020202020204" pitchFamily="34" charset="0"/>
            </a:endParaRPr>
          </a:p>
        </p:txBody>
      </p:sp>
      <p:pic>
        <p:nvPicPr>
          <p:cNvPr id="10250" name="Picture 10"/>
          <p:cNvPicPr>
            <a:picLocks noChangeAspect="1" noChangeArrowheads="1"/>
          </p:cNvPicPr>
          <p:nvPr>
            <p:custDataLst>
              <p:tags r:id="rId10"/>
            </p:custDataLst>
          </p:nvPr>
        </p:nvPicPr>
        <p:blipFill>
          <a:blip r:embed="rId19">
            <a:extLst>
              <a:ext uri="{28A0092B-C50C-407E-A947-70E740481C1C}">
                <a14:useLocalDpi xmlns:a14="http://schemas.microsoft.com/office/drawing/2010/main" val="0"/>
              </a:ext>
            </a:extLst>
          </a:blip>
          <a:srcRect l="2" r="72395"/>
          <a:stretch>
            <a:fillRect/>
          </a:stretch>
        </p:blipFill>
        <p:spPr bwMode="auto">
          <a:xfrm>
            <a:off x="304800" y="206375"/>
            <a:ext cx="1241425" cy="525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magen 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179175" y="4705350"/>
            <a:ext cx="919163" cy="159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Imagen 1" descr="C:\Users\sofia_balbuena\Desktop\LOGO Min de Hacienda BILINGÜE 2015 PNG.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975975" y="206375"/>
            <a:ext cx="1122363"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4" descr="http://img.freeflagicons.com/thumb/square_icon/paraguay/paraguay_640.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95038" y="2443163"/>
            <a:ext cx="1185862"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p:custDataLst>
              <p:tags r:id="rId1"/>
            </p:custDataLst>
          </p:nvPr>
        </p:nvSpPr>
        <p:spPr>
          <a:xfrm>
            <a:off x="1658938" y="1487488"/>
            <a:ext cx="6934200" cy="3652837"/>
          </a:xfrm>
          <a:prstGeom prst="rect">
            <a:avLst/>
          </a:prstGeom>
          <a:solidFill>
            <a:srgbClr val="FFFFFF"/>
          </a:solidFill>
          <a:ln w="9525" cap="flat" cmpd="sng" algn="ctr">
            <a:solidFill>
              <a:srgbClr val="000000">
                <a:lumMod val="75000"/>
                <a:lumOff val="25000"/>
              </a:srgbClr>
            </a:solidFill>
            <a:prstDash val="solid"/>
          </a:ln>
          <a:effectLst>
            <a:outerShdw blurRad="50800" dist="50800" dir="5400000" algn="ctr" rotWithShape="0">
              <a:srgbClr val="646464">
                <a:lumMod val="60000"/>
                <a:lumOff val="40000"/>
              </a:srgbClr>
            </a:outerShdw>
          </a:effectLst>
        </p:spPr>
        <p:txBody>
          <a:bodyPr/>
          <a:lstStyle/>
          <a:p>
            <a:pPr algn="ctr" defTabSz="1043056" fontAlgn="auto">
              <a:spcBef>
                <a:spcPts val="0"/>
              </a:spcBef>
              <a:spcAft>
                <a:spcPts val="0"/>
              </a:spcAft>
              <a:defRPr/>
            </a:pPr>
            <a:endParaRPr lang="de-DE" sz="1200" kern="0" dirty="0">
              <a:solidFill>
                <a:schemeClr val="bg2">
                  <a:lumMod val="25000"/>
                </a:schemeClr>
              </a:solidFill>
              <a:latin typeface="Arial"/>
              <a:cs typeface="+mn-cs"/>
            </a:endParaRPr>
          </a:p>
        </p:txBody>
      </p:sp>
      <p:sp>
        <p:nvSpPr>
          <p:cNvPr id="10248" name="Content Placeholder 2"/>
          <p:cNvSpPr txBox="1">
            <a:spLocks/>
          </p:cNvSpPr>
          <p:nvPr>
            <p:custDataLst>
              <p:tags r:id="rId2"/>
            </p:custDataLst>
          </p:nvPr>
        </p:nvSpPr>
        <p:spPr bwMode="auto">
          <a:xfrm>
            <a:off x="1981200" y="1754188"/>
            <a:ext cx="3784600"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12738" indent="-312738" defTabSz="912813" eaLnBrk="0" hangingPunct="0">
              <a:lnSpc>
                <a:spcPct val="90000"/>
              </a:lnSpc>
              <a:spcBef>
                <a:spcPts val="1000"/>
              </a:spcBef>
              <a:buFont typeface="Arial" pitchFamily="34" charset="0"/>
              <a:buChar char="•"/>
              <a:defRPr sz="2800">
                <a:solidFill>
                  <a:schemeClr val="tx1"/>
                </a:solidFill>
                <a:latin typeface="Calibri" pitchFamily="34" charset="0"/>
              </a:defRPr>
            </a:lvl1pPr>
            <a:lvl2pPr marL="623888" indent="-311150" defTabSz="912813" eaLnBrk="0" hangingPunct="0">
              <a:lnSpc>
                <a:spcPct val="90000"/>
              </a:lnSpc>
              <a:spcBef>
                <a:spcPts val="500"/>
              </a:spcBef>
              <a:buFont typeface="Arial" pitchFamily="34" charset="0"/>
              <a:buChar char="•"/>
              <a:defRPr sz="2400">
                <a:solidFill>
                  <a:schemeClr val="tx1"/>
                </a:solidFill>
                <a:latin typeface="Calibri" pitchFamily="34" charset="0"/>
              </a:defRPr>
            </a:lvl2pPr>
            <a:lvl3pPr marL="946150" indent="-320675" defTabSz="912813" eaLnBrk="0" hangingPunct="0">
              <a:lnSpc>
                <a:spcPct val="90000"/>
              </a:lnSpc>
              <a:spcBef>
                <a:spcPts val="500"/>
              </a:spcBef>
              <a:buFont typeface="Arial" pitchFamily="34" charset="0"/>
              <a:buChar char="•"/>
              <a:defRPr sz="2000">
                <a:solidFill>
                  <a:schemeClr val="tx1"/>
                </a:solidFill>
                <a:latin typeface="Calibri" pitchFamily="34" charset="0"/>
              </a:defRPr>
            </a:lvl3pPr>
            <a:lvl4pPr marL="1257300" indent="-311150" defTabSz="912813" eaLnBrk="0" hangingPunct="0">
              <a:lnSpc>
                <a:spcPct val="90000"/>
              </a:lnSpc>
              <a:spcBef>
                <a:spcPts val="500"/>
              </a:spcBef>
              <a:buFont typeface="Arial" pitchFamily="34" charset="0"/>
              <a:buChar char="•"/>
              <a:defRPr>
                <a:solidFill>
                  <a:schemeClr val="tx1"/>
                </a:solidFill>
                <a:latin typeface="Calibri" pitchFamily="34" charset="0"/>
              </a:defRPr>
            </a:lvl4pPr>
            <a:lvl5pPr marL="1570038" indent="-312738" defTabSz="912813" eaLnBrk="0" hangingPunct="0">
              <a:lnSpc>
                <a:spcPct val="90000"/>
              </a:lnSpc>
              <a:spcBef>
                <a:spcPts val="500"/>
              </a:spcBef>
              <a:buFont typeface="Arial" pitchFamily="34" charset="0"/>
              <a:buChar char="•"/>
              <a:defRPr>
                <a:solidFill>
                  <a:schemeClr val="tx1"/>
                </a:solidFill>
                <a:latin typeface="Calibri" pitchFamily="34" charset="0"/>
              </a:defRPr>
            </a:lvl5pPr>
            <a:lvl6pPr marL="2027238" indent="-312738" defTabSz="91281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484438" indent="-312738" defTabSz="91281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2941638" indent="-312738" defTabSz="91281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398838" indent="-312738" defTabSz="91281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err="1" smtClean="0">
                <a:solidFill>
                  <a:schemeClr val="bg2">
                    <a:lumMod val="25000"/>
                  </a:schemeClr>
                </a:solidFill>
                <a:latin typeface="Arial" pitchFamily="34" charset="0"/>
                <a:cs typeface="Arial" pitchFamily="34" charset="0"/>
              </a:rPr>
              <a:t>Brazil</a:t>
            </a:r>
            <a:endParaRPr lang="de-DE" altLang="en-US" sz="1800" dirty="0" smtClean="0">
              <a:solidFill>
                <a:schemeClr val="bg2">
                  <a:lumMod val="25000"/>
                </a:schemeClr>
              </a:solidFill>
              <a:latin typeface="Arial" pitchFamily="34" charset="0"/>
              <a:cs typeface="Arial" pitchFamily="34" charset="0"/>
            </a:endParaRP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Chile</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err="1" smtClean="0">
                <a:solidFill>
                  <a:schemeClr val="bg2">
                    <a:lumMod val="25000"/>
                  </a:schemeClr>
                </a:solidFill>
                <a:latin typeface="Arial" pitchFamily="34" charset="0"/>
                <a:cs typeface="Arial" pitchFamily="34" charset="0"/>
              </a:rPr>
              <a:t>Colombia</a:t>
            </a:r>
            <a:endParaRPr lang="de-DE" altLang="en-US" sz="1800" dirty="0" smtClean="0">
              <a:solidFill>
                <a:schemeClr val="bg2">
                  <a:lumMod val="25000"/>
                </a:schemeClr>
              </a:solidFill>
              <a:latin typeface="Arial" pitchFamily="34" charset="0"/>
              <a:cs typeface="Arial" pitchFamily="34" charset="0"/>
            </a:endParaRP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Costa Rica</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err="1" smtClean="0">
                <a:solidFill>
                  <a:schemeClr val="bg2">
                    <a:lumMod val="25000"/>
                  </a:schemeClr>
                </a:solidFill>
                <a:latin typeface="Arial" pitchFamily="34" charset="0"/>
                <a:cs typeface="Arial" pitchFamily="34" charset="0"/>
              </a:rPr>
              <a:t>Dominican</a:t>
            </a:r>
            <a:r>
              <a:rPr lang="de-DE" altLang="en-US" sz="1800" dirty="0" smtClean="0">
                <a:solidFill>
                  <a:schemeClr val="bg2">
                    <a:lumMod val="25000"/>
                  </a:schemeClr>
                </a:solidFill>
                <a:latin typeface="Arial" pitchFamily="34" charset="0"/>
                <a:cs typeface="Arial" pitchFamily="34" charset="0"/>
              </a:rPr>
              <a:t> </a:t>
            </a:r>
            <a:r>
              <a:rPr lang="de-DE" altLang="en-US" sz="1800" dirty="0" err="1" smtClean="0">
                <a:solidFill>
                  <a:schemeClr val="bg2">
                    <a:lumMod val="25000"/>
                  </a:schemeClr>
                </a:solidFill>
                <a:latin typeface="Arial" pitchFamily="34" charset="0"/>
                <a:cs typeface="Arial" pitchFamily="34" charset="0"/>
              </a:rPr>
              <a:t>Republic</a:t>
            </a:r>
            <a:endParaRPr lang="de-DE" altLang="en-US" sz="1800" dirty="0" smtClean="0">
              <a:solidFill>
                <a:schemeClr val="bg2">
                  <a:lumMod val="25000"/>
                </a:schemeClr>
              </a:solidFill>
              <a:latin typeface="Arial" pitchFamily="34" charset="0"/>
              <a:cs typeface="Arial" pitchFamily="34" charset="0"/>
            </a:endParaRP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Ecuador</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err="1" smtClean="0">
                <a:solidFill>
                  <a:schemeClr val="bg2">
                    <a:lumMod val="25000"/>
                  </a:schemeClr>
                </a:solidFill>
                <a:latin typeface="Arial" pitchFamily="34" charset="0"/>
                <a:cs typeface="Arial" pitchFamily="34" charset="0"/>
              </a:rPr>
              <a:t>El</a:t>
            </a:r>
            <a:r>
              <a:rPr lang="de-DE" altLang="en-US" sz="1800" dirty="0" smtClean="0">
                <a:solidFill>
                  <a:schemeClr val="bg2">
                    <a:lumMod val="25000"/>
                  </a:schemeClr>
                </a:solidFill>
                <a:latin typeface="Arial" pitchFamily="34" charset="0"/>
                <a:cs typeface="Arial" pitchFamily="34" charset="0"/>
              </a:rPr>
              <a:t> Salvador</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Guatemala</a:t>
            </a:r>
          </a:p>
        </p:txBody>
      </p:sp>
      <p:sp>
        <p:nvSpPr>
          <p:cNvPr id="10249" name="Content Placeholder 2"/>
          <p:cNvSpPr txBox="1">
            <a:spLocks/>
          </p:cNvSpPr>
          <p:nvPr>
            <p:custDataLst>
              <p:tags r:id="rId3"/>
            </p:custDataLst>
          </p:nvPr>
        </p:nvSpPr>
        <p:spPr bwMode="auto">
          <a:xfrm>
            <a:off x="5854700" y="1739900"/>
            <a:ext cx="4722813"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12738" indent="-312738" defTabSz="912813" eaLnBrk="0" hangingPunct="0">
              <a:lnSpc>
                <a:spcPct val="90000"/>
              </a:lnSpc>
              <a:spcBef>
                <a:spcPts val="1000"/>
              </a:spcBef>
              <a:buFont typeface="Arial" pitchFamily="34" charset="0"/>
              <a:buChar char="•"/>
              <a:defRPr sz="2800">
                <a:solidFill>
                  <a:schemeClr val="tx1"/>
                </a:solidFill>
                <a:latin typeface="Calibri" pitchFamily="34" charset="0"/>
              </a:defRPr>
            </a:lvl1pPr>
            <a:lvl2pPr marL="623888" indent="-311150" defTabSz="912813" eaLnBrk="0" hangingPunct="0">
              <a:lnSpc>
                <a:spcPct val="90000"/>
              </a:lnSpc>
              <a:spcBef>
                <a:spcPts val="500"/>
              </a:spcBef>
              <a:buFont typeface="Arial" pitchFamily="34" charset="0"/>
              <a:buChar char="•"/>
              <a:defRPr sz="2400">
                <a:solidFill>
                  <a:schemeClr val="tx1"/>
                </a:solidFill>
                <a:latin typeface="Calibri" pitchFamily="34" charset="0"/>
              </a:defRPr>
            </a:lvl2pPr>
            <a:lvl3pPr marL="946150" indent="-320675" defTabSz="912813" eaLnBrk="0" hangingPunct="0">
              <a:lnSpc>
                <a:spcPct val="90000"/>
              </a:lnSpc>
              <a:spcBef>
                <a:spcPts val="500"/>
              </a:spcBef>
              <a:buFont typeface="Arial" pitchFamily="34" charset="0"/>
              <a:buChar char="•"/>
              <a:defRPr sz="2000">
                <a:solidFill>
                  <a:schemeClr val="tx1"/>
                </a:solidFill>
                <a:latin typeface="Calibri" pitchFamily="34" charset="0"/>
              </a:defRPr>
            </a:lvl3pPr>
            <a:lvl4pPr marL="1257300" indent="-311150" defTabSz="912813" eaLnBrk="0" hangingPunct="0">
              <a:lnSpc>
                <a:spcPct val="90000"/>
              </a:lnSpc>
              <a:spcBef>
                <a:spcPts val="500"/>
              </a:spcBef>
              <a:buFont typeface="Arial" pitchFamily="34" charset="0"/>
              <a:buChar char="•"/>
              <a:defRPr>
                <a:solidFill>
                  <a:schemeClr val="tx1"/>
                </a:solidFill>
                <a:latin typeface="Calibri" pitchFamily="34" charset="0"/>
              </a:defRPr>
            </a:lvl4pPr>
            <a:lvl5pPr marL="1570038" indent="-312738" defTabSz="912813" eaLnBrk="0" hangingPunct="0">
              <a:lnSpc>
                <a:spcPct val="90000"/>
              </a:lnSpc>
              <a:spcBef>
                <a:spcPts val="500"/>
              </a:spcBef>
              <a:buFont typeface="Arial" pitchFamily="34" charset="0"/>
              <a:buChar char="•"/>
              <a:defRPr>
                <a:solidFill>
                  <a:schemeClr val="tx1"/>
                </a:solidFill>
                <a:latin typeface="Calibri" pitchFamily="34" charset="0"/>
              </a:defRPr>
            </a:lvl5pPr>
            <a:lvl6pPr marL="2027238" indent="-312738" defTabSz="91281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484438" indent="-312738" defTabSz="91281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2941638" indent="-312738" defTabSz="91281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398838" indent="-312738" defTabSz="912813"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Honduras</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Mexico</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Nicaragua</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Panamá</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Paraguay</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Peru</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Uruguay</a:t>
            </a:r>
          </a:p>
          <a:p>
            <a:pPr lvl="1" eaLnBrk="1" hangingPunct="1">
              <a:lnSpc>
                <a:spcPct val="100000"/>
              </a:lnSpc>
              <a:spcBef>
                <a:spcPct val="20000"/>
              </a:spcBef>
              <a:spcAft>
                <a:spcPts val="600"/>
              </a:spcAft>
              <a:buClr>
                <a:srgbClr val="FFE600"/>
              </a:buClr>
              <a:buSzPct val="70000"/>
              <a:buFont typeface="Arial" pitchFamily="34" charset="0"/>
              <a:buChar char="►"/>
              <a:defRPr/>
            </a:pPr>
            <a:r>
              <a:rPr lang="de-DE" altLang="en-US" sz="1800" dirty="0" smtClean="0">
                <a:solidFill>
                  <a:schemeClr val="bg2">
                    <a:lumMod val="25000"/>
                  </a:schemeClr>
                </a:solidFill>
                <a:latin typeface="Arial" pitchFamily="34" charset="0"/>
                <a:cs typeface="Arial" pitchFamily="34" charset="0"/>
              </a:rPr>
              <a:t>New </a:t>
            </a:r>
            <a:r>
              <a:rPr lang="de-DE" altLang="en-US" sz="1800" dirty="0" err="1" smtClean="0">
                <a:solidFill>
                  <a:schemeClr val="bg2">
                    <a:lumMod val="25000"/>
                  </a:schemeClr>
                </a:solidFill>
                <a:latin typeface="Arial" pitchFamily="34" charset="0"/>
                <a:cs typeface="Arial" pitchFamily="34" charset="0"/>
              </a:rPr>
              <a:t>Zealand</a:t>
            </a:r>
            <a:endParaRPr lang="de-DE" altLang="en-US" sz="1800" dirty="0" smtClean="0">
              <a:solidFill>
                <a:schemeClr val="bg2">
                  <a:lumMod val="25000"/>
                </a:schemeClr>
              </a:solidFill>
              <a:latin typeface="Arial" pitchFamily="34" charset="0"/>
              <a:cs typeface="Arial" pitchFamily="34" charset="0"/>
            </a:endParaRPr>
          </a:p>
        </p:txBody>
      </p:sp>
      <p:sp>
        <p:nvSpPr>
          <p:cNvPr id="10250" name="Rectangle 21"/>
          <p:cNvSpPr>
            <a:spLocks noChangeArrowheads="1"/>
          </p:cNvSpPr>
          <p:nvPr/>
        </p:nvSpPr>
        <p:spPr bwMode="auto">
          <a:xfrm>
            <a:off x="1592263" y="5275263"/>
            <a:ext cx="96281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defTabSz="1042988"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defTabSz="1042988"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defTabSz="1042988"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defTabSz="1042988"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defTabSz="1042988"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50000"/>
              </a:lnSpc>
              <a:spcBef>
                <a:spcPct val="0"/>
              </a:spcBef>
              <a:buClr>
                <a:srgbClr val="FFE600"/>
              </a:buClr>
              <a:buSzPct val="70000"/>
              <a:buFont typeface="Arial" pitchFamily="34" charset="0"/>
              <a:buChar char="►"/>
              <a:defRPr/>
            </a:pPr>
            <a:r>
              <a:rPr lang="en-ZA" altLang="en-US" sz="1800" dirty="0" smtClean="0">
                <a:solidFill>
                  <a:schemeClr val="bg2">
                    <a:lumMod val="25000"/>
                  </a:schemeClr>
                </a:solidFill>
                <a:latin typeface="Arial" pitchFamily="34" charset="0"/>
                <a:cs typeface="Arial" pitchFamily="34" charset="0"/>
              </a:rPr>
              <a:t>15 FOCAL member countries participate based on a voluntary decision.</a:t>
            </a:r>
          </a:p>
          <a:p>
            <a:pPr eaLnBrk="1" hangingPunct="1">
              <a:lnSpc>
                <a:spcPct val="150000"/>
              </a:lnSpc>
              <a:spcBef>
                <a:spcPct val="0"/>
              </a:spcBef>
              <a:buClr>
                <a:srgbClr val="FFE600"/>
              </a:buClr>
              <a:buSzPct val="70000"/>
              <a:buFont typeface="Arial" pitchFamily="34" charset="0"/>
              <a:buChar char="►"/>
              <a:defRPr/>
            </a:pPr>
            <a:r>
              <a:rPr lang="en-ZA" altLang="en-US" sz="1800" dirty="0" smtClean="0">
                <a:solidFill>
                  <a:schemeClr val="bg2">
                    <a:lumMod val="25000"/>
                  </a:schemeClr>
                </a:solidFill>
                <a:latin typeface="Arial" pitchFamily="34" charset="0"/>
                <a:cs typeface="Arial" pitchFamily="34" charset="0"/>
              </a:rPr>
              <a:t>New Zealand was chosen as a reference basis.</a:t>
            </a:r>
            <a:endParaRPr lang="de-DE" altLang="en-US" sz="1800" dirty="0" smtClean="0">
              <a:solidFill>
                <a:schemeClr val="bg2">
                  <a:lumMod val="25000"/>
                </a:schemeClr>
              </a:solidFill>
              <a:latin typeface="Arial" pitchFamily="34" charset="0"/>
              <a:cs typeface="Arial" pitchFamily="34" charset="0"/>
            </a:endParaRPr>
          </a:p>
        </p:txBody>
      </p:sp>
      <p:pic>
        <p:nvPicPr>
          <p:cNvPr id="11273" name="Picture 10"/>
          <p:cNvPicPr>
            <a:picLocks noChangeAspect="1" noChangeArrowheads="1"/>
          </p:cNvPicPr>
          <p:nvPr>
            <p:custDataLst>
              <p:tags r:id="rId4"/>
            </p:custDataLst>
          </p:nvPr>
        </p:nvPicPr>
        <p:blipFill>
          <a:blip r:embed="rId11">
            <a:extLst>
              <a:ext uri="{28A0092B-C50C-407E-A947-70E740481C1C}">
                <a14:useLocalDpi xmlns:a14="http://schemas.microsoft.com/office/drawing/2010/main" val="0"/>
              </a:ext>
            </a:extLst>
          </a:blip>
          <a:srcRect l="77939"/>
          <a:stretch>
            <a:fillRect/>
          </a:stretch>
        </p:blipFill>
        <p:spPr bwMode="auto">
          <a:xfrm>
            <a:off x="5400675" y="14288"/>
            <a:ext cx="1371600" cy="725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4" name="Picture 10"/>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l="2" r="72395"/>
          <a:stretch>
            <a:fillRect/>
          </a:stretch>
        </p:blipFill>
        <p:spPr bwMode="auto">
          <a:xfrm>
            <a:off x="304800" y="214313"/>
            <a:ext cx="1241425" cy="525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4"/>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74S3wMWToUubR.OvO5CTZQ"/>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hOugrVPYSUuu.pV8tgMpUg"/>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w6i2miOmkUKGJGjaRdexz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vIA63iudTUiGh.oqwrr27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2dMmZ06d3kq0qtCkQ4sL1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74S3wMWToUubR.OvO5CTZ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2dMmZ06d3kq0qtCkQ4sL1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9T8jtExFCEWcafKyQD8re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hOugrVPYSUuu.pV8tgMpU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w6i2miOmkUKGJGjaRdexz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vIA63iudTUiGh.oqwrr27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9T8jtExFCEWcafKyQD8reg"/>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74S3wMWToUubR.OvO5CTZQ"/>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2dMmZ06d3kq0qtCkQ4sL1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9T8jtExFCEWcafKyQD8reg"/>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hOugrVPYSUuu.pV8tgMpU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w6i2miOmkUKGJGjaRdexz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hOugrVPYSUuu.pV8tgMpU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vIA63iudTUiGh.oqwrr27g"/>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w6i2miOmkUKGJGjaRdexzg"/>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vIA63iudTUiGh.oqwrr27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iCgrwy_B9UWdXkj.NzX7i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KlsjuI8geUSsavHjtsvaw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Njye_gxhPUKhorefGWq_s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gfc58VMY_EGG.M30lQ_Ta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74S3wMWToUubR.OvO5CTZ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2dMmZ06d3kq0qtCkQ4sL1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9T8jtExFCEWcafKyQD8re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hOugrVPYSUuu.pV8tgMpU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w6i2miOmkUKGJGjaRdexz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vIA63iudTUiGh.oqwrr27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74S3wMWToUubR.OvO5CTZ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vsfLH1J0w0OjJ4euOudUQ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KUwptzoDX0KYtPwxhg7j8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qanQql9_U.WkaRMxc73w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74S3wMWToUubR.OvO5CTZ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2dMmZ06d3kq0qtCkQ4sL1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9T8jtExFCEWcafKyQD8re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9T8jtExFCEWcafKyQD8re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hOugrVPYSUuu.pV8tgMpU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w6i2miOmkUKGJGjaRdexz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vIA63iudTUiGh.oqwrr27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iCgrwy_B9UWdXkj.NzX7i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Njye_gxhPUKhorefGWq_s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gfc58VMY_EGG.M30lQ_Ta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KlsjuI8geUSsavHjtsvaw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hOugrVPYSUuu.pV8tgMpU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74S3wMWToUubR.OvO5CTZ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2dMmZ06d3kq0qtCkQ4sL1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9T8jtExFCEWcafKyQD8re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hOugrVPYSUuu.pV8tgMpU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w6i2miOmkUKGJGjaRdexz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vIA63iudTUiGh.oqwrr27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w6i2miOmkUKGJGjaRdexzg"/>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PsCWjHNbcEOoZfwG4QDpF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fbty7xvQN0edhVvcrQmor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W5Y54Coehk.dbHVHcaidV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xsPr3Z9PO0OP9visYqyqY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b9lz5xvkvkq95.HgFIyfm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bvDGJjh0kkWmnemzhuNg8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StZsY.pBSEmDGPXvA_5CD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TMmYp6A4p0id4w5GT5R27Q"/>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s3eZwVA460.__gEJ5Ni14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4cHBtp2VREG_Lf4y8JEVE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AbQRzuQVk0GmLUwZ_Cn7d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J2CnUrzWfU2yPRjGwpXiK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070GHZ2twE61tk9Rm.sAcA"/>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PsCWjHNbcEOoZfwG4QDpF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G.3Var92x0Od6eZhCX3bF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PsCWjHNbcEOoZfwG4QDpF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74S3wMWToUubR.OvO5CTZ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2dMmZ06d3kq0qtCkQ4sL1A"/>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9T8jtExFCEWcafKyQD8re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hOugrVPYSUuu.pV8tgMpU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w6i2miOmkUKGJGjaRdexz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vIA63iudTUiGh.oqwrr27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34bSEuY2_EOlTlqRqK46k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sFojfN_l1kCa0cf6ilkFz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74S3wMWToUubR.OvO5CTZ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2dMmZ06d3kq0qtCkQ4sL1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9T8jtExFCEWcafKyQD8reg"/>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ON2016.potx" id="{649CA73D-9296-4028-8083-98461AA802CB}" vid="{439099E9-B8F5-4D00-A9F4-50B1161D3A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1371</Words>
  <Application>Microsoft Office PowerPoint</Application>
  <PresentationFormat>Panorámica</PresentationFormat>
  <Paragraphs>262</Paragraphs>
  <Slides>30</Slides>
  <Notes>30</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2</vt:i4>
      </vt:variant>
      <vt:variant>
        <vt:lpstr>Títulos de diapositiva</vt:lpstr>
      </vt:variant>
      <vt:variant>
        <vt:i4>30</vt:i4>
      </vt:variant>
    </vt:vector>
  </HeadingPairs>
  <TitlesOfParts>
    <vt:vector size="39" baseType="lpstr">
      <vt:lpstr>BatangChe</vt:lpstr>
      <vt:lpstr>Aparajita</vt:lpstr>
      <vt:lpstr>Arial</vt:lpstr>
      <vt:lpstr>Calibri</vt:lpstr>
      <vt:lpstr>Calibri Light</vt:lpstr>
      <vt:lpstr>Times New Roman</vt:lpstr>
      <vt:lpstr>Tema de Office</vt:lpstr>
      <vt:lpstr>think-cell Slide</vt:lpstr>
      <vt:lpstr>Worksheet</vt:lpstr>
      <vt:lpstr>Presentación de PowerPoint</vt:lpstr>
      <vt:lpstr>Presentación de PowerPoint</vt:lpstr>
      <vt:lpstr>Estrategia del BID para el Uso de Sistemas Nacionales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 Notario</dc:creator>
  <cp:lastModifiedBy>Maria Teresa Aguero</cp:lastModifiedBy>
  <cp:revision>129</cp:revision>
  <dcterms:created xsi:type="dcterms:W3CDTF">2016-07-05T13:14:43Z</dcterms:created>
  <dcterms:modified xsi:type="dcterms:W3CDTF">2016-07-22T15:36:44Z</dcterms:modified>
</cp:coreProperties>
</file>