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5" r:id="rId5"/>
    <p:sldId id="279" r:id="rId6"/>
    <p:sldId id="283" r:id="rId7"/>
    <p:sldId id="282" r:id="rId8"/>
    <p:sldId id="284" r:id="rId9"/>
    <p:sldId id="285" r:id="rId10"/>
    <p:sldId id="286" r:id="rId11"/>
    <p:sldId id="287" r:id="rId12"/>
    <p:sldId id="280" r:id="rId13"/>
  </p:sldIdLst>
  <p:sldSz cx="9144000" cy="5143500" type="screen16x9"/>
  <p:notesSz cx="6794500" cy="9906000"/>
  <p:defaultTextStyle>
    <a:defPPr>
      <a:defRPr lang="en-US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3pPr>
    <a:lvl4pPr marL="1027113" indent="3444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4pPr>
    <a:lvl5pPr marL="1370013" indent="4587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orbel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91598" autoAdjust="0"/>
  </p:normalViewPr>
  <p:slideViewPr>
    <p:cSldViewPr snapToGrid="0">
      <p:cViewPr varScale="1">
        <p:scale>
          <a:sx n="56" d="100"/>
          <a:sy n="56" d="100"/>
        </p:scale>
        <p:origin x="342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33CBA-2502-434A-928C-6EC6967F259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12EDDC6-207F-4EE3-9DEB-146599520561}">
      <dgm:prSet phldrT="[Texto]"/>
      <dgm:spPr/>
      <dgm:t>
        <a:bodyPr/>
        <a:lstStyle/>
        <a:p>
          <a:r>
            <a:rPr lang="de-CH" dirty="0" err="1" smtClean="0"/>
            <a:t>Normativo</a:t>
          </a:r>
          <a:endParaRPr lang="es-ES" dirty="0"/>
        </a:p>
      </dgm:t>
    </dgm:pt>
    <dgm:pt modelId="{1850CBD5-1A99-4F4F-897C-451AA66F1516}" type="parTrans" cxnId="{A9676025-22BC-4F10-8860-B270A6112553}">
      <dgm:prSet/>
      <dgm:spPr/>
      <dgm:t>
        <a:bodyPr/>
        <a:lstStyle/>
        <a:p>
          <a:endParaRPr lang="es-ES"/>
        </a:p>
      </dgm:t>
    </dgm:pt>
    <dgm:pt modelId="{7985EE53-BD3D-4DB3-B5BD-6B9FFA75B9E6}" type="sibTrans" cxnId="{A9676025-22BC-4F10-8860-B270A6112553}">
      <dgm:prSet/>
      <dgm:spPr/>
      <dgm:t>
        <a:bodyPr/>
        <a:lstStyle/>
        <a:p>
          <a:endParaRPr lang="es-ES"/>
        </a:p>
      </dgm:t>
    </dgm:pt>
    <dgm:pt modelId="{38FB0022-09EC-4D6F-86C0-C813C6F2F39A}">
      <dgm:prSet phldrT="[Texto]"/>
      <dgm:spPr/>
      <dgm:t>
        <a:bodyPr/>
        <a:lstStyle/>
        <a:p>
          <a:r>
            <a:rPr lang="de-CH" dirty="0" err="1" smtClean="0"/>
            <a:t>Capacitación</a:t>
          </a:r>
          <a:endParaRPr lang="es-ES" dirty="0"/>
        </a:p>
      </dgm:t>
    </dgm:pt>
    <dgm:pt modelId="{A0BBE5C2-C8CF-4F12-974F-53039E6D00EC}" type="parTrans" cxnId="{9A1C775D-7DDB-48F9-97D9-490A63DE2A86}">
      <dgm:prSet/>
      <dgm:spPr/>
      <dgm:t>
        <a:bodyPr/>
        <a:lstStyle/>
        <a:p>
          <a:endParaRPr lang="es-ES"/>
        </a:p>
      </dgm:t>
    </dgm:pt>
    <dgm:pt modelId="{EA86A114-EBD1-49CF-AB76-042FF3D636A5}" type="sibTrans" cxnId="{9A1C775D-7DDB-48F9-97D9-490A63DE2A86}">
      <dgm:prSet/>
      <dgm:spPr/>
      <dgm:t>
        <a:bodyPr/>
        <a:lstStyle/>
        <a:p>
          <a:endParaRPr lang="es-ES"/>
        </a:p>
      </dgm:t>
    </dgm:pt>
    <dgm:pt modelId="{9131EDB8-27A6-42FD-A541-052EFC01D4C6}">
      <dgm:prSet phldrT="[Texto]"/>
      <dgm:spPr/>
      <dgm:t>
        <a:bodyPr/>
        <a:lstStyle/>
        <a:p>
          <a:r>
            <a:rPr lang="es-ES" dirty="0" smtClean="0"/>
            <a:t>Aplicación</a:t>
          </a:r>
          <a:endParaRPr lang="es-ES" dirty="0"/>
        </a:p>
      </dgm:t>
    </dgm:pt>
    <dgm:pt modelId="{6EC3601D-D6CE-49D7-9229-0442323129DA}" type="parTrans" cxnId="{198EE807-14A4-40FA-B030-5F9F79A9713E}">
      <dgm:prSet/>
      <dgm:spPr/>
      <dgm:t>
        <a:bodyPr/>
        <a:lstStyle/>
        <a:p>
          <a:endParaRPr lang="es-ES"/>
        </a:p>
      </dgm:t>
    </dgm:pt>
    <dgm:pt modelId="{13A2EB04-B868-427A-B17F-16729BFA55DA}" type="sibTrans" cxnId="{198EE807-14A4-40FA-B030-5F9F79A9713E}">
      <dgm:prSet/>
      <dgm:spPr/>
      <dgm:t>
        <a:bodyPr/>
        <a:lstStyle/>
        <a:p>
          <a:endParaRPr lang="es-ES"/>
        </a:p>
      </dgm:t>
    </dgm:pt>
    <dgm:pt modelId="{DA2EE66E-1894-4E15-A659-CCDCFE4DAD65}">
      <dgm:prSet phldrT="[Texto]"/>
      <dgm:spPr/>
      <dgm:t>
        <a:bodyPr/>
        <a:lstStyle/>
        <a:p>
          <a:r>
            <a:rPr lang="de-CH" dirty="0" err="1" smtClean="0"/>
            <a:t>Sistemas</a:t>
          </a:r>
          <a:r>
            <a:rPr lang="de-CH" dirty="0" smtClean="0"/>
            <a:t> </a:t>
          </a:r>
          <a:r>
            <a:rPr lang="de-CH" dirty="0" err="1" smtClean="0"/>
            <a:t>informáticos</a:t>
          </a:r>
          <a:endParaRPr lang="es-ES" dirty="0"/>
        </a:p>
      </dgm:t>
    </dgm:pt>
    <dgm:pt modelId="{21005F9D-878A-4CC9-A13A-8A9C577A9239}" type="parTrans" cxnId="{64DAF508-E1BA-4EDC-A97D-EE1A011CB9E0}">
      <dgm:prSet/>
      <dgm:spPr/>
      <dgm:t>
        <a:bodyPr/>
        <a:lstStyle/>
        <a:p>
          <a:endParaRPr lang="es-ES"/>
        </a:p>
      </dgm:t>
    </dgm:pt>
    <dgm:pt modelId="{612BA10D-4F4F-4BF6-9059-06A94BDAF34E}" type="sibTrans" cxnId="{64DAF508-E1BA-4EDC-A97D-EE1A011CB9E0}">
      <dgm:prSet/>
      <dgm:spPr/>
      <dgm:t>
        <a:bodyPr/>
        <a:lstStyle/>
        <a:p>
          <a:endParaRPr lang="es-ES"/>
        </a:p>
      </dgm:t>
    </dgm:pt>
    <dgm:pt modelId="{EA3ADED0-C9AD-4C17-98CE-D872DACD90E8}" type="pres">
      <dgm:prSet presAssocID="{13633CBA-2502-434A-928C-6EC6967F2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8890D5-4F42-4C33-B381-CD393B37A1FF}" type="pres">
      <dgm:prSet presAssocID="{012EDDC6-207F-4EE3-9DEB-14659952056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C755A-5077-47FB-BDC0-FF7A84FD3F26}" type="pres">
      <dgm:prSet presAssocID="{7985EE53-BD3D-4DB3-B5BD-6B9FFA75B9E6}" presName="sibTrans" presStyleLbl="sibTrans2D1" presStyleIdx="0" presStyleCnt="4"/>
      <dgm:spPr/>
      <dgm:t>
        <a:bodyPr/>
        <a:lstStyle/>
        <a:p>
          <a:endParaRPr lang="es-ES"/>
        </a:p>
      </dgm:t>
    </dgm:pt>
    <dgm:pt modelId="{746707A3-847D-4DEF-8437-C19565999197}" type="pres">
      <dgm:prSet presAssocID="{7985EE53-BD3D-4DB3-B5BD-6B9FFA75B9E6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7C5A343C-E262-450D-959C-A644EA0CABBE}" type="pres">
      <dgm:prSet presAssocID="{DA2EE66E-1894-4E15-A659-CCDCFE4DAD6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9BC63E-F731-4648-BC28-EDC25FC57AA9}" type="pres">
      <dgm:prSet presAssocID="{612BA10D-4F4F-4BF6-9059-06A94BDAF34E}" presName="sibTrans" presStyleLbl="sibTrans2D1" presStyleIdx="1" presStyleCnt="4"/>
      <dgm:spPr/>
      <dgm:t>
        <a:bodyPr/>
        <a:lstStyle/>
        <a:p>
          <a:endParaRPr lang="es-ES"/>
        </a:p>
      </dgm:t>
    </dgm:pt>
    <dgm:pt modelId="{018B9E75-742E-4303-A16C-8A821310EF15}" type="pres">
      <dgm:prSet presAssocID="{612BA10D-4F4F-4BF6-9059-06A94BDAF34E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91CB6799-0928-4E01-9EDA-41B17BB04FAF}" type="pres">
      <dgm:prSet presAssocID="{38FB0022-09EC-4D6F-86C0-C813C6F2F39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01657F-6946-4A4C-877D-2A88A526B7E1}" type="pres">
      <dgm:prSet presAssocID="{EA86A114-EBD1-49CF-AB76-042FF3D636A5}" presName="sibTrans" presStyleLbl="sibTrans2D1" presStyleIdx="2" presStyleCnt="4"/>
      <dgm:spPr/>
      <dgm:t>
        <a:bodyPr/>
        <a:lstStyle/>
        <a:p>
          <a:endParaRPr lang="es-ES"/>
        </a:p>
      </dgm:t>
    </dgm:pt>
    <dgm:pt modelId="{A60042D3-910C-4160-96CD-1A63C2C4C0FB}" type="pres">
      <dgm:prSet presAssocID="{EA86A114-EBD1-49CF-AB76-042FF3D636A5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28372633-A8CE-4898-AF86-305447452F30}" type="pres">
      <dgm:prSet presAssocID="{9131EDB8-27A6-42FD-A541-052EFC01D4C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FA7701-5D17-48E5-8EAF-0CE4B894FCD8}" type="pres">
      <dgm:prSet presAssocID="{13A2EB04-B868-427A-B17F-16729BFA55DA}" presName="sibTrans" presStyleLbl="sibTrans2D1" presStyleIdx="3" presStyleCnt="4"/>
      <dgm:spPr/>
      <dgm:t>
        <a:bodyPr/>
        <a:lstStyle/>
        <a:p>
          <a:endParaRPr lang="es-ES"/>
        </a:p>
      </dgm:t>
    </dgm:pt>
    <dgm:pt modelId="{2F68EEE9-28D4-49EC-A4B1-C191492E34F2}" type="pres">
      <dgm:prSet presAssocID="{13A2EB04-B868-427A-B17F-16729BFA55DA}" presName="connectorText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9322B4EF-DFEB-43A1-A5A8-6573721ABD28}" type="presOf" srcId="{012EDDC6-207F-4EE3-9DEB-146599520561}" destId="{558890D5-4F42-4C33-B381-CD393B37A1FF}" srcOrd="0" destOrd="0" presId="urn:microsoft.com/office/officeart/2005/8/layout/cycle2"/>
    <dgm:cxn modelId="{9DCEF10E-1E52-4B81-AE22-AD4F5B463B95}" type="presOf" srcId="{13A2EB04-B868-427A-B17F-16729BFA55DA}" destId="{3BFA7701-5D17-48E5-8EAF-0CE4B894FCD8}" srcOrd="0" destOrd="0" presId="urn:microsoft.com/office/officeart/2005/8/layout/cycle2"/>
    <dgm:cxn modelId="{D3BE974C-35A5-4283-A0A6-AD5AA076B6D5}" type="presOf" srcId="{7985EE53-BD3D-4DB3-B5BD-6B9FFA75B9E6}" destId="{746707A3-847D-4DEF-8437-C19565999197}" srcOrd="1" destOrd="0" presId="urn:microsoft.com/office/officeart/2005/8/layout/cycle2"/>
    <dgm:cxn modelId="{686942FC-802E-4A1F-9928-424E6E91AE87}" type="presOf" srcId="{38FB0022-09EC-4D6F-86C0-C813C6F2F39A}" destId="{91CB6799-0928-4E01-9EDA-41B17BB04FAF}" srcOrd="0" destOrd="0" presId="urn:microsoft.com/office/officeart/2005/8/layout/cycle2"/>
    <dgm:cxn modelId="{001B8047-4407-4187-9769-37CA7B655278}" type="presOf" srcId="{9131EDB8-27A6-42FD-A541-052EFC01D4C6}" destId="{28372633-A8CE-4898-AF86-305447452F30}" srcOrd="0" destOrd="0" presId="urn:microsoft.com/office/officeart/2005/8/layout/cycle2"/>
    <dgm:cxn modelId="{1F9F033B-81AC-4265-83CB-6B44540C7D9C}" type="presOf" srcId="{612BA10D-4F4F-4BF6-9059-06A94BDAF34E}" destId="{719BC63E-F731-4648-BC28-EDC25FC57AA9}" srcOrd="0" destOrd="0" presId="urn:microsoft.com/office/officeart/2005/8/layout/cycle2"/>
    <dgm:cxn modelId="{7878569C-E2D6-407F-9E63-958C00C1B2C2}" type="presOf" srcId="{DA2EE66E-1894-4E15-A659-CCDCFE4DAD65}" destId="{7C5A343C-E262-450D-959C-A644EA0CABBE}" srcOrd="0" destOrd="0" presId="urn:microsoft.com/office/officeart/2005/8/layout/cycle2"/>
    <dgm:cxn modelId="{64DAF508-E1BA-4EDC-A97D-EE1A011CB9E0}" srcId="{13633CBA-2502-434A-928C-6EC6967F259D}" destId="{DA2EE66E-1894-4E15-A659-CCDCFE4DAD65}" srcOrd="1" destOrd="0" parTransId="{21005F9D-878A-4CC9-A13A-8A9C577A9239}" sibTransId="{612BA10D-4F4F-4BF6-9059-06A94BDAF34E}"/>
    <dgm:cxn modelId="{A9676025-22BC-4F10-8860-B270A6112553}" srcId="{13633CBA-2502-434A-928C-6EC6967F259D}" destId="{012EDDC6-207F-4EE3-9DEB-146599520561}" srcOrd="0" destOrd="0" parTransId="{1850CBD5-1A99-4F4F-897C-451AA66F1516}" sibTransId="{7985EE53-BD3D-4DB3-B5BD-6B9FFA75B9E6}"/>
    <dgm:cxn modelId="{0D811278-95D5-44EA-B689-B3F4A12AAE4B}" type="presOf" srcId="{EA86A114-EBD1-49CF-AB76-042FF3D636A5}" destId="{A60042D3-910C-4160-96CD-1A63C2C4C0FB}" srcOrd="1" destOrd="0" presId="urn:microsoft.com/office/officeart/2005/8/layout/cycle2"/>
    <dgm:cxn modelId="{9A1C775D-7DDB-48F9-97D9-490A63DE2A86}" srcId="{13633CBA-2502-434A-928C-6EC6967F259D}" destId="{38FB0022-09EC-4D6F-86C0-C813C6F2F39A}" srcOrd="2" destOrd="0" parTransId="{A0BBE5C2-C8CF-4F12-974F-53039E6D00EC}" sibTransId="{EA86A114-EBD1-49CF-AB76-042FF3D636A5}"/>
    <dgm:cxn modelId="{022EED74-35E3-4C98-8ADA-F30AEA920E91}" type="presOf" srcId="{EA86A114-EBD1-49CF-AB76-042FF3D636A5}" destId="{3701657F-6946-4A4C-877D-2A88A526B7E1}" srcOrd="0" destOrd="0" presId="urn:microsoft.com/office/officeart/2005/8/layout/cycle2"/>
    <dgm:cxn modelId="{5B5E3002-EA07-4B8A-A8ED-CB8930BA8C64}" type="presOf" srcId="{13633CBA-2502-434A-928C-6EC6967F259D}" destId="{EA3ADED0-C9AD-4C17-98CE-D872DACD90E8}" srcOrd="0" destOrd="0" presId="urn:microsoft.com/office/officeart/2005/8/layout/cycle2"/>
    <dgm:cxn modelId="{813FB942-EB7C-4F37-8660-226D267AE4BD}" type="presOf" srcId="{7985EE53-BD3D-4DB3-B5BD-6B9FFA75B9E6}" destId="{973C755A-5077-47FB-BDC0-FF7A84FD3F26}" srcOrd="0" destOrd="0" presId="urn:microsoft.com/office/officeart/2005/8/layout/cycle2"/>
    <dgm:cxn modelId="{118717ED-AADB-4FDB-A729-302204B681E6}" type="presOf" srcId="{612BA10D-4F4F-4BF6-9059-06A94BDAF34E}" destId="{018B9E75-742E-4303-A16C-8A821310EF15}" srcOrd="1" destOrd="0" presId="urn:microsoft.com/office/officeart/2005/8/layout/cycle2"/>
    <dgm:cxn modelId="{198EE807-14A4-40FA-B030-5F9F79A9713E}" srcId="{13633CBA-2502-434A-928C-6EC6967F259D}" destId="{9131EDB8-27A6-42FD-A541-052EFC01D4C6}" srcOrd="3" destOrd="0" parTransId="{6EC3601D-D6CE-49D7-9229-0442323129DA}" sibTransId="{13A2EB04-B868-427A-B17F-16729BFA55DA}"/>
    <dgm:cxn modelId="{0CD5CF82-9570-43B9-B213-99D49B9B46E3}" type="presOf" srcId="{13A2EB04-B868-427A-B17F-16729BFA55DA}" destId="{2F68EEE9-28D4-49EC-A4B1-C191492E34F2}" srcOrd="1" destOrd="0" presId="urn:microsoft.com/office/officeart/2005/8/layout/cycle2"/>
    <dgm:cxn modelId="{76AD0598-323E-4F1A-A608-EBF0BAA9AE67}" type="presParOf" srcId="{EA3ADED0-C9AD-4C17-98CE-D872DACD90E8}" destId="{558890D5-4F42-4C33-B381-CD393B37A1FF}" srcOrd="0" destOrd="0" presId="urn:microsoft.com/office/officeart/2005/8/layout/cycle2"/>
    <dgm:cxn modelId="{971E2EA9-B905-429D-BDFA-63EE9E1B3F17}" type="presParOf" srcId="{EA3ADED0-C9AD-4C17-98CE-D872DACD90E8}" destId="{973C755A-5077-47FB-BDC0-FF7A84FD3F26}" srcOrd="1" destOrd="0" presId="urn:microsoft.com/office/officeart/2005/8/layout/cycle2"/>
    <dgm:cxn modelId="{35639DC1-A7BF-4682-9974-63CA565D618C}" type="presParOf" srcId="{973C755A-5077-47FB-BDC0-FF7A84FD3F26}" destId="{746707A3-847D-4DEF-8437-C19565999197}" srcOrd="0" destOrd="0" presId="urn:microsoft.com/office/officeart/2005/8/layout/cycle2"/>
    <dgm:cxn modelId="{99389C10-C96E-47E7-860D-5401EABB4B5F}" type="presParOf" srcId="{EA3ADED0-C9AD-4C17-98CE-D872DACD90E8}" destId="{7C5A343C-E262-450D-959C-A644EA0CABBE}" srcOrd="2" destOrd="0" presId="urn:microsoft.com/office/officeart/2005/8/layout/cycle2"/>
    <dgm:cxn modelId="{3B2581DF-CBA8-48FD-9CB9-567D8D6A1B4D}" type="presParOf" srcId="{EA3ADED0-C9AD-4C17-98CE-D872DACD90E8}" destId="{719BC63E-F731-4648-BC28-EDC25FC57AA9}" srcOrd="3" destOrd="0" presId="urn:microsoft.com/office/officeart/2005/8/layout/cycle2"/>
    <dgm:cxn modelId="{C9C393C2-9BFE-4601-991C-4F5931E3747B}" type="presParOf" srcId="{719BC63E-F731-4648-BC28-EDC25FC57AA9}" destId="{018B9E75-742E-4303-A16C-8A821310EF15}" srcOrd="0" destOrd="0" presId="urn:microsoft.com/office/officeart/2005/8/layout/cycle2"/>
    <dgm:cxn modelId="{D7A5E201-1976-4EBF-ABE4-748B632C56A4}" type="presParOf" srcId="{EA3ADED0-C9AD-4C17-98CE-D872DACD90E8}" destId="{91CB6799-0928-4E01-9EDA-41B17BB04FAF}" srcOrd="4" destOrd="0" presId="urn:microsoft.com/office/officeart/2005/8/layout/cycle2"/>
    <dgm:cxn modelId="{F9476426-90B1-4E30-8941-43E933D5AA63}" type="presParOf" srcId="{EA3ADED0-C9AD-4C17-98CE-D872DACD90E8}" destId="{3701657F-6946-4A4C-877D-2A88A526B7E1}" srcOrd="5" destOrd="0" presId="urn:microsoft.com/office/officeart/2005/8/layout/cycle2"/>
    <dgm:cxn modelId="{FD953F01-A915-4109-9698-19BF0AFE0445}" type="presParOf" srcId="{3701657F-6946-4A4C-877D-2A88A526B7E1}" destId="{A60042D3-910C-4160-96CD-1A63C2C4C0FB}" srcOrd="0" destOrd="0" presId="urn:microsoft.com/office/officeart/2005/8/layout/cycle2"/>
    <dgm:cxn modelId="{0F1E12A2-AC5B-43DB-93A9-F57F356B324C}" type="presParOf" srcId="{EA3ADED0-C9AD-4C17-98CE-D872DACD90E8}" destId="{28372633-A8CE-4898-AF86-305447452F30}" srcOrd="6" destOrd="0" presId="urn:microsoft.com/office/officeart/2005/8/layout/cycle2"/>
    <dgm:cxn modelId="{FF6A96F2-AE4F-474A-B023-BA2F6F5DF28C}" type="presParOf" srcId="{EA3ADED0-C9AD-4C17-98CE-D872DACD90E8}" destId="{3BFA7701-5D17-48E5-8EAF-0CE4B894FCD8}" srcOrd="7" destOrd="0" presId="urn:microsoft.com/office/officeart/2005/8/layout/cycle2"/>
    <dgm:cxn modelId="{C1734216-53E4-4528-A78F-AC0DA9D1E051}" type="presParOf" srcId="{3BFA7701-5D17-48E5-8EAF-0CE4B894FCD8}" destId="{2F68EEE9-28D4-49EC-A4B1-C191492E34F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FE4554-C968-42B2-AF8B-E0C333A000C5}" type="datetimeFigureOut">
              <a:rPr lang="de-DE"/>
              <a:pPr>
                <a:defRPr/>
              </a:pPr>
              <a:t>13.07.2015</a:t>
            </a:fld>
            <a:endParaRPr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CE826D-5CDF-4EFC-A4F2-DBBE00E0FB07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6451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B7DCFE-B37B-44F9-93B9-71C09A7E9A97}" type="datetimeFigureOut">
              <a:rPr lang="de-DE"/>
              <a:pPr>
                <a:defRPr/>
              </a:pPr>
              <a:t>13.07.2015</a:t>
            </a:fld>
            <a:endParaRPr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dirty="0"/>
              <a:t>Haga clic para modificar los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2106D8-7821-4458-B994-A50E675334EB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982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4213" rtl="0" fontAlgn="base">
      <a:spcBef>
        <a:spcPct val="30000"/>
      </a:spcBef>
      <a:spcAft>
        <a:spcPct val="0"/>
      </a:spcAft>
      <a:defRPr lang="es-ES" sz="8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684213" rtl="0" fontAlgn="base">
      <a:spcBef>
        <a:spcPct val="30000"/>
      </a:spcBef>
      <a:spcAft>
        <a:spcPct val="0"/>
      </a:spcAft>
      <a:defRPr lang="es-ES" sz="8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684213" rtl="0" fontAlgn="base">
      <a:spcBef>
        <a:spcPct val="30000"/>
      </a:spcBef>
      <a:spcAft>
        <a:spcPct val="0"/>
      </a:spcAft>
      <a:defRPr lang="es-ES" sz="800" kern="1200">
        <a:solidFill>
          <a:schemeClr val="tx1"/>
        </a:solidFill>
        <a:latin typeface="+mn-lt"/>
        <a:ea typeface="+mn-ea"/>
        <a:cs typeface="+mn-cs"/>
      </a:defRPr>
    </a:lvl3pPr>
    <a:lvl4pPr marL="1027113" algn="l" defTabSz="684213" rtl="0" fontAlgn="base">
      <a:spcBef>
        <a:spcPct val="30000"/>
      </a:spcBef>
      <a:spcAft>
        <a:spcPct val="0"/>
      </a:spcAft>
      <a:defRPr lang="es-ES" sz="800" kern="1200">
        <a:solidFill>
          <a:schemeClr val="tx1"/>
        </a:solidFill>
        <a:latin typeface="+mn-lt"/>
        <a:ea typeface="+mn-ea"/>
        <a:cs typeface="+mn-cs"/>
      </a:defRPr>
    </a:lvl4pPr>
    <a:lvl5pPr marL="1370013" algn="l" defTabSz="684213" rtl="0" fontAlgn="base">
      <a:spcBef>
        <a:spcPct val="30000"/>
      </a:spcBef>
      <a:spcAft>
        <a:spcPct val="0"/>
      </a:spcAft>
      <a:defRPr lang="es-ES" sz="8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lang="es-ES"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lang="es-ES"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lang="es-ES"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lang="es-ES"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z="1200" smtClean="0"/>
              <a:t>Esta plantilla se </a:t>
            </a:r>
            <a:r>
              <a:rPr altLang="es-ES" sz="1200" b="1" smtClean="0"/>
              <a:t>debe usar </a:t>
            </a:r>
            <a:r>
              <a:rPr altLang="es-ES" sz="1200" smtClean="0"/>
              <a:t>como archivo de inicio para presentación el II Foro de Contadores gubernamentales de América latina – Cartagena, Colombia.</a:t>
            </a:r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E9DB450-316F-4B05-AFF4-577631142FAE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1348190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dirty="0" smtClean="0"/>
              <a:t>Este </a:t>
            </a:r>
            <a:r>
              <a:rPr altLang="es-ES" dirty="0" err="1" smtClean="0"/>
              <a:t>slide</a:t>
            </a:r>
            <a:r>
              <a:rPr altLang="es-ES" dirty="0" smtClean="0"/>
              <a:t> se </a:t>
            </a:r>
            <a:r>
              <a:rPr altLang="es-ES" b="1" dirty="0" smtClean="0"/>
              <a:t>debe usar </a:t>
            </a:r>
            <a:r>
              <a:rPr altLang="es-ES" dirty="0" smtClean="0"/>
              <a:t>para nombrar los </a:t>
            </a:r>
            <a:r>
              <a:rPr altLang="es-ES" b="1" dirty="0" smtClean="0"/>
              <a:t>Capítulos</a:t>
            </a:r>
            <a:r>
              <a:rPr altLang="es-ES" dirty="0" smtClean="0"/>
              <a:t> en presentaciones de varios temas o conferencistas.</a:t>
            </a:r>
          </a:p>
          <a:p>
            <a:pPr>
              <a:spcBef>
                <a:spcPct val="0"/>
              </a:spcBef>
            </a:pPr>
            <a:endParaRPr altLang="es-ES" dirty="0" smtClean="0"/>
          </a:p>
          <a:p>
            <a:pPr>
              <a:spcBef>
                <a:spcPct val="0"/>
              </a:spcBef>
            </a:pPr>
            <a:r>
              <a:rPr altLang="es-ES" b="1" dirty="0" smtClean="0"/>
              <a:t>Secciones</a:t>
            </a:r>
            <a:endParaRPr altLang="es-ES" dirty="0" smtClean="0"/>
          </a:p>
          <a:p>
            <a:pPr>
              <a:spcBef>
                <a:spcPct val="0"/>
              </a:spcBef>
            </a:pPr>
            <a:r>
              <a:rPr altLang="es-ES" dirty="0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dirty="0" smtClean="0"/>
          </a:p>
          <a:p>
            <a:pPr>
              <a:spcBef>
                <a:spcPct val="0"/>
              </a:spcBef>
            </a:pPr>
            <a:r>
              <a:rPr altLang="es-ES" b="1" dirty="0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dirty="0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dirty="0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dirty="0" smtClean="0"/>
          </a:p>
          <a:p>
            <a:pPr>
              <a:spcBef>
                <a:spcPct val="0"/>
              </a:spcBef>
            </a:pPr>
            <a:r>
              <a:rPr altLang="es-ES" b="1" dirty="0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dirty="0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dirty="0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de-DE" dirty="0" smtClean="0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08AA47C6-A8F5-4403-A88A-CA4BCEF8916B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1626098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posición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posición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para </a:t>
            </a:r>
            <a:r>
              <a:rPr altLang="es-ES" b="1" smtClean="0"/>
              <a:t>gráficos</a:t>
            </a:r>
            <a:r>
              <a:rPr altLang="es-ES" smtClean="0"/>
              <a:t> </a:t>
            </a:r>
            <a:r>
              <a:rPr altLang="es-ES" b="1" smtClean="0"/>
              <a:t>SmartArt</a:t>
            </a:r>
            <a:r>
              <a:rPr altLang="es-ES" smtClean="0"/>
              <a:t> si no son propiedad de la entidad, digite la fuente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Derechos de autor - Fuente</a:t>
            </a:r>
          </a:p>
          <a:p>
            <a:pPr>
              <a:spcBef>
                <a:spcPct val="0"/>
              </a:spcBef>
            </a:pPr>
            <a:r>
              <a:rPr altLang="es-ES" smtClean="0"/>
              <a:t>Digite la fuente de donde toma la imagen</a:t>
            </a:r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5604" name="Marcador de posición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DE7C62AE-815D-4736-91A8-1CEB6BFE209D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380482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como cuerpo de </a:t>
            </a:r>
            <a:r>
              <a:rPr altLang="es-ES" b="1" smtClean="0"/>
              <a:t>texto al título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Gráficos y tablas</a:t>
            </a:r>
          </a:p>
          <a:p>
            <a:pPr>
              <a:spcBef>
                <a:spcPct val="0"/>
              </a:spcBef>
            </a:pPr>
            <a:r>
              <a:rPr altLang="es-ES" smtClean="0"/>
              <a:t>En breve: si es posible, use colores y estilos uniformes y que no distraigan.</a:t>
            </a:r>
          </a:p>
          <a:p>
            <a:pPr>
              <a:spcBef>
                <a:spcPct val="0"/>
              </a:spcBef>
            </a:pPr>
            <a:r>
              <a:rPr altLang="es-ES" smtClean="0"/>
              <a:t>Etiquete todos los gráficos y tablas y no olvide colocar la fuente de donde se toman las imágenes o los gráficos (Derechos de autor)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5D7022C-A8AF-4B17-9FDF-2DE2C1EAAF0A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3892033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como cuerpo de </a:t>
            </a:r>
            <a:r>
              <a:rPr altLang="es-ES" b="1" smtClean="0"/>
              <a:t>texto al título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Gráficos y tablas</a:t>
            </a:r>
          </a:p>
          <a:p>
            <a:pPr>
              <a:spcBef>
                <a:spcPct val="0"/>
              </a:spcBef>
            </a:pPr>
            <a:r>
              <a:rPr altLang="es-ES" smtClean="0"/>
              <a:t>En breve: si es posible, use colores y estilos uniformes y que no distraigan.</a:t>
            </a:r>
          </a:p>
          <a:p>
            <a:pPr>
              <a:spcBef>
                <a:spcPct val="0"/>
              </a:spcBef>
            </a:pPr>
            <a:r>
              <a:rPr altLang="es-ES" smtClean="0"/>
              <a:t>Etiquete todos los gráficos y tablas y no olvide colocar la fuente de donde se toman las imágenes o los gráficos (Derechos de autor)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5D7022C-A8AF-4B17-9FDF-2DE2C1EAAF0A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3166217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como cuerpo de </a:t>
            </a:r>
            <a:r>
              <a:rPr altLang="es-ES" b="1" smtClean="0"/>
              <a:t>texto al título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Gráficos y tablas</a:t>
            </a:r>
          </a:p>
          <a:p>
            <a:pPr>
              <a:spcBef>
                <a:spcPct val="0"/>
              </a:spcBef>
            </a:pPr>
            <a:r>
              <a:rPr altLang="es-ES" smtClean="0"/>
              <a:t>En breve: si es posible, use colores y estilos uniformes y que no distraigan.</a:t>
            </a:r>
          </a:p>
          <a:p>
            <a:pPr>
              <a:spcBef>
                <a:spcPct val="0"/>
              </a:spcBef>
            </a:pPr>
            <a:r>
              <a:rPr altLang="es-ES" smtClean="0"/>
              <a:t>Etiquete todos los gráficos y tablas y no olvide colocar la fuente de donde se toman las imágenes o los gráficos (Derechos de autor)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5D7022C-A8AF-4B17-9FDF-2DE2C1EAAF0A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181800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como cuerpo de </a:t>
            </a:r>
            <a:r>
              <a:rPr altLang="es-ES" b="1" smtClean="0"/>
              <a:t>texto al título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Gráficos y tablas</a:t>
            </a:r>
          </a:p>
          <a:p>
            <a:pPr>
              <a:spcBef>
                <a:spcPct val="0"/>
              </a:spcBef>
            </a:pPr>
            <a:r>
              <a:rPr altLang="es-ES" smtClean="0"/>
              <a:t>En breve: si es posible, use colores y estilos uniformes y que no distraigan.</a:t>
            </a:r>
          </a:p>
          <a:p>
            <a:pPr>
              <a:spcBef>
                <a:spcPct val="0"/>
              </a:spcBef>
            </a:pPr>
            <a:r>
              <a:rPr altLang="es-ES" smtClean="0"/>
              <a:t>Etiquete todos los gráficos y tablas y no olvide colocar la fuente de donde se toman las imágenes o los gráficos (Derechos de autor)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5D7022C-A8AF-4B17-9FDF-2DE2C1EAAF0A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3214195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es-ES" smtClean="0"/>
              <a:t>Este slide se </a:t>
            </a:r>
            <a:r>
              <a:rPr altLang="es-ES" b="1" smtClean="0"/>
              <a:t>debe usar </a:t>
            </a:r>
            <a:r>
              <a:rPr altLang="es-ES" smtClean="0"/>
              <a:t>como cuerpo de </a:t>
            </a:r>
            <a:r>
              <a:rPr altLang="es-ES" b="1" smtClean="0"/>
              <a:t>texto al título 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Secciones</a:t>
            </a:r>
            <a:endParaRPr altLang="es-ES" smtClean="0"/>
          </a:p>
          <a:p>
            <a:pPr>
              <a:spcBef>
                <a:spcPct val="0"/>
              </a:spcBef>
            </a:pPr>
            <a:r>
              <a:rPr altLang="es-ES" smtClean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>
              <a:spcBef>
                <a:spcPct val="0"/>
              </a:spcBef>
            </a:pPr>
            <a:endParaRPr altLang="es-ES" b="1" smtClean="0"/>
          </a:p>
          <a:p>
            <a:pPr>
              <a:spcBef>
                <a:spcPct val="0"/>
              </a:spcBef>
            </a:pPr>
            <a:r>
              <a:rPr altLang="es-ES" b="1" smtClean="0"/>
              <a:t>Notas</a:t>
            </a:r>
          </a:p>
          <a:p>
            <a:pPr>
              <a:spcBef>
                <a:spcPct val="0"/>
              </a:spcBef>
            </a:pPr>
            <a:r>
              <a:rPr altLang="es-ES" smtClean="0"/>
              <a:t>Use la sección Notas para las notas de entrega o para proporcionar detalles adicionales al público. Vea las notas en la vista Presentación durante la presentación.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el tamaño de la fuente (es importante para la accesibilidad, visibilidad, grabación en vídeo y producción en línea)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Colores coordinados </a:t>
            </a:r>
          </a:p>
          <a:p>
            <a:pPr>
              <a:spcBef>
                <a:spcPct val="0"/>
              </a:spcBef>
            </a:pPr>
            <a:r>
              <a:rPr altLang="es-ES" smtClean="0"/>
              <a:t>Preste especial atención a los gráficos, diagramas y cuadros de texto. </a:t>
            </a:r>
          </a:p>
          <a:p>
            <a:pPr>
              <a:spcBef>
                <a:spcPct val="0"/>
              </a:spcBef>
            </a:pPr>
            <a:r>
              <a:rPr altLang="es-ES" smtClean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r>
              <a:rPr altLang="es-ES" b="1" smtClean="0"/>
              <a:t>Gráficos y tablas</a:t>
            </a:r>
          </a:p>
          <a:p>
            <a:pPr>
              <a:spcBef>
                <a:spcPct val="0"/>
              </a:spcBef>
            </a:pPr>
            <a:r>
              <a:rPr altLang="es-ES" smtClean="0"/>
              <a:t>En breve: si es posible, use colores y estilos uniformes y que no distraigan.</a:t>
            </a:r>
          </a:p>
          <a:p>
            <a:pPr>
              <a:spcBef>
                <a:spcPct val="0"/>
              </a:spcBef>
            </a:pPr>
            <a:r>
              <a:rPr altLang="es-ES" smtClean="0"/>
              <a:t>Etiquete todos los gráficos y tablas y no olvide colocar la fuente de donde se toman las imágenes o los gráficos (Derechos de autor)</a:t>
            </a:r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es-ES" smtClean="0"/>
          </a:p>
          <a:p>
            <a:pPr>
              <a:spcBef>
                <a:spcPct val="0"/>
              </a:spcBef>
            </a:pPr>
            <a:endParaRPr altLang="de-DE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A5D7022C-A8AF-4B17-9FDF-2DE2C1EAAF0A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1079229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altLang="de-DE" smtClean="0"/>
              <a:t>Slide terminación de la intervención </a:t>
            </a:r>
          </a:p>
          <a:p>
            <a:pPr>
              <a:spcBef>
                <a:spcPct val="0"/>
              </a:spcBef>
            </a:pPr>
            <a:r>
              <a:rPr altLang="de-DE" smtClean="0"/>
              <a:t>Agregar el logotipo de la entidad participante</a:t>
            </a:r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defTabSz="684213" fontAlgn="base">
              <a:spcBef>
                <a:spcPct val="0"/>
              </a:spcBef>
              <a:spcAft>
                <a:spcPct val="0"/>
              </a:spcAft>
            </a:pPr>
            <a:fld id="{2C81133B-2083-4E7D-8D63-E046BEEB8333}" type="slidenum">
              <a:rPr altLang="de-DE" sz="1200" smtClean="0"/>
              <a:pPr defTabSz="6842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285476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5" r="45985"/>
          <a:stretch>
            <a:fillRect/>
          </a:stretch>
        </p:blipFill>
        <p:spPr bwMode="auto">
          <a:xfrm>
            <a:off x="5060950" y="1543050"/>
            <a:ext cx="1547813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8"/>
          <p:cNvSpPr/>
          <p:nvPr/>
        </p:nvSpPr>
        <p:spPr>
          <a:xfrm>
            <a:off x="1200150" y="0"/>
            <a:ext cx="3771900" cy="44577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" name="Imagen 10" descr="Ondas" title="Imagen de diseño de diapositiva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681788" y="1543050"/>
            <a:ext cx="2462212" cy="2914650"/>
          </a:xfrm>
          <a:prstGeom prst="rect">
            <a:avLst/>
          </a:prstGeom>
        </p:spPr>
      </p:pic>
      <p:sp>
        <p:nvSpPr>
          <p:cNvPr id="7" name="Subtítulo 2"/>
          <p:cNvSpPr txBox="1">
            <a:spLocks/>
          </p:cNvSpPr>
          <p:nvPr/>
        </p:nvSpPr>
        <p:spPr>
          <a:xfrm>
            <a:off x="5086350" y="3671888"/>
            <a:ext cx="1516063" cy="908050"/>
          </a:xfrm>
          <a:prstGeom prst="rect">
            <a:avLst/>
          </a:prstGeom>
        </p:spPr>
        <p:txBody>
          <a:bodyPr lIns="68579" tIns="34289" rIns="68579" bIns="34289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s-E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sz="1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Centro de Convenciones - Cartagena de Indias Colombia</a:t>
            </a:r>
            <a:endParaRPr sz="1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6"/>
          <a:stretch>
            <a:fillRect/>
          </a:stretch>
        </p:blipFill>
        <p:spPr bwMode="auto">
          <a:xfrm>
            <a:off x="6681788" y="1543050"/>
            <a:ext cx="246221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35"/>
          <a:stretch>
            <a:fillRect/>
          </a:stretch>
        </p:blipFill>
        <p:spPr bwMode="auto">
          <a:xfrm>
            <a:off x="0" y="1543050"/>
            <a:ext cx="11176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7 Rectángulo"/>
          <p:cNvSpPr>
            <a:spLocks noChangeArrowheads="1"/>
          </p:cNvSpPr>
          <p:nvPr/>
        </p:nvSpPr>
        <p:spPr bwMode="auto">
          <a:xfrm>
            <a:off x="6877050" y="4137025"/>
            <a:ext cx="1860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9" tIns="34289" rIns="68579" bIns="34289">
            <a:spAutoFit/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s-ES" altLang="de-DE">
                <a:solidFill>
                  <a:srgbClr val="BEA388"/>
                </a:solidFill>
              </a:rPr>
              <a:t>13, 14 y 15 de julio 2015</a:t>
            </a:r>
          </a:p>
        </p:txBody>
      </p:sp>
      <p:sp>
        <p:nvSpPr>
          <p:cNvPr id="11" name="18 Rectángulo"/>
          <p:cNvSpPr/>
          <p:nvPr/>
        </p:nvSpPr>
        <p:spPr>
          <a:xfrm>
            <a:off x="5349875" y="1857375"/>
            <a:ext cx="1068388" cy="14795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>
            <a:fillRect/>
          </a:stretch>
        </p:blipFill>
        <p:spPr bwMode="auto">
          <a:xfrm>
            <a:off x="5292725" y="1822450"/>
            <a:ext cx="1068388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20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20650"/>
            <a:ext cx="736123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13833" y="1400178"/>
            <a:ext cx="3634740" cy="2655305"/>
          </a:xfrm>
        </p:spPr>
        <p:txBody>
          <a:bodyPr>
            <a:normAutofit/>
          </a:bodyPr>
          <a:lstStyle>
            <a:lvl1pPr algn="l" latinLnBrk="0">
              <a:lnSpc>
                <a:spcPct val="90000"/>
              </a:lnSpc>
              <a:defRPr lang="es-ES" sz="3600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3833" y="4036421"/>
            <a:ext cx="3634740" cy="336042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es-ES" sz="1400">
                <a:solidFill>
                  <a:schemeClr val="bg1"/>
                </a:solidFill>
              </a:defRPr>
            </a:lvl1pPr>
            <a:lvl2pPr marL="342892" indent="0" algn="ctr" latinLnBrk="0">
              <a:buNone/>
              <a:defRPr lang="es-ES" sz="1500"/>
            </a:lvl2pPr>
            <a:lvl3pPr marL="685783" indent="0" algn="ctr" latinLnBrk="0">
              <a:buNone/>
              <a:defRPr lang="es-ES" sz="1400"/>
            </a:lvl3pPr>
            <a:lvl4pPr marL="1028675" indent="0" algn="ctr" latinLnBrk="0">
              <a:buNone/>
              <a:defRPr lang="es-ES" sz="1200"/>
            </a:lvl4pPr>
            <a:lvl5pPr marL="1371566" indent="0" algn="ctr" latinLnBrk="0">
              <a:buNone/>
              <a:defRPr lang="es-ES" sz="1200"/>
            </a:lvl5pPr>
            <a:lvl6pPr marL="1714457" indent="0" algn="ctr" latinLnBrk="0">
              <a:buNone/>
              <a:defRPr lang="es-ES" sz="1200"/>
            </a:lvl6pPr>
            <a:lvl7pPr marL="2057348" indent="0" algn="ctr" latinLnBrk="0">
              <a:buNone/>
              <a:defRPr lang="es-ES" sz="1200"/>
            </a:lvl7pPr>
            <a:lvl8pPr marL="2400240" indent="0" algn="ctr" latinLnBrk="0">
              <a:buNone/>
              <a:defRPr lang="es-ES" sz="1200"/>
            </a:lvl8pPr>
            <a:lvl9pPr marL="2743132" indent="0" algn="ctr" latinLnBrk="0">
              <a:buNone/>
              <a:defRPr lang="es-ES"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716390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124" y="207067"/>
            <a:ext cx="7731125" cy="887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27124" y="1174501"/>
            <a:ext cx="7750175" cy="357371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7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809875"/>
            <a:ext cx="619125" cy="647700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5" name="Marcador de posición de fecha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6" name="Marcador de posición de pie de página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Pie de página aquí</a:t>
            </a:r>
          </a:p>
        </p:txBody>
      </p:sp>
      <p:sp>
        <p:nvSpPr>
          <p:cNvPr id="8" name="Marcador de posición de número de diapositiva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245EE-7D8D-4B2A-BB1B-549B304A8D38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803523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/>
        </p:nvSpPr>
        <p:spPr>
          <a:xfrm>
            <a:off x="0" y="0"/>
            <a:ext cx="9144000" cy="5011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gr</a:t>
            </a:r>
          </a:p>
        </p:txBody>
      </p:sp>
      <p:pic>
        <p:nvPicPr>
          <p:cNvPr id="4" name="1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065213"/>
            <a:ext cx="2190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3 CuadroTexto"/>
          <p:cNvSpPr txBox="1">
            <a:spLocks noChangeArrowheads="1"/>
          </p:cNvSpPr>
          <p:nvPr/>
        </p:nvSpPr>
        <p:spPr bwMode="auto">
          <a:xfrm>
            <a:off x="7461250" y="4487863"/>
            <a:ext cx="15509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es-ES" altLang="de-DE" sz="2800" i="1">
                <a:solidFill>
                  <a:srgbClr val="0070C0"/>
                </a:solidFill>
              </a:rPr>
              <a:t>GRACIAS</a:t>
            </a:r>
          </a:p>
        </p:txBody>
      </p:sp>
      <p:sp>
        <p:nvSpPr>
          <p:cNvPr id="7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409985" y="877558"/>
            <a:ext cx="3388294" cy="3064714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6" name="Marcador de posición de fecha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8" name="Marcador de posición de pie de página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Pie de página aquí</a:t>
            </a:r>
          </a:p>
        </p:txBody>
      </p:sp>
      <p:sp>
        <p:nvSpPr>
          <p:cNvPr id="9" name="Marcador de posición de número de diapositiva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FF68F-226C-472C-B96A-7ED2852B73E7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319491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34225" y="204787"/>
            <a:ext cx="1704975" cy="45434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27125" y="204787"/>
            <a:ext cx="5911850" cy="454342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8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5" name="Marcador de posición de número de diapositiva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8F8B4-947B-4ED3-B347-0AD4AB4B253B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6" name="Marcador de posición de fech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7" name="Marcador de posición de pie de pá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153306994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086095" y="1174501"/>
            <a:ext cx="7813430" cy="3573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>
          <a:xfrm>
            <a:off x="1066800" y="207067"/>
            <a:ext cx="7832726" cy="887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761495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7"/>
          <p:cNvSpPr/>
          <p:nvPr/>
        </p:nvSpPr>
        <p:spPr>
          <a:xfrm>
            <a:off x="1200150" y="1544638"/>
            <a:ext cx="5399088" cy="29146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5" name="Imagen 10" descr="Primer plano de plantas verdes" title="Imagen de diseño de diapositiva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1544638"/>
            <a:ext cx="1117600" cy="2914650"/>
          </a:xfrm>
          <a:prstGeom prst="rect">
            <a:avLst/>
          </a:prstGeom>
        </p:spPr>
      </p:pic>
      <p:pic>
        <p:nvPicPr>
          <p:cNvPr id="6" name="Picture 2" descr="http://www.miramarcruceros.com/_img_puertos/puertos2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5" r="49286"/>
          <a:stretch>
            <a:fillRect/>
          </a:stretch>
        </p:blipFill>
        <p:spPr bwMode="auto">
          <a:xfrm>
            <a:off x="0" y="1543050"/>
            <a:ext cx="11176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4 Rectángulo"/>
          <p:cNvSpPr/>
          <p:nvPr/>
        </p:nvSpPr>
        <p:spPr>
          <a:xfrm>
            <a:off x="6680200" y="1581150"/>
            <a:ext cx="2463800" cy="287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8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3140" r="2821" b="2882"/>
          <a:stretch>
            <a:fillRect/>
          </a:stretch>
        </p:blipFill>
        <p:spPr bwMode="auto">
          <a:xfrm>
            <a:off x="6656388" y="1543050"/>
            <a:ext cx="2487612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 txBox="1">
            <a:spLocks noChangeArrowheads="1"/>
          </p:cNvSpPr>
          <p:nvPr/>
        </p:nvSpPr>
        <p:spPr>
          <a:xfrm>
            <a:off x="6929438" y="3930650"/>
            <a:ext cx="1979612" cy="528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79" tIns="34289" rIns="68579" bIns="34289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defTabSz="685783">
              <a:defRPr/>
            </a:pPr>
            <a:r>
              <a:rPr lang="es-CO" sz="1500" b="0" i="1" dirty="0" smtClean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 defTabSz="685783">
              <a:defRPr/>
            </a:pPr>
            <a:r>
              <a:rPr lang="es-CO" sz="1500" b="0" i="1" dirty="0" smtClean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1500" b="0" i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3833" y="1697937"/>
            <a:ext cx="5212080" cy="2357545"/>
          </a:xfrm>
        </p:spPr>
        <p:txBody>
          <a:bodyPr/>
          <a:lstStyle>
            <a:lvl1pPr latinLnBrk="0">
              <a:defRPr lang="es-ES" sz="45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313833" y="4036422"/>
            <a:ext cx="5212080" cy="337142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es-ES" sz="1800">
                <a:solidFill>
                  <a:schemeClr val="bg1"/>
                </a:solidFill>
              </a:defRPr>
            </a:lvl1pPr>
            <a:lvl2pPr marL="342892" indent="0" latinLnBrk="0">
              <a:buNone/>
              <a:defRPr lang="es-ES" sz="1500"/>
            </a:lvl2pPr>
            <a:lvl3pPr marL="685783" indent="0" latinLnBrk="0">
              <a:buNone/>
              <a:defRPr lang="es-ES" sz="1400"/>
            </a:lvl3pPr>
            <a:lvl4pPr marL="1028675" indent="0" latinLnBrk="0">
              <a:buNone/>
              <a:defRPr lang="es-ES" sz="1200"/>
            </a:lvl4pPr>
            <a:lvl5pPr marL="1371566" indent="0" latinLnBrk="0">
              <a:buNone/>
              <a:defRPr lang="es-ES" sz="1200"/>
            </a:lvl5pPr>
            <a:lvl6pPr marL="1714457" indent="0" latinLnBrk="0">
              <a:buNone/>
              <a:defRPr lang="es-ES" sz="1200"/>
            </a:lvl6pPr>
            <a:lvl7pPr marL="2057348" indent="0" latinLnBrk="0">
              <a:buNone/>
              <a:defRPr lang="es-ES" sz="1200"/>
            </a:lvl7pPr>
            <a:lvl8pPr marL="2400240" indent="0" latinLnBrk="0">
              <a:buNone/>
              <a:defRPr lang="es-ES" sz="1200"/>
            </a:lvl8pPr>
            <a:lvl9pPr marL="2743132" indent="0" latinLnBrk="0">
              <a:buNone/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548516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de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125" y="207067"/>
            <a:ext cx="7772400" cy="887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127124" y="1167211"/>
            <a:ext cx="3978276" cy="3581002"/>
          </a:xfrm>
        </p:spPr>
        <p:txBody>
          <a:bodyPr/>
          <a:lstStyle>
            <a:lvl1pPr latinLnBrk="0">
              <a:defRPr lang="es-ES" sz="1700"/>
            </a:lvl1pPr>
            <a:lvl2pPr latinLnBrk="0">
              <a:defRPr lang="es-ES" sz="1400"/>
            </a:lvl2pPr>
            <a:lvl3pPr latinLnBrk="0">
              <a:defRPr lang="es-ES" sz="1200"/>
            </a:lvl3pPr>
            <a:lvl4pPr latinLnBrk="0">
              <a:defRPr lang="es-ES" sz="1200"/>
            </a:lvl4pPr>
            <a:lvl5pPr latinLnBrk="0">
              <a:defRPr lang="es-ES" sz="1200"/>
            </a:lvl5pPr>
            <a:lvl6pPr latinLnBrk="0">
              <a:defRPr lang="es-ES" sz="1200"/>
            </a:lvl6pPr>
            <a:lvl7pPr latinLnBrk="0">
              <a:defRPr lang="es-ES" sz="1200"/>
            </a:lvl7pPr>
            <a:lvl8pPr latinLnBrk="0">
              <a:defRPr lang="es-ES" sz="1200"/>
            </a:lvl8pPr>
            <a:lvl9pPr latinLnBrk="0"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5295900" y="1167211"/>
            <a:ext cx="3590925" cy="3581002"/>
          </a:xfrm>
        </p:spPr>
        <p:txBody>
          <a:bodyPr/>
          <a:lstStyle>
            <a:lvl1pPr latinLnBrk="0">
              <a:defRPr lang="es-ES" sz="1700"/>
            </a:lvl1pPr>
            <a:lvl2pPr latinLnBrk="0">
              <a:defRPr lang="es-ES" sz="1400"/>
            </a:lvl2pPr>
            <a:lvl3pPr latinLnBrk="0">
              <a:defRPr lang="es-ES" sz="1200"/>
            </a:lvl3pPr>
            <a:lvl4pPr latinLnBrk="0">
              <a:defRPr lang="es-ES" sz="1200"/>
            </a:lvl4pPr>
            <a:lvl5pPr latinLnBrk="0">
              <a:defRPr lang="es-ES" sz="1200"/>
            </a:lvl5pPr>
            <a:lvl6pPr latinLnBrk="0">
              <a:defRPr lang="es-ES" sz="1200"/>
            </a:lvl6pPr>
            <a:lvl7pPr latinLnBrk="0">
              <a:defRPr lang="es-ES" sz="1200"/>
            </a:lvl7pPr>
            <a:lvl8pPr latinLnBrk="0">
              <a:defRPr lang="es-ES" sz="1200"/>
            </a:lvl8pPr>
            <a:lvl9pPr latinLnBrk="0"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9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92B93-DAD6-41CC-BC1F-F65EDCE4D05D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7" name="Marcador de posición de fech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8" name="Marcador de posición de pie de pá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43607034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124" y="207067"/>
            <a:ext cx="7772401" cy="887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23948" y="1165860"/>
            <a:ext cx="3857627" cy="617934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0"/>
              </a:spcBef>
              <a:buNone/>
              <a:defRPr lang="es-ES" sz="1700" b="1"/>
            </a:lvl1pPr>
            <a:lvl2pPr marL="342892" indent="0" latinLnBrk="0">
              <a:buNone/>
              <a:defRPr lang="es-ES" sz="1500" b="1"/>
            </a:lvl2pPr>
            <a:lvl3pPr marL="685783" indent="0" latinLnBrk="0">
              <a:buNone/>
              <a:defRPr lang="es-ES" sz="1400" b="1"/>
            </a:lvl3pPr>
            <a:lvl4pPr marL="1028675" indent="0" latinLnBrk="0">
              <a:buNone/>
              <a:defRPr lang="es-ES" sz="1200" b="1"/>
            </a:lvl4pPr>
            <a:lvl5pPr marL="1371566" indent="0" latinLnBrk="0">
              <a:buNone/>
              <a:defRPr lang="es-ES" sz="1200" b="1"/>
            </a:lvl5pPr>
            <a:lvl6pPr marL="1714457" indent="0" latinLnBrk="0">
              <a:buNone/>
              <a:defRPr lang="es-ES" sz="1200" b="1"/>
            </a:lvl6pPr>
            <a:lvl7pPr marL="2057348" indent="0" latinLnBrk="0">
              <a:buNone/>
              <a:defRPr lang="es-ES" sz="1200" b="1"/>
            </a:lvl7pPr>
            <a:lvl8pPr marL="2400240" indent="0" latinLnBrk="0">
              <a:buNone/>
              <a:defRPr lang="es-ES" sz="1200" b="1"/>
            </a:lvl8pPr>
            <a:lvl9pPr marL="2743132" indent="0" latinLnBrk="0">
              <a:buNone/>
              <a:defRPr lang="es-ES"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127123" y="1783798"/>
            <a:ext cx="3854451" cy="2964415"/>
          </a:xfrm>
        </p:spPr>
        <p:txBody>
          <a:bodyPr/>
          <a:lstStyle>
            <a:lvl1pPr latinLnBrk="0">
              <a:defRPr lang="es-ES" sz="1700"/>
            </a:lvl1pPr>
            <a:lvl2pPr latinLnBrk="0">
              <a:defRPr lang="es-ES" sz="1400"/>
            </a:lvl2pPr>
            <a:lvl3pPr latinLnBrk="0">
              <a:defRPr lang="es-ES" sz="1200"/>
            </a:lvl3pPr>
            <a:lvl4pPr latinLnBrk="0">
              <a:defRPr lang="es-ES" sz="1200"/>
            </a:lvl4pPr>
            <a:lvl5pPr latinLnBrk="0">
              <a:defRPr lang="es-ES" sz="1200"/>
            </a:lvl5pPr>
            <a:lvl6pPr latinLnBrk="0">
              <a:defRPr lang="es-ES" sz="1200"/>
            </a:lvl6pPr>
            <a:lvl7pPr latinLnBrk="0">
              <a:defRPr lang="es-ES" sz="1200"/>
            </a:lvl7pPr>
            <a:lvl8pPr latinLnBrk="0">
              <a:defRPr lang="es-ES" sz="1200"/>
            </a:lvl8pPr>
            <a:lvl9pPr latinLnBrk="0"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5076825" y="1165860"/>
            <a:ext cx="3810000" cy="617934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0"/>
              </a:spcBef>
              <a:buNone/>
              <a:defRPr lang="es-ES" sz="1700" b="1"/>
            </a:lvl1pPr>
            <a:lvl2pPr marL="342892" indent="0" latinLnBrk="0">
              <a:buNone/>
              <a:defRPr lang="es-ES" sz="1500" b="1"/>
            </a:lvl2pPr>
            <a:lvl3pPr marL="685783" indent="0" latinLnBrk="0">
              <a:buNone/>
              <a:defRPr lang="es-ES" sz="1400" b="1"/>
            </a:lvl3pPr>
            <a:lvl4pPr marL="1028675" indent="0" latinLnBrk="0">
              <a:buNone/>
              <a:defRPr lang="es-ES" sz="1200" b="1"/>
            </a:lvl4pPr>
            <a:lvl5pPr marL="1371566" indent="0" latinLnBrk="0">
              <a:buNone/>
              <a:defRPr lang="es-ES" sz="1200" b="1"/>
            </a:lvl5pPr>
            <a:lvl6pPr marL="1714457" indent="0" latinLnBrk="0">
              <a:buNone/>
              <a:defRPr lang="es-ES" sz="1200" b="1"/>
            </a:lvl6pPr>
            <a:lvl7pPr marL="2057348" indent="0" latinLnBrk="0">
              <a:buNone/>
              <a:defRPr lang="es-ES" sz="1200" b="1"/>
            </a:lvl7pPr>
            <a:lvl8pPr marL="2400240" indent="0" latinLnBrk="0">
              <a:buNone/>
              <a:defRPr lang="es-ES" sz="1200" b="1"/>
            </a:lvl8pPr>
            <a:lvl9pPr marL="2743132" indent="0" latinLnBrk="0">
              <a:buNone/>
              <a:defRPr lang="es-ES"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5076827" y="1783798"/>
            <a:ext cx="3809998" cy="2964415"/>
          </a:xfrm>
        </p:spPr>
        <p:txBody>
          <a:bodyPr/>
          <a:lstStyle>
            <a:lvl1pPr latinLnBrk="0">
              <a:defRPr lang="es-ES" sz="1700"/>
            </a:lvl1pPr>
            <a:lvl2pPr latinLnBrk="0">
              <a:defRPr lang="es-ES" sz="1400"/>
            </a:lvl2pPr>
            <a:lvl3pPr latinLnBrk="0">
              <a:defRPr lang="es-ES" sz="1200"/>
            </a:lvl3pPr>
            <a:lvl4pPr latinLnBrk="0">
              <a:defRPr lang="es-ES" sz="1200"/>
            </a:lvl4pPr>
            <a:lvl5pPr latinLnBrk="0">
              <a:defRPr lang="es-ES" sz="1200"/>
            </a:lvl5pPr>
            <a:lvl6pPr latinLnBrk="0">
              <a:defRPr lang="es-ES" sz="1200"/>
            </a:lvl6pPr>
            <a:lvl7pPr latinLnBrk="0">
              <a:defRPr lang="es-ES" sz="1200"/>
            </a:lvl7pPr>
            <a:lvl8pPr latinLnBrk="0">
              <a:defRPr lang="es-ES" sz="1200"/>
            </a:lvl8pPr>
            <a:lvl9pPr latinLnBrk="0"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11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8" name="Marcador de posición de número de diapositiva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54675-E11C-4379-8A40-6457D5B9F0FC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Marcador de posición de fech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10" name="Marcador de posición de pie de pá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368387964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124" y="207067"/>
            <a:ext cx="7788275" cy="8876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7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/>
          </p:nvPr>
        </p:nvSpPr>
        <p:spPr>
          <a:xfrm>
            <a:off x="1133475" y="1190625"/>
            <a:ext cx="7766050" cy="3557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/>
          </a:p>
        </p:txBody>
      </p:sp>
      <p:sp>
        <p:nvSpPr>
          <p:cNvPr id="5" name="Marcador de posición de número de diapositiva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4DCCC-5117-4F14-BEB1-8070074594E6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6" name="Marcador de posición de fecha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8" name="Marcador de posición de pie de página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11971578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4"/>
          </p:nvPr>
        </p:nvSpPr>
        <p:spPr>
          <a:xfrm>
            <a:off x="1247775" y="690113"/>
            <a:ext cx="7651750" cy="40581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5"/>
          </p:nvPr>
        </p:nvSpPr>
        <p:spPr>
          <a:xfrm>
            <a:off x="1225550" y="204788"/>
            <a:ext cx="7673975" cy="398462"/>
          </a:xfrm>
        </p:spPr>
        <p:txBody>
          <a:bodyPr>
            <a:noAutofit/>
          </a:bodyPr>
          <a:lstStyle>
            <a:lvl1pPr marL="0" indent="0" algn="l" defTabSz="685783" rtl="0" eaLnBrk="1" latinLnBrk="0" hangingPunct="1">
              <a:spcBef>
                <a:spcPct val="0"/>
              </a:spcBef>
              <a:buNone/>
              <a:defRPr lang="es-ES" sz="2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3pPr marL="390896" indent="0">
              <a:buNone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4A3B-8D36-4D57-AA25-FC2636ED202F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Marcador de posición de fecha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9" name="Marcador de posición de pie de página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332465048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65261" y="219075"/>
            <a:ext cx="3834264" cy="2265528"/>
          </a:xfrm>
        </p:spPr>
        <p:txBody>
          <a:bodyPr/>
          <a:lstStyle>
            <a:lvl1pPr latinLnBrk="0">
              <a:defRPr lang="es-ES" sz="2400"/>
            </a:lvl1pPr>
          </a:lstStyle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127124" y="204788"/>
            <a:ext cx="3842885" cy="4543425"/>
          </a:xfrm>
        </p:spPr>
        <p:txBody>
          <a:bodyPr/>
          <a:lstStyle>
            <a:lvl1pPr latinLnBrk="0">
              <a:defRPr lang="es-ES" sz="1700"/>
            </a:lvl1pPr>
            <a:lvl2pPr latinLnBrk="0">
              <a:defRPr lang="es-ES" sz="1400"/>
            </a:lvl2pPr>
            <a:lvl3pPr latinLnBrk="0">
              <a:defRPr lang="es-ES" sz="1200"/>
            </a:lvl3pPr>
            <a:lvl4pPr latinLnBrk="0">
              <a:defRPr lang="es-ES" sz="1200"/>
            </a:lvl4pPr>
            <a:lvl5pPr latinLnBrk="0">
              <a:defRPr lang="es-ES" sz="1200"/>
            </a:lvl5pPr>
            <a:lvl6pPr latinLnBrk="0">
              <a:defRPr lang="es-ES" sz="1200"/>
            </a:lvl6pPr>
            <a:lvl7pPr latinLnBrk="0">
              <a:defRPr lang="es-ES" sz="1200"/>
            </a:lvl7pPr>
            <a:lvl8pPr latinLnBrk="0">
              <a:defRPr lang="es-ES" sz="1200"/>
            </a:lvl8pPr>
            <a:lvl9pPr latinLnBrk="0">
              <a:defRPr lang="es-ES"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5065261" y="2571750"/>
            <a:ext cx="3834264" cy="2176463"/>
          </a:xfrm>
        </p:spPr>
        <p:txBody>
          <a:bodyPr>
            <a:normAutofit/>
          </a:bodyPr>
          <a:lstStyle>
            <a:lvl1pPr marL="0" indent="0" latinLnBrk="0">
              <a:spcBef>
                <a:spcPts val="675"/>
              </a:spcBef>
              <a:buNone/>
              <a:defRPr lang="es-ES" sz="1400"/>
            </a:lvl1pPr>
            <a:lvl2pPr marL="342892" indent="0" latinLnBrk="0">
              <a:buNone/>
              <a:defRPr lang="es-ES" sz="1100"/>
            </a:lvl2pPr>
            <a:lvl3pPr marL="685783" indent="0" latinLnBrk="0">
              <a:buNone/>
              <a:defRPr lang="es-ES" sz="900"/>
            </a:lvl3pPr>
            <a:lvl4pPr marL="1028675" indent="0" latinLnBrk="0">
              <a:buNone/>
              <a:defRPr lang="es-ES" sz="800"/>
            </a:lvl4pPr>
            <a:lvl5pPr marL="1371566" indent="0" latinLnBrk="0">
              <a:buNone/>
              <a:defRPr lang="es-ES" sz="800"/>
            </a:lvl5pPr>
            <a:lvl6pPr marL="1714457" indent="0" latinLnBrk="0">
              <a:buNone/>
              <a:defRPr lang="es-ES" sz="800"/>
            </a:lvl6pPr>
            <a:lvl7pPr marL="2057348" indent="0" latinLnBrk="0">
              <a:buNone/>
              <a:defRPr lang="es-ES" sz="800"/>
            </a:lvl7pPr>
            <a:lvl8pPr marL="2400240" indent="0" latinLnBrk="0">
              <a:buNone/>
              <a:defRPr lang="es-ES" sz="800"/>
            </a:lvl8pPr>
            <a:lvl9pPr marL="2743132" indent="0" latinLnBrk="0">
              <a:buNone/>
              <a:defRPr lang="es-ES"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5855A-EDDB-459E-8092-0ABB121946A5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7" name="Marcador de posición de fech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9" name="Marcador de posición de pie de pá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296888074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36687" y="213462"/>
            <a:ext cx="3862838" cy="1899666"/>
          </a:xfrm>
        </p:spPr>
        <p:txBody>
          <a:bodyPr/>
          <a:lstStyle>
            <a:lvl1pPr latinLnBrk="0">
              <a:defRPr lang="es-ES" sz="2400"/>
            </a:lvl1pPr>
          </a:lstStyle>
          <a:p>
            <a:r>
              <a:rPr lang="de-DE" smtClean="0"/>
              <a:t>Titelmasterformat durch Klicken bearbeiten</a:t>
            </a:r>
            <a:endParaRPr lang="es-ES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5036687" y="2190750"/>
            <a:ext cx="3862838" cy="2557463"/>
          </a:xfrm>
        </p:spPr>
        <p:txBody>
          <a:bodyPr>
            <a:normAutofit/>
          </a:bodyPr>
          <a:lstStyle>
            <a:lvl1pPr marL="0" indent="0" latinLnBrk="0">
              <a:spcBef>
                <a:spcPts val="675"/>
              </a:spcBef>
              <a:buNone/>
              <a:defRPr lang="es-ES" sz="1400"/>
            </a:lvl1pPr>
            <a:lvl2pPr marL="342892" indent="0" latinLnBrk="0">
              <a:buNone/>
              <a:defRPr lang="es-ES" sz="1100"/>
            </a:lvl2pPr>
            <a:lvl3pPr marL="685783" indent="0" latinLnBrk="0">
              <a:buNone/>
              <a:defRPr lang="es-ES" sz="900"/>
            </a:lvl3pPr>
            <a:lvl4pPr marL="1028675" indent="0" latinLnBrk="0">
              <a:buNone/>
              <a:defRPr lang="es-ES" sz="800"/>
            </a:lvl4pPr>
            <a:lvl5pPr marL="1371566" indent="0" latinLnBrk="0">
              <a:buNone/>
              <a:defRPr lang="es-ES" sz="800"/>
            </a:lvl5pPr>
            <a:lvl6pPr marL="1714457" indent="0" latinLnBrk="0">
              <a:buNone/>
              <a:defRPr lang="es-ES" sz="800"/>
            </a:lvl6pPr>
            <a:lvl7pPr marL="2057348" indent="0" latinLnBrk="0">
              <a:buNone/>
              <a:defRPr lang="es-ES" sz="800"/>
            </a:lvl7pPr>
            <a:lvl8pPr marL="2400240" indent="0" latinLnBrk="0">
              <a:buNone/>
              <a:defRPr lang="es-ES" sz="800"/>
            </a:lvl8pPr>
            <a:lvl9pPr marL="2743132" indent="0" latinLnBrk="0">
              <a:buNone/>
              <a:defRPr lang="es-ES" sz="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114424" y="204788"/>
            <a:ext cx="3855583" cy="4543425"/>
          </a:xfrm>
        </p:spPr>
        <p:txBody>
          <a:bodyPr tIns="1028675" rtlCol="0">
            <a:normAutofit/>
          </a:bodyPr>
          <a:lstStyle>
            <a:lvl1pPr marL="0" indent="0" algn="ctr" latinLnBrk="0">
              <a:spcBef>
                <a:spcPts val="0"/>
              </a:spcBef>
              <a:buNone/>
              <a:defRPr lang="es-ES" sz="1700"/>
            </a:lvl1pPr>
            <a:lvl2pPr marL="342892" indent="0" latinLnBrk="0">
              <a:buNone/>
              <a:defRPr lang="es-ES" sz="2100"/>
            </a:lvl2pPr>
            <a:lvl3pPr marL="685783" indent="0" latinLnBrk="0">
              <a:buNone/>
              <a:defRPr lang="es-ES" sz="1800"/>
            </a:lvl3pPr>
            <a:lvl4pPr marL="1028675" indent="0" latinLnBrk="0">
              <a:buNone/>
              <a:defRPr lang="es-ES" sz="1500"/>
            </a:lvl4pPr>
            <a:lvl5pPr marL="1371566" indent="0" latinLnBrk="0">
              <a:buNone/>
              <a:defRPr lang="es-ES" sz="1500"/>
            </a:lvl5pPr>
            <a:lvl6pPr marL="1714457" indent="0" latinLnBrk="0">
              <a:buNone/>
              <a:defRPr lang="es-ES" sz="1500"/>
            </a:lvl6pPr>
            <a:lvl7pPr marL="2057348" indent="0" latinLnBrk="0">
              <a:buNone/>
              <a:defRPr lang="es-ES" sz="1500"/>
            </a:lvl7pPr>
            <a:lvl8pPr marL="2400240" indent="0" latinLnBrk="0">
              <a:buNone/>
              <a:defRPr lang="es-ES" sz="1500"/>
            </a:lvl8pPr>
            <a:lvl9pPr marL="2743132" indent="0" latinLnBrk="0">
              <a:buNone/>
              <a:defRPr lang="es-ES" sz="15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/>
          </a:p>
        </p:txBody>
      </p:sp>
      <p:sp>
        <p:nvSpPr>
          <p:cNvPr id="8" name="3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57163" y="2228850"/>
            <a:ext cx="842962" cy="1228725"/>
          </a:xfrm>
        </p:spPr>
        <p:txBody>
          <a:bodyPr rtlCol="0">
            <a:noAutofit/>
          </a:bodyPr>
          <a:lstStyle>
            <a:lvl1pPr>
              <a:defRPr sz="900" baseline="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C8C89-47CA-409E-A616-223D693D64EC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7" name="Marcador de posición de fecha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31 de julio de 2013</a:t>
            </a:r>
          </a:p>
        </p:txBody>
      </p:sp>
      <p:sp>
        <p:nvSpPr>
          <p:cNvPr id="9" name="Marcador de posición de pie de página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Texto del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116978927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4972050"/>
            <a:ext cx="1123950" cy="171450"/>
          </a:xfrm>
          <a:prstGeom prst="rect">
            <a:avLst/>
          </a:prstGeom>
          <a:blipFill dpi="0" rotWithShape="1">
            <a:blip r:embed="rId14">
              <a:alphaModFix amt="8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1206500" y="4972050"/>
            <a:ext cx="7937500" cy="171450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8" name="Marcador de posición de título 1"/>
          <p:cNvSpPr>
            <a:spLocks noGrp="1"/>
          </p:cNvSpPr>
          <p:nvPr>
            <p:ph type="title"/>
          </p:nvPr>
        </p:nvSpPr>
        <p:spPr bwMode="auto">
          <a:xfrm>
            <a:off x="1123950" y="206375"/>
            <a:ext cx="77755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título</a:t>
            </a:r>
          </a:p>
        </p:txBody>
      </p:sp>
      <p:sp>
        <p:nvSpPr>
          <p:cNvPr id="1029" name="Marcador de posición de texto 2"/>
          <p:cNvSpPr>
            <a:spLocks noGrp="1"/>
          </p:cNvSpPr>
          <p:nvPr>
            <p:ph type="body" idx="1"/>
          </p:nvPr>
        </p:nvSpPr>
        <p:spPr bwMode="auto">
          <a:xfrm>
            <a:off x="1123950" y="1174750"/>
            <a:ext cx="77438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los estilos de texto del patrón</a:t>
            </a:r>
          </a:p>
          <a:p>
            <a:pPr lvl="1"/>
            <a:r>
              <a:rPr lang="es-ES" altLang="de-DE" smtClean="0"/>
              <a:t>Segundo nivel</a:t>
            </a:r>
          </a:p>
          <a:p>
            <a:pPr lvl="2"/>
            <a:r>
              <a:rPr lang="es-ES" altLang="de-DE" smtClean="0"/>
              <a:t>Tercer nivel</a:t>
            </a:r>
          </a:p>
          <a:p>
            <a:pPr lvl="3"/>
            <a:r>
              <a:rPr lang="es-ES" altLang="de-DE" smtClean="0"/>
              <a:t>Cuarto nivel</a:t>
            </a:r>
          </a:p>
          <a:p>
            <a:pPr lvl="4"/>
            <a:r>
              <a:rPr lang="es-ES" altLang="de-DE" smtClean="0"/>
              <a:t>Quinto nivel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0" y="4972050"/>
            <a:ext cx="307975" cy="171450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60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AC8E1E-6AB7-4931-96D4-CA2E3F214E54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323850" y="4972050"/>
            <a:ext cx="749300" cy="171450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 defTabSz="685783" fontAlgn="auto" latinLnBrk="0">
              <a:spcBef>
                <a:spcPts val="0"/>
              </a:spcBef>
              <a:spcAft>
                <a:spcPts val="0"/>
              </a:spcAft>
              <a:defRPr lang="es-ES" sz="60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31 de julio de 2013</a:t>
            </a:r>
            <a:endParaRPr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228725" y="4972050"/>
            <a:ext cx="6858000" cy="171450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 defTabSz="685783" fontAlgn="auto" latinLnBrk="0">
              <a:spcBef>
                <a:spcPts val="0"/>
              </a:spcBef>
              <a:spcAft>
                <a:spcPts val="0"/>
              </a:spcAft>
              <a:defRPr lang="es-ES" sz="60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Texto del pie de página</a:t>
            </a:r>
          </a:p>
        </p:txBody>
      </p:sp>
      <p:pic>
        <p:nvPicPr>
          <p:cNvPr id="1033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5"/>
          <a:stretch>
            <a:fillRect/>
          </a:stretch>
        </p:blipFill>
        <p:spPr bwMode="auto">
          <a:xfrm>
            <a:off x="66675" y="3549650"/>
            <a:ext cx="950913" cy="126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7" r:id="rId10"/>
    <p:sldLayoutId id="2147483678" r:id="rId11"/>
    <p:sldLayoutId id="2147483673" r:id="rId12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684213" rtl="0" eaLnBrk="1" fontAlgn="base" hangingPunct="1">
        <a:spcBef>
          <a:spcPct val="0"/>
        </a:spcBef>
        <a:spcAft>
          <a:spcPct val="0"/>
        </a:spcAft>
        <a:defRPr lang="es-ES" sz="2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2pPr>
      <a:lvl3pPr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3pPr>
      <a:lvl4pPr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4pPr>
      <a:lvl5pPr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5pPr>
      <a:lvl6pPr marL="457200"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6pPr>
      <a:lvl7pPr marL="914400"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7pPr>
      <a:lvl8pPr marL="1371600"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8pPr>
      <a:lvl9pPr marL="1828800" algn="l" defTabSz="684213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orbel" pitchFamily="34" charset="0"/>
        </a:defRPr>
      </a:lvl9pPr>
    </p:titleStyle>
    <p:bodyStyle>
      <a:lvl1pPr marL="157163" indent="-157163" algn="l" defTabSz="684213" rtl="0" eaLnBrk="1" fontAlgn="base" hangingPunct="1">
        <a:lnSpc>
          <a:spcPct val="90000"/>
        </a:lnSpc>
        <a:spcBef>
          <a:spcPts val="825"/>
        </a:spcBef>
        <a:spcAft>
          <a:spcPct val="0"/>
        </a:spcAft>
        <a:buFont typeface="Arial" charset="0"/>
        <a:buChar char="•"/>
        <a:defRPr lang="es-ES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328613" indent="-115888" algn="l" defTabSz="684213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Font typeface="Arial" charset="0"/>
        <a:buChar char="•"/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06413" indent="-115888" algn="l" defTabSz="684213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Font typeface="Arial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77863" indent="-115888" algn="l" defTabSz="684213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Font typeface="Arial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49313" indent="-115888" algn="l" defTabSz="684213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Font typeface="Arial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21817" indent="-116583" algn="l" defTabSz="685783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62" indent="-116583" algn="l" defTabSz="685783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08" indent="-116583" algn="l" defTabSz="685783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54" indent="-116583" algn="l" defTabSz="685783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lang="es-ES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ctrTitle"/>
          </p:nvPr>
        </p:nvSpPr>
        <p:spPr>
          <a:xfrm>
            <a:off x="1314450" y="1728788"/>
            <a:ext cx="3633788" cy="2128837"/>
          </a:xfrm>
        </p:spPr>
        <p:txBody>
          <a:bodyPr>
            <a:normAutofit fontScale="90000"/>
          </a:bodyPr>
          <a:lstStyle/>
          <a:p>
            <a:pPr algn="r"/>
            <a:r>
              <a:rPr lang="es-ES" altLang="de-DE" dirty="0">
                <a:solidFill>
                  <a:schemeClr val="tx1"/>
                </a:solidFill>
              </a:rPr>
              <a:t>Implementación de las Normas Internacionales de Contabilidad del Sector </a:t>
            </a:r>
            <a:r>
              <a:rPr lang="es-ES" altLang="de-DE" dirty="0" smtClean="0">
                <a:solidFill>
                  <a:schemeClr val="tx1"/>
                </a:solidFill>
              </a:rPr>
              <a:t>Público</a:t>
            </a:r>
            <a:r>
              <a:rPr lang="es-ES" altLang="de-DE" sz="2200" dirty="0" smtClean="0">
                <a:solidFill>
                  <a:schemeClr val="tx1"/>
                </a:solidFill>
              </a:rPr>
              <a:t/>
            </a:r>
            <a:br>
              <a:rPr lang="es-ES" altLang="de-DE" sz="2200" dirty="0" smtClean="0">
                <a:solidFill>
                  <a:schemeClr val="tx1"/>
                </a:solidFill>
              </a:rPr>
            </a:br>
            <a:r>
              <a:rPr lang="es-ES" altLang="de-DE" sz="2200" dirty="0" smtClean="0">
                <a:solidFill>
                  <a:schemeClr val="tx1"/>
                </a:solidFill>
              </a:rPr>
              <a:t/>
            </a:r>
            <a:br>
              <a:rPr lang="es-ES" altLang="de-DE" sz="2200" dirty="0" smtClean="0">
                <a:solidFill>
                  <a:schemeClr val="tx1"/>
                </a:solidFill>
              </a:rPr>
            </a:br>
            <a:r>
              <a:rPr lang="es-ES" altLang="de-DE" sz="2200" i="1" dirty="0" smtClean="0">
                <a:solidFill>
                  <a:schemeClr val="tx1"/>
                </a:solidFill>
              </a:rPr>
              <a:t>Dr Andreas Bergmann</a:t>
            </a:r>
            <a:br>
              <a:rPr lang="es-ES" altLang="de-DE" sz="2200" i="1" dirty="0" smtClean="0">
                <a:solidFill>
                  <a:schemeClr val="tx1"/>
                </a:solidFill>
              </a:rPr>
            </a:br>
            <a:r>
              <a:rPr lang="es-ES" altLang="de-DE" sz="2200" i="1" dirty="0" smtClean="0">
                <a:solidFill>
                  <a:schemeClr val="tx1"/>
                </a:solidFill>
              </a:rPr>
              <a:t>Presidente Comité NICSP</a:t>
            </a:r>
            <a:endParaRPr altLang="de-DE" sz="2200" dirty="0" smtClean="0">
              <a:solidFill>
                <a:schemeClr val="tx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262063" y="4183063"/>
            <a:ext cx="3635375" cy="336550"/>
          </a:xfrm>
        </p:spPr>
        <p:txBody>
          <a:bodyPr rtlCol="0"/>
          <a:lstStyle/>
          <a:p>
            <a:pPr defTabSz="685783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COLOMBIA</a:t>
            </a:r>
            <a:endParaRPr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314450" y="1698625"/>
            <a:ext cx="5211763" cy="2357438"/>
          </a:xfrm>
        </p:spPr>
        <p:txBody>
          <a:bodyPr rtlCol="0">
            <a:normAutofit/>
          </a:bodyPr>
          <a:lstStyle/>
          <a:p>
            <a:pPr defTabSz="685783" fontAlgn="auto">
              <a:spcAft>
                <a:spcPts val="0"/>
              </a:spcAft>
              <a:defRPr/>
            </a:pPr>
            <a:r>
              <a:rPr lang="es-E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Retos 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 la aplicación por primera vez y desafíos 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1314450" y="4037013"/>
            <a:ext cx="5211763" cy="336550"/>
          </a:xfrm>
        </p:spPr>
        <p:txBody>
          <a:bodyPr rtlCol="0">
            <a:normAutofit/>
          </a:bodyPr>
          <a:lstStyle/>
          <a:p>
            <a:pPr defTabSz="685783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1127125" y="206375"/>
            <a:ext cx="7772400" cy="889000"/>
          </a:xfrm>
        </p:spPr>
        <p:txBody>
          <a:bodyPr/>
          <a:lstStyle/>
          <a:p>
            <a:r>
              <a:rPr altLang="de-DE" dirty="0" smtClean="0"/>
              <a:t>Pasos al exito</a:t>
            </a:r>
          </a:p>
        </p:txBody>
      </p:sp>
      <p:graphicFrame>
        <p:nvGraphicFramePr>
          <p:cNvPr id="10" name="Marcador de posición de contenido 9" descr="Ciclo básico" title="SmartArt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812235"/>
              </p:ext>
            </p:extLst>
          </p:nvPr>
        </p:nvGraphicFramePr>
        <p:xfrm>
          <a:off x="4629150" y="1166813"/>
          <a:ext cx="3457575" cy="3465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O" dirty="0" smtClean="0"/>
              <a:t>Un proyecto plurianual que exige un apoyo de las autoridades y una gerencia de proyectos profesional</a:t>
            </a:r>
          </a:p>
          <a:p>
            <a:r>
              <a:rPr lang="es-CO" dirty="0" smtClean="0"/>
              <a:t>Existen muchos ejemplos exitosos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25451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1111250" y="1174750"/>
            <a:ext cx="7788275" cy="3573463"/>
          </a:xfrm>
          <a:ln>
            <a:noFill/>
          </a:ln>
        </p:spPr>
        <p:txBody>
          <a:bodyPr/>
          <a:lstStyle/>
          <a:p>
            <a:r>
              <a:rPr lang="es-ES" altLang="de-DE" dirty="0" err="1"/>
              <a:t>Analisis</a:t>
            </a:r>
            <a:r>
              <a:rPr lang="es-ES" altLang="de-DE" dirty="0"/>
              <a:t> de deficiencias (“Gap-</a:t>
            </a:r>
            <a:r>
              <a:rPr lang="es-ES" altLang="de-DE" dirty="0" err="1"/>
              <a:t>Analysis</a:t>
            </a:r>
            <a:r>
              <a:rPr lang="es-ES" altLang="de-DE" dirty="0" smtClean="0"/>
              <a:t>”)</a:t>
            </a:r>
          </a:p>
          <a:p>
            <a:r>
              <a:rPr lang="es-ES" altLang="de-DE" dirty="0" smtClean="0"/>
              <a:t>Desarrollo de las normas nacionales y/o política contable</a:t>
            </a:r>
            <a:endParaRPr lang="es-ES" altLang="de-DE" dirty="0"/>
          </a:p>
          <a:p>
            <a:r>
              <a:rPr altLang="de-DE" dirty="0" smtClean="0"/>
              <a:t>Directo o indirecto, trás normas nacionales?</a:t>
            </a:r>
          </a:p>
          <a:p>
            <a:r>
              <a:rPr lang="es-ES" altLang="de-DE" dirty="0" smtClean="0"/>
              <a:t>Ajustes a las leyes nacionales? Presupuesto? Decretos de implementación?</a:t>
            </a:r>
          </a:p>
          <a:p>
            <a:r>
              <a:rPr lang="es-ES" altLang="de-DE" dirty="0" smtClean="0"/>
              <a:t>Armonización de clasificadores</a:t>
            </a:r>
          </a:p>
          <a:p>
            <a:r>
              <a:rPr lang="es-ES" altLang="de-DE" dirty="0" smtClean="0"/>
              <a:t>NICSP 33 ofrece plazos de implementación</a:t>
            </a:r>
          </a:p>
          <a:p>
            <a:endParaRPr lang="es-ES" altLang="de-DE" dirty="0"/>
          </a:p>
          <a:p>
            <a:r>
              <a:rPr lang="es-ES" altLang="de-DE" dirty="0" smtClean="0"/>
              <a:t>Por favor,</a:t>
            </a:r>
            <a:r>
              <a:rPr lang="es-ES" altLang="de-DE" dirty="0" smtClean="0">
                <a:solidFill>
                  <a:srgbClr val="FFFF00"/>
                </a:solidFill>
              </a:rPr>
              <a:t> </a:t>
            </a:r>
            <a:r>
              <a:rPr lang="es-ES" altLang="de-DE" dirty="0" smtClean="0"/>
              <a:t>involucren las otras entidades, en particular Presupuesto </a:t>
            </a:r>
            <a:r>
              <a:rPr lang="es-ES" altLang="de-DE" dirty="0"/>
              <a:t>y</a:t>
            </a:r>
            <a:r>
              <a:rPr lang="es-ES" altLang="de-DE" dirty="0" smtClean="0"/>
              <a:t> Contraloría</a:t>
            </a:r>
            <a:endParaRPr altLang="de-DE" dirty="0" smtClean="0"/>
          </a:p>
          <a:p>
            <a:endParaRPr altLang="de-DE" dirty="0" smtClean="0"/>
          </a:p>
        </p:txBody>
      </p:sp>
      <p:sp>
        <p:nvSpPr>
          <p:cNvPr id="11267" name="2 Título"/>
          <p:cNvSpPr>
            <a:spLocks noGrp="1"/>
          </p:cNvSpPr>
          <p:nvPr>
            <p:ph type="title"/>
          </p:nvPr>
        </p:nvSpPr>
        <p:spPr>
          <a:xfrm>
            <a:off x="1111250" y="206375"/>
            <a:ext cx="7788275" cy="889000"/>
          </a:xfrm>
        </p:spPr>
        <p:txBody>
          <a:bodyPr/>
          <a:lstStyle/>
          <a:p>
            <a:r>
              <a:rPr altLang="de-DE" dirty="0" smtClean="0"/>
              <a:t>Normativo</a:t>
            </a:r>
          </a:p>
        </p:txBody>
      </p:sp>
      <p:sp>
        <p:nvSpPr>
          <p:cNvPr id="11268" name="3 Marcador de posición de imagen"/>
          <p:cNvSpPr>
            <a:spLocks noGrp="1" noTextEdit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191638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1111250" y="1174750"/>
            <a:ext cx="7788275" cy="3573463"/>
          </a:xfrm>
        </p:spPr>
        <p:txBody>
          <a:bodyPr/>
          <a:lstStyle/>
          <a:p>
            <a:r>
              <a:rPr altLang="de-DE" dirty="0" smtClean="0"/>
              <a:t>Reemplazar o actualizar?</a:t>
            </a:r>
          </a:p>
          <a:p>
            <a:r>
              <a:rPr lang="es-ES" altLang="de-DE" dirty="0" smtClean="0"/>
              <a:t>Retos, por ejemplo registro de bienes o consolidación</a:t>
            </a:r>
          </a:p>
          <a:p>
            <a:r>
              <a:rPr lang="es-ES" altLang="de-DE" dirty="0" smtClean="0"/>
              <a:t>Analísis de deficiencias (“Gap-Analysis”)</a:t>
            </a:r>
          </a:p>
          <a:p>
            <a:r>
              <a:rPr lang="es-ES" altLang="de-DE" dirty="0" smtClean="0"/>
              <a:t>Generalmente, el elemento más costoso (75-80% del costo total)</a:t>
            </a:r>
          </a:p>
          <a:p>
            <a:endParaRPr altLang="de-DE" dirty="0" smtClean="0"/>
          </a:p>
        </p:txBody>
      </p:sp>
      <p:sp>
        <p:nvSpPr>
          <p:cNvPr id="11267" name="2 Título"/>
          <p:cNvSpPr>
            <a:spLocks noGrp="1"/>
          </p:cNvSpPr>
          <p:nvPr>
            <p:ph type="title"/>
          </p:nvPr>
        </p:nvSpPr>
        <p:spPr>
          <a:xfrm>
            <a:off x="1111250" y="206375"/>
            <a:ext cx="7788275" cy="889000"/>
          </a:xfrm>
        </p:spPr>
        <p:txBody>
          <a:bodyPr/>
          <a:lstStyle/>
          <a:p>
            <a:r>
              <a:rPr altLang="de-DE" dirty="0" smtClean="0"/>
              <a:t>Sistemas informáticos</a:t>
            </a:r>
          </a:p>
        </p:txBody>
      </p:sp>
      <p:sp>
        <p:nvSpPr>
          <p:cNvPr id="11268" name="3 Marcador de posición de imagen"/>
          <p:cNvSpPr>
            <a:spLocks noGrp="1" noTextEdit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87825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1111250" y="1174750"/>
            <a:ext cx="7788275" cy="3573463"/>
          </a:xfrm>
        </p:spPr>
        <p:txBody>
          <a:bodyPr/>
          <a:lstStyle/>
          <a:p>
            <a:r>
              <a:rPr altLang="de-DE" dirty="0" smtClean="0"/>
              <a:t>Modelo de caracol</a:t>
            </a:r>
          </a:p>
          <a:p>
            <a:pPr lvl="1"/>
            <a:r>
              <a:rPr lang="es-ES" altLang="de-DE" dirty="0" smtClean="0"/>
              <a:t>Empiece con el equipo núcleo</a:t>
            </a:r>
          </a:p>
          <a:p>
            <a:pPr lvl="1"/>
            <a:r>
              <a:rPr lang="es-ES" altLang="de-DE" dirty="0" smtClean="0"/>
              <a:t>Sigue con más personas en cada iteración</a:t>
            </a:r>
          </a:p>
          <a:p>
            <a:pPr lvl="1"/>
            <a:r>
              <a:rPr lang="es-ES" altLang="de-DE" dirty="0" smtClean="0"/>
              <a:t>NO se necisita conocimiento detallado de las NICSP al nivel operativo</a:t>
            </a:r>
          </a:p>
          <a:p>
            <a:pPr lvl="1"/>
            <a:r>
              <a:rPr lang="es-ES" altLang="de-DE" dirty="0" smtClean="0"/>
              <a:t>Incluso otras entidades: Gerencia de las entidades y auditoría</a:t>
            </a:r>
          </a:p>
          <a:p>
            <a:pPr lvl="1"/>
            <a:endParaRPr altLang="de-DE" dirty="0" smtClean="0"/>
          </a:p>
        </p:txBody>
      </p:sp>
      <p:sp>
        <p:nvSpPr>
          <p:cNvPr id="11267" name="2 Título"/>
          <p:cNvSpPr>
            <a:spLocks noGrp="1"/>
          </p:cNvSpPr>
          <p:nvPr>
            <p:ph type="title"/>
          </p:nvPr>
        </p:nvSpPr>
        <p:spPr>
          <a:xfrm>
            <a:off x="1111250" y="206375"/>
            <a:ext cx="7788275" cy="889000"/>
          </a:xfrm>
        </p:spPr>
        <p:txBody>
          <a:bodyPr/>
          <a:lstStyle/>
          <a:p>
            <a:r>
              <a:rPr altLang="de-DE" dirty="0" smtClean="0"/>
              <a:t>Capacitación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4" r="271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17072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1111250" y="1174750"/>
            <a:ext cx="7788275" cy="3573463"/>
          </a:xfrm>
        </p:spPr>
        <p:txBody>
          <a:bodyPr/>
          <a:lstStyle/>
          <a:p>
            <a:r>
              <a:rPr altLang="de-DE" dirty="0" smtClean="0"/>
              <a:t>Establezer registros</a:t>
            </a:r>
          </a:p>
          <a:p>
            <a:r>
              <a:rPr lang="es-ES" altLang="de-DE" dirty="0" smtClean="0"/>
              <a:t>Verifacar información</a:t>
            </a:r>
          </a:p>
          <a:p>
            <a:r>
              <a:rPr lang="es-ES" altLang="de-DE" dirty="0" smtClean="0"/>
              <a:t>Necesita sobre todo tiempo (costo interno)</a:t>
            </a:r>
          </a:p>
          <a:p>
            <a:r>
              <a:rPr lang="es-ES" altLang="de-DE" dirty="0" smtClean="0"/>
              <a:t>Las NICSP no exigen tasadores, pero a veces es </a:t>
            </a:r>
            <a:r>
              <a:rPr lang="es-ES" dirty="0" smtClean="0"/>
              <a:t>más eficiente que buscar en los archivos</a:t>
            </a:r>
            <a:endParaRPr altLang="de-DE" dirty="0" smtClean="0"/>
          </a:p>
        </p:txBody>
      </p:sp>
      <p:sp>
        <p:nvSpPr>
          <p:cNvPr id="11267" name="2 Título"/>
          <p:cNvSpPr>
            <a:spLocks noGrp="1"/>
          </p:cNvSpPr>
          <p:nvPr>
            <p:ph type="title"/>
          </p:nvPr>
        </p:nvSpPr>
        <p:spPr>
          <a:xfrm>
            <a:off x="1111250" y="206375"/>
            <a:ext cx="7788275" cy="889000"/>
          </a:xfrm>
        </p:spPr>
        <p:txBody>
          <a:bodyPr/>
          <a:lstStyle/>
          <a:p>
            <a:r>
              <a:rPr altLang="de-DE" dirty="0" smtClean="0"/>
              <a:t>Aplicación</a:t>
            </a:r>
          </a:p>
        </p:txBody>
      </p:sp>
      <p:sp>
        <p:nvSpPr>
          <p:cNvPr id="11268" name="3 Marcador de posición de imagen"/>
          <p:cNvSpPr>
            <a:spLocks noGrp="1" noTextEdit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79794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1111250" y="1174750"/>
            <a:ext cx="7788275" cy="3573463"/>
          </a:xfrm>
        </p:spPr>
        <p:txBody>
          <a:bodyPr/>
          <a:lstStyle/>
          <a:p>
            <a:r>
              <a:rPr lang="es-ES" dirty="0"/>
              <a:t>A</a:t>
            </a:r>
            <a:r>
              <a:rPr lang="es-ES" dirty="0" smtClean="0"/>
              <a:t>rmoniza </a:t>
            </a:r>
            <a:r>
              <a:rPr lang="es-ES" dirty="0"/>
              <a:t>el plazo para la transición a 3 </a:t>
            </a:r>
            <a:r>
              <a:rPr lang="es-ES" dirty="0" smtClean="0"/>
              <a:t>años</a:t>
            </a:r>
          </a:p>
          <a:p>
            <a:r>
              <a:rPr altLang="de-DE" dirty="0" smtClean="0"/>
              <a:t>Excepciones que afectan la </a:t>
            </a:r>
            <a:r>
              <a:rPr lang="es-ES" dirty="0"/>
              <a:t> </a:t>
            </a:r>
            <a:r>
              <a:rPr lang="es-ES" dirty="0" smtClean="0"/>
              <a:t>presentación </a:t>
            </a:r>
            <a:r>
              <a:rPr lang="es-ES" dirty="0"/>
              <a:t>fiable de los EE </a:t>
            </a:r>
            <a:r>
              <a:rPr lang="es-ES" dirty="0" smtClean="0"/>
              <a:t>FF y las que no afectan</a:t>
            </a:r>
          </a:p>
          <a:p>
            <a:pPr lvl="1"/>
            <a:r>
              <a:rPr lang="es-ES" altLang="de-DE" dirty="0" smtClean="0"/>
              <a:t>Las que afectan: No está en conformidad con las NICSP, se debe explicar en las notas</a:t>
            </a:r>
          </a:p>
          <a:p>
            <a:pPr lvl="1"/>
            <a:r>
              <a:rPr lang="es-ES" altLang="de-DE" dirty="0" smtClean="0"/>
              <a:t>Las que no afectan: Por ejemplo el costo atribuido (“</a:t>
            </a:r>
            <a:r>
              <a:rPr lang="es-ES" altLang="de-DE" dirty="0" err="1" smtClean="0"/>
              <a:t>deemed</a:t>
            </a:r>
            <a:r>
              <a:rPr lang="es-ES" altLang="de-DE" dirty="0" smtClean="0"/>
              <a:t> </a:t>
            </a:r>
            <a:r>
              <a:rPr lang="es-ES" altLang="de-DE" dirty="0" err="1" smtClean="0"/>
              <a:t>cost</a:t>
            </a:r>
            <a:r>
              <a:rPr lang="es-ES" altLang="de-DE" dirty="0" smtClean="0"/>
              <a:t>”)</a:t>
            </a:r>
          </a:p>
          <a:p>
            <a:r>
              <a:rPr lang="es-ES" altLang="de-DE" dirty="0" smtClean="0"/>
              <a:t>La norma exige revelaciones sobre el proceso de transición</a:t>
            </a:r>
          </a:p>
          <a:p>
            <a:r>
              <a:rPr lang="es-ES" altLang="de-DE" dirty="0" smtClean="0"/>
              <a:t>Efectos a la opinión del auditor</a:t>
            </a:r>
            <a:endParaRPr lang="es-ES" altLang="de-DE" dirty="0"/>
          </a:p>
          <a:p>
            <a:r>
              <a:rPr lang="es-ES" altLang="de-DE" dirty="0" smtClean="0"/>
              <a:t>Se limita las excepciones lo más posible, pero es normal que se utiliza algunas</a:t>
            </a:r>
          </a:p>
        </p:txBody>
      </p:sp>
      <p:sp>
        <p:nvSpPr>
          <p:cNvPr id="11267" name="2 Título"/>
          <p:cNvSpPr>
            <a:spLocks noGrp="1"/>
          </p:cNvSpPr>
          <p:nvPr>
            <p:ph type="title"/>
          </p:nvPr>
        </p:nvSpPr>
        <p:spPr>
          <a:xfrm>
            <a:off x="1111250" y="206375"/>
            <a:ext cx="7788275" cy="889000"/>
          </a:xfrm>
        </p:spPr>
        <p:txBody>
          <a:bodyPr/>
          <a:lstStyle/>
          <a:p>
            <a:r>
              <a:rPr altLang="de-DE" dirty="0" smtClean="0"/>
              <a:t>NICSP 33: Implementación por la primera vez</a:t>
            </a:r>
          </a:p>
        </p:txBody>
      </p:sp>
      <p:sp>
        <p:nvSpPr>
          <p:cNvPr id="11268" name="3 Marcador de posición de imagen"/>
          <p:cNvSpPr>
            <a:spLocks noGrp="1" noTextEdit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27255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873504" y="2110085"/>
            <a:ext cx="41008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/>
              <a:t>¡Que </a:t>
            </a:r>
            <a:r>
              <a:rPr lang="es-ES" sz="2400" dirty="0"/>
              <a:t>tenga un feliz </a:t>
            </a:r>
            <a:r>
              <a:rPr lang="es-ES" sz="2400" dirty="0" smtClean="0"/>
              <a:t>evento</a:t>
            </a:r>
          </a:p>
          <a:p>
            <a:r>
              <a:rPr lang="es-ES" sz="2400" dirty="0" smtClean="0"/>
              <a:t>y una existosa implementación</a:t>
            </a:r>
            <a:br>
              <a:rPr lang="es-ES" sz="2400" dirty="0" smtClean="0"/>
            </a:br>
            <a:r>
              <a:rPr lang="es-ES" sz="2400" dirty="0" smtClean="0"/>
              <a:t>de las NICSP!</a:t>
            </a:r>
            <a:endParaRPr lang="de-CH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vitados_2015_jun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Este valor indica el número de revisiones o de veces que se ha guardado. La aplicación es la responsable de actualizar este valor después de cada revisión.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DocumentoBibliotecaFormulario</Display>
  <Edit>DocumentoBibliotecaFormulario</Edit>
  <New>DocumentoBibliotecaFormulario</New>
</FormTemplates>
</file>

<file path=customXml/itemProps1.xml><?xml version="1.0" encoding="utf-8"?>
<ds:datastoreItem xmlns:ds="http://schemas.openxmlformats.org/officeDocument/2006/customXml" ds:itemID="{DAAF3C40-55F2-47CF-8B77-E58435B94A09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E493AF9-AC66-400F-BE61-DEAB22F2F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FE4A0A9-2C99-418B-A071-FC66BFD35D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Invitados_2015_jun</Template>
  <TotalTime>0</TotalTime>
  <Words>1733</Words>
  <Application>Microsoft Office PowerPoint</Application>
  <PresentationFormat>Presentación en pantalla (16:9)</PresentationFormat>
  <Paragraphs>179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Corbel</vt:lpstr>
      <vt:lpstr>Invitados_2015_jun</vt:lpstr>
      <vt:lpstr>Implementación de las Normas Internacionales de Contabilidad del Sector Público  Dr Andreas Bergmann Presidente Comité NICSP</vt:lpstr>
      <vt:lpstr>Retos en la aplicación por primera vez y desafíos </vt:lpstr>
      <vt:lpstr>Pasos al exito</vt:lpstr>
      <vt:lpstr>Normativo</vt:lpstr>
      <vt:lpstr>Sistemas informáticos</vt:lpstr>
      <vt:lpstr>Capacitación</vt:lpstr>
      <vt:lpstr>Aplicación</vt:lpstr>
      <vt:lpstr>NICSP 33: Implementación por la primera vez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Bgma</dc:creator>
  <cp:lastModifiedBy>Usuario</cp:lastModifiedBy>
  <cp:revision>27</cp:revision>
  <cp:lastPrinted>2015-07-01T08:46:37Z</cp:lastPrinted>
  <dcterms:created xsi:type="dcterms:W3CDTF">2015-06-20T11:28:33Z</dcterms:created>
  <dcterms:modified xsi:type="dcterms:W3CDTF">2015-07-13T13:00:44Z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