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8" r:id="rId2"/>
    <p:sldId id="316" r:id="rId3"/>
    <p:sldId id="303" r:id="rId4"/>
    <p:sldId id="285" r:id="rId5"/>
    <p:sldId id="304" r:id="rId6"/>
    <p:sldId id="274" r:id="rId7"/>
    <p:sldId id="301" r:id="rId8"/>
    <p:sldId id="311" r:id="rId9"/>
    <p:sldId id="287" r:id="rId10"/>
    <p:sldId id="289" r:id="rId11"/>
    <p:sldId id="306" r:id="rId12"/>
    <p:sldId id="307" r:id="rId13"/>
    <p:sldId id="308" r:id="rId14"/>
    <p:sldId id="269" r:id="rId15"/>
    <p:sldId id="286" r:id="rId16"/>
    <p:sldId id="309" r:id="rId17"/>
    <p:sldId id="312" r:id="rId18"/>
    <p:sldId id="314" r:id="rId19"/>
    <p:sldId id="313" r:id="rId20"/>
    <p:sldId id="310" r:id="rId21"/>
    <p:sldId id="315" r:id="rId22"/>
    <p:sldId id="302" r:id="rId23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9E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172" autoAdjust="0"/>
  </p:normalViewPr>
  <p:slideViewPr>
    <p:cSldViewPr>
      <p:cViewPr>
        <p:scale>
          <a:sx n="64" d="100"/>
          <a:sy n="64" d="100"/>
        </p:scale>
        <p:origin x="-134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0E285D-18B4-4C03-B1F5-FB3671A535EE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s-EC"/>
        </a:p>
      </dgm:t>
    </dgm:pt>
    <dgm:pt modelId="{6E326290-B81E-48E7-A791-77AB23EF7EE4}">
      <dgm:prSet/>
      <dgm:spPr/>
      <dgm:t>
        <a:bodyPr/>
        <a:lstStyle/>
        <a:p>
          <a:pPr rtl="0"/>
          <a:r>
            <a:rPr lang="es-EC" dirty="0" smtClean="0"/>
            <a:t>Sistemas de Administración Financiera en el Ecuador</a:t>
          </a:r>
          <a:endParaRPr lang="es-EC" dirty="0"/>
        </a:p>
      </dgm:t>
    </dgm:pt>
    <dgm:pt modelId="{37B6E243-922F-4012-9E0D-78CC295DFE31}" type="parTrans" cxnId="{B263D7C1-BEF3-41B0-AD5F-ABA2147D8BDF}">
      <dgm:prSet/>
      <dgm:spPr/>
      <dgm:t>
        <a:bodyPr/>
        <a:lstStyle/>
        <a:p>
          <a:endParaRPr lang="es-EC"/>
        </a:p>
      </dgm:t>
    </dgm:pt>
    <dgm:pt modelId="{7B1C5BA4-4A26-47B2-B53C-D1ECCEE30FBB}" type="sibTrans" cxnId="{B263D7C1-BEF3-41B0-AD5F-ABA2147D8BDF}">
      <dgm:prSet/>
      <dgm:spPr/>
      <dgm:t>
        <a:bodyPr/>
        <a:lstStyle/>
        <a:p>
          <a:endParaRPr lang="es-EC"/>
        </a:p>
      </dgm:t>
    </dgm:pt>
    <dgm:pt modelId="{6EF6DEEF-8454-4BC1-AE49-27D441A4FE87}">
      <dgm:prSet/>
      <dgm:spPr/>
      <dgm:t>
        <a:bodyPr/>
        <a:lstStyle/>
        <a:p>
          <a:pPr rtl="0"/>
          <a:r>
            <a:rPr lang="es-EC" dirty="0" smtClean="0"/>
            <a:t>Estructura del Sector Público</a:t>
          </a:r>
          <a:endParaRPr lang="es-EC" dirty="0"/>
        </a:p>
      </dgm:t>
    </dgm:pt>
    <dgm:pt modelId="{354FCFEC-4BE4-4879-88BE-986A52C0FF36}" type="parTrans" cxnId="{4B5ED7D1-4B90-40C2-9E27-4D2ECC44E7C4}">
      <dgm:prSet/>
      <dgm:spPr/>
      <dgm:t>
        <a:bodyPr/>
        <a:lstStyle/>
        <a:p>
          <a:endParaRPr lang="es-EC"/>
        </a:p>
      </dgm:t>
    </dgm:pt>
    <dgm:pt modelId="{6C0BB6FA-7DDD-46D8-8E7D-C8E1338E3CB8}" type="sibTrans" cxnId="{4B5ED7D1-4B90-40C2-9E27-4D2ECC44E7C4}">
      <dgm:prSet/>
      <dgm:spPr/>
      <dgm:t>
        <a:bodyPr/>
        <a:lstStyle/>
        <a:p>
          <a:endParaRPr lang="es-EC"/>
        </a:p>
      </dgm:t>
    </dgm:pt>
    <dgm:pt modelId="{C2DAC40E-909A-454A-8D70-2ED5F970A915}">
      <dgm:prSet/>
      <dgm:spPr/>
      <dgm:t>
        <a:bodyPr/>
        <a:lstStyle/>
        <a:p>
          <a:pPr rtl="0"/>
          <a:r>
            <a:rPr lang="es-EC" dirty="0" smtClean="0"/>
            <a:t>Modelo de Negocio del eSIGEF</a:t>
          </a:r>
          <a:endParaRPr lang="es-EC" dirty="0"/>
        </a:p>
      </dgm:t>
    </dgm:pt>
    <dgm:pt modelId="{0A54EE90-877B-4025-8D03-3F9CC752EE4D}" type="parTrans" cxnId="{97166232-4BC3-4559-AF2E-58455E14B65F}">
      <dgm:prSet/>
      <dgm:spPr/>
      <dgm:t>
        <a:bodyPr/>
        <a:lstStyle/>
        <a:p>
          <a:endParaRPr lang="es-EC"/>
        </a:p>
      </dgm:t>
    </dgm:pt>
    <dgm:pt modelId="{F58AF9C3-62B8-4EB9-9481-043031B522AF}" type="sibTrans" cxnId="{97166232-4BC3-4559-AF2E-58455E14B65F}">
      <dgm:prSet/>
      <dgm:spPr/>
      <dgm:t>
        <a:bodyPr/>
        <a:lstStyle/>
        <a:p>
          <a:endParaRPr lang="es-EC"/>
        </a:p>
      </dgm:t>
    </dgm:pt>
    <dgm:pt modelId="{BD12162A-1168-4622-8CF4-9B9C008B4341}">
      <dgm:prSet/>
      <dgm:spPr/>
      <dgm:t>
        <a:bodyPr/>
        <a:lstStyle/>
        <a:p>
          <a:pPr rtl="0"/>
          <a:r>
            <a:rPr lang="es-EC" dirty="0" smtClean="0"/>
            <a:t>Principios de Contabilidad Gubernamental</a:t>
          </a:r>
          <a:endParaRPr lang="es-EC" dirty="0"/>
        </a:p>
      </dgm:t>
    </dgm:pt>
    <dgm:pt modelId="{DFABDAAC-C0D2-40BF-9B02-F1F90A163A01}" type="parTrans" cxnId="{3FC046AC-6AD7-4CD5-AD9A-DCF8D5DC347E}">
      <dgm:prSet/>
      <dgm:spPr/>
      <dgm:t>
        <a:bodyPr/>
        <a:lstStyle/>
        <a:p>
          <a:endParaRPr lang="es-EC"/>
        </a:p>
      </dgm:t>
    </dgm:pt>
    <dgm:pt modelId="{81FFFDC4-EB10-4A97-8494-4C7DF00BB579}" type="sibTrans" cxnId="{3FC046AC-6AD7-4CD5-AD9A-DCF8D5DC347E}">
      <dgm:prSet/>
      <dgm:spPr/>
      <dgm:t>
        <a:bodyPr/>
        <a:lstStyle/>
        <a:p>
          <a:endParaRPr lang="es-EC"/>
        </a:p>
      </dgm:t>
    </dgm:pt>
    <dgm:pt modelId="{19ED0E01-48CE-40EB-95F5-D2E13D4369B5}">
      <dgm:prSet/>
      <dgm:spPr/>
      <dgm:t>
        <a:bodyPr/>
        <a:lstStyle/>
        <a:p>
          <a:pPr rtl="0"/>
          <a:r>
            <a:rPr lang="es-EC" dirty="0" smtClean="0"/>
            <a:t>Integración Presupuesto Contabilidad</a:t>
          </a:r>
          <a:endParaRPr lang="es-EC" dirty="0"/>
        </a:p>
      </dgm:t>
    </dgm:pt>
    <dgm:pt modelId="{4C23A2F7-D59A-467B-B8C4-2C6AA746D85B}" type="parTrans" cxnId="{3B2A2DCF-0C8C-4F59-9CB9-20E4EFD3ECA5}">
      <dgm:prSet/>
      <dgm:spPr/>
      <dgm:t>
        <a:bodyPr/>
        <a:lstStyle/>
        <a:p>
          <a:endParaRPr lang="es-EC"/>
        </a:p>
      </dgm:t>
    </dgm:pt>
    <dgm:pt modelId="{DFC4F2BC-94AB-4DEE-872A-39EB7BB4C1C8}" type="sibTrans" cxnId="{3B2A2DCF-0C8C-4F59-9CB9-20E4EFD3ECA5}">
      <dgm:prSet/>
      <dgm:spPr/>
      <dgm:t>
        <a:bodyPr/>
        <a:lstStyle/>
        <a:p>
          <a:endParaRPr lang="es-EC"/>
        </a:p>
      </dgm:t>
    </dgm:pt>
    <dgm:pt modelId="{E609F375-7DCA-4C39-A9FE-F95D6AA153AD}">
      <dgm:prSet/>
      <dgm:spPr/>
      <dgm:t>
        <a:bodyPr/>
        <a:lstStyle/>
        <a:p>
          <a:pPr rtl="0"/>
          <a:r>
            <a:rPr lang="es-EC" dirty="0" smtClean="0"/>
            <a:t>Código Orgánico de Planificación y Finanzas Públicas</a:t>
          </a:r>
          <a:endParaRPr lang="es-EC" dirty="0"/>
        </a:p>
      </dgm:t>
    </dgm:pt>
    <dgm:pt modelId="{457AAA8E-2FD4-4EDE-9FAE-B499C39D7307}" type="parTrans" cxnId="{628BD500-8EF6-46BC-86FC-644CB50D05E9}">
      <dgm:prSet/>
      <dgm:spPr/>
      <dgm:t>
        <a:bodyPr/>
        <a:lstStyle/>
        <a:p>
          <a:endParaRPr lang="es-EC"/>
        </a:p>
      </dgm:t>
    </dgm:pt>
    <dgm:pt modelId="{E0C69B7C-0807-462E-BD64-089095AD7980}" type="sibTrans" cxnId="{628BD500-8EF6-46BC-86FC-644CB50D05E9}">
      <dgm:prSet/>
      <dgm:spPr/>
      <dgm:t>
        <a:bodyPr/>
        <a:lstStyle/>
        <a:p>
          <a:endParaRPr lang="es-EC"/>
        </a:p>
      </dgm:t>
    </dgm:pt>
    <dgm:pt modelId="{5FCC428F-A729-49F3-9DA5-3566EB3155E7}">
      <dgm:prSet/>
      <dgm:spPr/>
      <dgm:t>
        <a:bodyPr/>
        <a:lstStyle/>
        <a:p>
          <a:pPr rtl="0"/>
          <a:r>
            <a:rPr lang="es-EC" dirty="0" smtClean="0"/>
            <a:t>Sistema Nacional de Finanzas Públicas (SINFIP)</a:t>
          </a:r>
          <a:endParaRPr lang="es-EC" dirty="0"/>
        </a:p>
      </dgm:t>
    </dgm:pt>
    <dgm:pt modelId="{A7E04B01-A8FE-4728-8A1C-369EB645322D}" type="parTrans" cxnId="{B2C5512F-E4DE-4748-A16B-69504179F8DC}">
      <dgm:prSet/>
      <dgm:spPr/>
      <dgm:t>
        <a:bodyPr/>
        <a:lstStyle/>
        <a:p>
          <a:endParaRPr lang="es-EC"/>
        </a:p>
      </dgm:t>
    </dgm:pt>
    <dgm:pt modelId="{8439D5D4-FA91-4EF8-8F1C-C40F25361C9B}" type="sibTrans" cxnId="{B2C5512F-E4DE-4748-A16B-69504179F8DC}">
      <dgm:prSet/>
      <dgm:spPr/>
      <dgm:t>
        <a:bodyPr/>
        <a:lstStyle/>
        <a:p>
          <a:endParaRPr lang="es-EC"/>
        </a:p>
      </dgm:t>
    </dgm:pt>
    <dgm:pt modelId="{1CBF4B24-ADB0-4E22-89C3-888C39B8211E}">
      <dgm:prSet/>
      <dgm:spPr/>
      <dgm:t>
        <a:bodyPr/>
        <a:lstStyle/>
        <a:p>
          <a:pPr rtl="0"/>
          <a:r>
            <a:rPr lang="es-EC" dirty="0" smtClean="0"/>
            <a:t>Armonización de las NICSPs</a:t>
          </a:r>
          <a:endParaRPr lang="es-EC" dirty="0"/>
        </a:p>
      </dgm:t>
    </dgm:pt>
    <dgm:pt modelId="{283B093C-29F1-4BB1-ACE8-E6563EC0E028}" type="parTrans" cxnId="{FB3E96C1-EDCE-4DE0-BBDD-965D815CEEA2}">
      <dgm:prSet/>
      <dgm:spPr/>
      <dgm:t>
        <a:bodyPr/>
        <a:lstStyle/>
        <a:p>
          <a:endParaRPr lang="es-EC"/>
        </a:p>
      </dgm:t>
    </dgm:pt>
    <dgm:pt modelId="{F8702904-BEA4-4F06-A2FF-808A1667A2DF}" type="sibTrans" cxnId="{FB3E96C1-EDCE-4DE0-BBDD-965D815CEEA2}">
      <dgm:prSet/>
      <dgm:spPr/>
      <dgm:t>
        <a:bodyPr/>
        <a:lstStyle/>
        <a:p>
          <a:endParaRPr lang="es-EC"/>
        </a:p>
      </dgm:t>
    </dgm:pt>
    <dgm:pt modelId="{5EBE62D3-964D-4BF0-8CD9-555F32FE3721}" type="pres">
      <dgm:prSet presAssocID="{BA0E285D-18B4-4C03-B1F5-FB3671A535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559E9404-21AC-4C6C-A456-7B6AB4D6441F}" type="pres">
      <dgm:prSet presAssocID="{6E326290-B81E-48E7-A791-77AB23EF7EE4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14D791A-6479-49BF-B1BD-A4BCD965D618}" type="pres">
      <dgm:prSet presAssocID="{7B1C5BA4-4A26-47B2-B53C-D1ECCEE30FBB}" presName="spacer" presStyleCnt="0"/>
      <dgm:spPr/>
    </dgm:pt>
    <dgm:pt modelId="{A59230B0-63DD-4E0A-BD00-CE020267D523}" type="pres">
      <dgm:prSet presAssocID="{6EF6DEEF-8454-4BC1-AE49-27D441A4FE8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D7A20C8-EB9C-4C70-86C2-EC764B69250B}" type="pres">
      <dgm:prSet presAssocID="{6C0BB6FA-7DDD-46D8-8E7D-C8E1338E3CB8}" presName="spacer" presStyleCnt="0"/>
      <dgm:spPr/>
    </dgm:pt>
    <dgm:pt modelId="{8921AC73-F995-40BB-8BF3-7B7DEE10E7B8}" type="pres">
      <dgm:prSet presAssocID="{C2DAC40E-909A-454A-8D70-2ED5F970A915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6236BAB-CD52-4DE4-90D3-8472D9DE0B10}" type="pres">
      <dgm:prSet presAssocID="{F58AF9C3-62B8-4EB9-9481-043031B522AF}" presName="spacer" presStyleCnt="0"/>
      <dgm:spPr/>
    </dgm:pt>
    <dgm:pt modelId="{4F6A96D9-3DCE-4276-B65A-644A77151275}" type="pres">
      <dgm:prSet presAssocID="{BD12162A-1168-4622-8CF4-9B9C008B434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94BDB35-1B5D-46FD-9C29-A2A018D61775}" type="pres">
      <dgm:prSet presAssocID="{BD12162A-1168-4622-8CF4-9B9C008B434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5FD38E3-3C69-468B-8184-5E837DB25814}" type="pres">
      <dgm:prSet presAssocID="{E609F375-7DCA-4C39-A9FE-F95D6AA153AD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2653F8C-643D-414B-9BD8-E36D28F10446}" type="pres">
      <dgm:prSet presAssocID="{E0C69B7C-0807-462E-BD64-089095AD7980}" presName="spacer" presStyleCnt="0"/>
      <dgm:spPr/>
    </dgm:pt>
    <dgm:pt modelId="{8E0BD10D-D2ED-428F-9B2C-8B19BF139EC9}" type="pres">
      <dgm:prSet presAssocID="{5FCC428F-A729-49F3-9DA5-3566EB3155E7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8E65E69-6948-412D-8666-63CF08EE48DA}" type="pres">
      <dgm:prSet presAssocID="{8439D5D4-FA91-4EF8-8F1C-C40F25361C9B}" presName="spacer" presStyleCnt="0"/>
      <dgm:spPr/>
    </dgm:pt>
    <dgm:pt modelId="{9528C894-DE32-4936-BCD2-6B1288257A5A}" type="pres">
      <dgm:prSet presAssocID="{1CBF4B24-ADB0-4E22-89C3-888C39B8211E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7F274285-1012-48FE-91F5-4AD470464DF7}" type="presOf" srcId="{5FCC428F-A729-49F3-9DA5-3566EB3155E7}" destId="{8E0BD10D-D2ED-428F-9B2C-8B19BF139EC9}" srcOrd="0" destOrd="0" presId="urn:microsoft.com/office/officeart/2005/8/layout/vList2"/>
    <dgm:cxn modelId="{BCA7FCB6-0531-45BC-950F-84C416216410}" type="presOf" srcId="{6EF6DEEF-8454-4BC1-AE49-27D441A4FE87}" destId="{A59230B0-63DD-4E0A-BD00-CE020267D523}" srcOrd="0" destOrd="0" presId="urn:microsoft.com/office/officeart/2005/8/layout/vList2"/>
    <dgm:cxn modelId="{EB5AC674-743A-4D73-B9E6-49C89E30BAF5}" type="presOf" srcId="{1CBF4B24-ADB0-4E22-89C3-888C39B8211E}" destId="{9528C894-DE32-4936-BCD2-6B1288257A5A}" srcOrd="0" destOrd="0" presId="urn:microsoft.com/office/officeart/2005/8/layout/vList2"/>
    <dgm:cxn modelId="{8B03A743-3361-4815-AFD2-99C6290237DF}" type="presOf" srcId="{BA0E285D-18B4-4C03-B1F5-FB3671A535EE}" destId="{5EBE62D3-964D-4BF0-8CD9-555F32FE3721}" srcOrd="0" destOrd="0" presId="urn:microsoft.com/office/officeart/2005/8/layout/vList2"/>
    <dgm:cxn modelId="{BA32627C-DD8F-4930-894C-8D22B6695656}" type="presOf" srcId="{19ED0E01-48CE-40EB-95F5-D2E13D4369B5}" destId="{994BDB35-1B5D-46FD-9C29-A2A018D61775}" srcOrd="0" destOrd="0" presId="urn:microsoft.com/office/officeart/2005/8/layout/vList2"/>
    <dgm:cxn modelId="{2DD407BC-6851-4BC7-ADF6-79ADC44A455E}" type="presOf" srcId="{BD12162A-1168-4622-8CF4-9B9C008B4341}" destId="{4F6A96D9-3DCE-4276-B65A-644A77151275}" srcOrd="0" destOrd="0" presId="urn:microsoft.com/office/officeart/2005/8/layout/vList2"/>
    <dgm:cxn modelId="{B2C5512F-E4DE-4748-A16B-69504179F8DC}" srcId="{BA0E285D-18B4-4C03-B1F5-FB3671A535EE}" destId="{5FCC428F-A729-49F3-9DA5-3566EB3155E7}" srcOrd="5" destOrd="0" parTransId="{A7E04B01-A8FE-4728-8A1C-369EB645322D}" sibTransId="{8439D5D4-FA91-4EF8-8F1C-C40F25361C9B}"/>
    <dgm:cxn modelId="{97166232-4BC3-4559-AF2E-58455E14B65F}" srcId="{BA0E285D-18B4-4C03-B1F5-FB3671A535EE}" destId="{C2DAC40E-909A-454A-8D70-2ED5F970A915}" srcOrd="2" destOrd="0" parTransId="{0A54EE90-877B-4025-8D03-3F9CC752EE4D}" sibTransId="{F58AF9C3-62B8-4EB9-9481-043031B522AF}"/>
    <dgm:cxn modelId="{B263D7C1-BEF3-41B0-AD5F-ABA2147D8BDF}" srcId="{BA0E285D-18B4-4C03-B1F5-FB3671A535EE}" destId="{6E326290-B81E-48E7-A791-77AB23EF7EE4}" srcOrd="0" destOrd="0" parTransId="{37B6E243-922F-4012-9E0D-78CC295DFE31}" sibTransId="{7B1C5BA4-4A26-47B2-B53C-D1ECCEE30FBB}"/>
    <dgm:cxn modelId="{FB3E96C1-EDCE-4DE0-BBDD-965D815CEEA2}" srcId="{BA0E285D-18B4-4C03-B1F5-FB3671A535EE}" destId="{1CBF4B24-ADB0-4E22-89C3-888C39B8211E}" srcOrd="6" destOrd="0" parTransId="{283B093C-29F1-4BB1-ACE8-E6563EC0E028}" sibTransId="{F8702904-BEA4-4F06-A2FF-808A1667A2DF}"/>
    <dgm:cxn modelId="{B9FC84CD-4E55-4CF3-A1D5-5B21421CAB03}" type="presOf" srcId="{6E326290-B81E-48E7-A791-77AB23EF7EE4}" destId="{559E9404-21AC-4C6C-A456-7B6AB4D6441F}" srcOrd="0" destOrd="0" presId="urn:microsoft.com/office/officeart/2005/8/layout/vList2"/>
    <dgm:cxn modelId="{4B5ED7D1-4B90-40C2-9E27-4D2ECC44E7C4}" srcId="{BA0E285D-18B4-4C03-B1F5-FB3671A535EE}" destId="{6EF6DEEF-8454-4BC1-AE49-27D441A4FE87}" srcOrd="1" destOrd="0" parTransId="{354FCFEC-4BE4-4879-88BE-986A52C0FF36}" sibTransId="{6C0BB6FA-7DDD-46D8-8E7D-C8E1338E3CB8}"/>
    <dgm:cxn modelId="{8D9D28B2-7DDB-4433-85C8-83BA7F345573}" type="presOf" srcId="{E609F375-7DCA-4C39-A9FE-F95D6AA153AD}" destId="{75FD38E3-3C69-468B-8184-5E837DB25814}" srcOrd="0" destOrd="0" presId="urn:microsoft.com/office/officeart/2005/8/layout/vList2"/>
    <dgm:cxn modelId="{3B2A2DCF-0C8C-4F59-9CB9-20E4EFD3ECA5}" srcId="{BD12162A-1168-4622-8CF4-9B9C008B4341}" destId="{19ED0E01-48CE-40EB-95F5-D2E13D4369B5}" srcOrd="0" destOrd="0" parTransId="{4C23A2F7-D59A-467B-B8C4-2C6AA746D85B}" sibTransId="{DFC4F2BC-94AB-4DEE-872A-39EB7BB4C1C8}"/>
    <dgm:cxn modelId="{4FD5BE3F-C262-4E1A-A56B-C659CD5CA403}" type="presOf" srcId="{C2DAC40E-909A-454A-8D70-2ED5F970A915}" destId="{8921AC73-F995-40BB-8BF3-7B7DEE10E7B8}" srcOrd="0" destOrd="0" presId="urn:microsoft.com/office/officeart/2005/8/layout/vList2"/>
    <dgm:cxn modelId="{628BD500-8EF6-46BC-86FC-644CB50D05E9}" srcId="{BA0E285D-18B4-4C03-B1F5-FB3671A535EE}" destId="{E609F375-7DCA-4C39-A9FE-F95D6AA153AD}" srcOrd="4" destOrd="0" parTransId="{457AAA8E-2FD4-4EDE-9FAE-B499C39D7307}" sibTransId="{E0C69B7C-0807-462E-BD64-089095AD7980}"/>
    <dgm:cxn modelId="{3FC046AC-6AD7-4CD5-AD9A-DCF8D5DC347E}" srcId="{BA0E285D-18B4-4C03-B1F5-FB3671A535EE}" destId="{BD12162A-1168-4622-8CF4-9B9C008B4341}" srcOrd="3" destOrd="0" parTransId="{DFABDAAC-C0D2-40BF-9B02-F1F90A163A01}" sibTransId="{81FFFDC4-EB10-4A97-8494-4C7DF00BB579}"/>
    <dgm:cxn modelId="{2D690246-9741-426D-91C6-D87E31AE28F2}" type="presParOf" srcId="{5EBE62D3-964D-4BF0-8CD9-555F32FE3721}" destId="{559E9404-21AC-4C6C-A456-7B6AB4D6441F}" srcOrd="0" destOrd="0" presId="urn:microsoft.com/office/officeart/2005/8/layout/vList2"/>
    <dgm:cxn modelId="{817C1FC1-8979-4E7A-9AC6-CE7E70952649}" type="presParOf" srcId="{5EBE62D3-964D-4BF0-8CD9-555F32FE3721}" destId="{314D791A-6479-49BF-B1BD-A4BCD965D618}" srcOrd="1" destOrd="0" presId="urn:microsoft.com/office/officeart/2005/8/layout/vList2"/>
    <dgm:cxn modelId="{B8CD54D9-27DB-43A7-B810-05A7F6B12BF1}" type="presParOf" srcId="{5EBE62D3-964D-4BF0-8CD9-555F32FE3721}" destId="{A59230B0-63DD-4E0A-BD00-CE020267D523}" srcOrd="2" destOrd="0" presId="urn:microsoft.com/office/officeart/2005/8/layout/vList2"/>
    <dgm:cxn modelId="{C950D267-D4F0-4479-9066-EECA8A9D7E54}" type="presParOf" srcId="{5EBE62D3-964D-4BF0-8CD9-555F32FE3721}" destId="{1D7A20C8-EB9C-4C70-86C2-EC764B69250B}" srcOrd="3" destOrd="0" presId="urn:microsoft.com/office/officeart/2005/8/layout/vList2"/>
    <dgm:cxn modelId="{F9E4E816-035C-4137-BEA1-BA48D696FEDE}" type="presParOf" srcId="{5EBE62D3-964D-4BF0-8CD9-555F32FE3721}" destId="{8921AC73-F995-40BB-8BF3-7B7DEE10E7B8}" srcOrd="4" destOrd="0" presId="urn:microsoft.com/office/officeart/2005/8/layout/vList2"/>
    <dgm:cxn modelId="{9F5FF6A2-CA55-4A5F-9FDD-05796716C86B}" type="presParOf" srcId="{5EBE62D3-964D-4BF0-8CD9-555F32FE3721}" destId="{B6236BAB-CD52-4DE4-90D3-8472D9DE0B10}" srcOrd="5" destOrd="0" presId="urn:microsoft.com/office/officeart/2005/8/layout/vList2"/>
    <dgm:cxn modelId="{E2AFF0B9-FEBA-4028-9CC1-838D23D8E2ED}" type="presParOf" srcId="{5EBE62D3-964D-4BF0-8CD9-555F32FE3721}" destId="{4F6A96D9-3DCE-4276-B65A-644A77151275}" srcOrd="6" destOrd="0" presId="urn:microsoft.com/office/officeart/2005/8/layout/vList2"/>
    <dgm:cxn modelId="{49DA1714-92BB-46FD-8321-42A6DD9AFE71}" type="presParOf" srcId="{5EBE62D3-964D-4BF0-8CD9-555F32FE3721}" destId="{994BDB35-1B5D-46FD-9C29-A2A018D61775}" srcOrd="7" destOrd="0" presId="urn:microsoft.com/office/officeart/2005/8/layout/vList2"/>
    <dgm:cxn modelId="{2BEF27BF-EC2F-4121-B122-67B30005E160}" type="presParOf" srcId="{5EBE62D3-964D-4BF0-8CD9-555F32FE3721}" destId="{75FD38E3-3C69-468B-8184-5E837DB25814}" srcOrd="8" destOrd="0" presId="urn:microsoft.com/office/officeart/2005/8/layout/vList2"/>
    <dgm:cxn modelId="{CA18029E-1D34-41FE-AA7F-B9E2B7770CCF}" type="presParOf" srcId="{5EBE62D3-964D-4BF0-8CD9-555F32FE3721}" destId="{02653F8C-643D-414B-9BD8-E36D28F10446}" srcOrd="9" destOrd="0" presId="urn:microsoft.com/office/officeart/2005/8/layout/vList2"/>
    <dgm:cxn modelId="{2D054B4C-9187-4F80-872A-524A5136A8C0}" type="presParOf" srcId="{5EBE62D3-964D-4BF0-8CD9-555F32FE3721}" destId="{8E0BD10D-D2ED-428F-9B2C-8B19BF139EC9}" srcOrd="10" destOrd="0" presId="urn:microsoft.com/office/officeart/2005/8/layout/vList2"/>
    <dgm:cxn modelId="{11A1F7D6-756D-42AB-B87B-98ECAEC7FB4C}" type="presParOf" srcId="{5EBE62D3-964D-4BF0-8CD9-555F32FE3721}" destId="{18E65E69-6948-412D-8666-63CF08EE48DA}" srcOrd="11" destOrd="0" presId="urn:microsoft.com/office/officeart/2005/8/layout/vList2"/>
    <dgm:cxn modelId="{496C8389-D933-46E7-9BC6-A6D7B274B159}" type="presParOf" srcId="{5EBE62D3-964D-4BF0-8CD9-555F32FE3721}" destId="{9528C894-DE32-4936-BCD2-6B1288257A5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DD303E8-4CEF-42BF-8A9B-8A91D33B9F0C}" type="doc">
      <dgm:prSet loTypeId="urn:microsoft.com/office/officeart/2005/8/layout/process4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es-EC"/>
        </a:p>
      </dgm:t>
    </dgm:pt>
    <dgm:pt modelId="{CD2B21DF-8CE5-4F62-8572-594905CA2183}">
      <dgm:prSet custT="1"/>
      <dgm:spPr/>
      <dgm:t>
        <a:bodyPr/>
        <a:lstStyle/>
        <a:p>
          <a:pPr rtl="0"/>
          <a:r>
            <a:rPr lang="es-EC" sz="2800" dirty="0" smtClean="0"/>
            <a:t>2012</a:t>
          </a:r>
          <a:endParaRPr lang="es-EC" sz="2800" dirty="0"/>
        </a:p>
      </dgm:t>
    </dgm:pt>
    <dgm:pt modelId="{E6F7657C-CE87-48CF-9EEB-63AA481833F8}" type="parTrans" cxnId="{648F0567-3C66-44B2-B5D4-0A47D73E0246}">
      <dgm:prSet/>
      <dgm:spPr/>
      <dgm:t>
        <a:bodyPr/>
        <a:lstStyle/>
        <a:p>
          <a:endParaRPr lang="es-EC"/>
        </a:p>
      </dgm:t>
    </dgm:pt>
    <dgm:pt modelId="{FA83187E-652C-466A-A322-3EC50E951887}" type="sibTrans" cxnId="{648F0567-3C66-44B2-B5D4-0A47D73E0246}">
      <dgm:prSet/>
      <dgm:spPr/>
      <dgm:t>
        <a:bodyPr/>
        <a:lstStyle/>
        <a:p>
          <a:endParaRPr lang="es-EC"/>
        </a:p>
      </dgm:t>
    </dgm:pt>
    <dgm:pt modelId="{73D0B713-322F-4251-AA35-9726C02ABE99}">
      <dgm:prSet/>
      <dgm:spPr/>
      <dgm:t>
        <a:bodyPr/>
        <a:lstStyle/>
        <a:p>
          <a:pPr rtl="0"/>
          <a:r>
            <a:rPr lang="es-EC" dirty="0" smtClean="0"/>
            <a:t>2013</a:t>
          </a:r>
          <a:endParaRPr lang="es-EC" dirty="0"/>
        </a:p>
      </dgm:t>
    </dgm:pt>
    <dgm:pt modelId="{BE830484-C566-4CA4-9868-520AD5A62A49}" type="parTrans" cxnId="{8FC2A249-68E9-4210-B999-C76FFE88F56D}">
      <dgm:prSet/>
      <dgm:spPr/>
      <dgm:t>
        <a:bodyPr/>
        <a:lstStyle/>
        <a:p>
          <a:endParaRPr lang="es-EC"/>
        </a:p>
      </dgm:t>
    </dgm:pt>
    <dgm:pt modelId="{E63379A8-1ADC-4C8A-9DE3-6AA1AA79129F}" type="sibTrans" cxnId="{8FC2A249-68E9-4210-B999-C76FFE88F56D}">
      <dgm:prSet/>
      <dgm:spPr/>
      <dgm:t>
        <a:bodyPr/>
        <a:lstStyle/>
        <a:p>
          <a:endParaRPr lang="es-EC"/>
        </a:p>
      </dgm:t>
    </dgm:pt>
    <dgm:pt modelId="{0A7D248C-4AF0-4FA6-97B6-9844311CA25E}">
      <dgm:prSet/>
      <dgm:spPr/>
      <dgm:t>
        <a:bodyPr/>
        <a:lstStyle/>
        <a:p>
          <a:pPr rtl="0"/>
          <a:r>
            <a:rPr lang="es-EC" dirty="0" smtClean="0"/>
            <a:t>Generar el mapa de Procesos y subprocesos</a:t>
          </a:r>
          <a:endParaRPr lang="es-EC" dirty="0"/>
        </a:p>
      </dgm:t>
    </dgm:pt>
    <dgm:pt modelId="{2194F20A-F98F-4ED4-ACEF-786D64CFD3B4}" type="parTrans" cxnId="{E736567F-0437-4372-9452-124D9E994963}">
      <dgm:prSet/>
      <dgm:spPr/>
      <dgm:t>
        <a:bodyPr/>
        <a:lstStyle/>
        <a:p>
          <a:endParaRPr lang="es-EC"/>
        </a:p>
      </dgm:t>
    </dgm:pt>
    <dgm:pt modelId="{2B0164DD-60C8-406D-9A4B-C14229628F5C}" type="sibTrans" cxnId="{E736567F-0437-4372-9452-124D9E994963}">
      <dgm:prSet/>
      <dgm:spPr/>
      <dgm:t>
        <a:bodyPr/>
        <a:lstStyle/>
        <a:p>
          <a:endParaRPr lang="es-EC"/>
        </a:p>
      </dgm:t>
    </dgm:pt>
    <dgm:pt modelId="{F26096BA-2292-4CD7-BDFE-25CD44D4607D}">
      <dgm:prSet/>
      <dgm:spPr/>
      <dgm:t>
        <a:bodyPr/>
        <a:lstStyle/>
        <a:p>
          <a:pPr rtl="0"/>
          <a:r>
            <a:rPr lang="es-EC" dirty="0" smtClean="0"/>
            <a:t>Establecer el modelo conceptual</a:t>
          </a:r>
          <a:endParaRPr lang="es-EC" dirty="0"/>
        </a:p>
      </dgm:t>
    </dgm:pt>
    <dgm:pt modelId="{9AA638B7-46DC-44AE-9B9A-105353EFAA3A}" type="parTrans" cxnId="{A4236443-B2AC-41A4-BA94-50483F88BDAF}">
      <dgm:prSet/>
      <dgm:spPr/>
      <dgm:t>
        <a:bodyPr/>
        <a:lstStyle/>
        <a:p>
          <a:endParaRPr lang="es-EC"/>
        </a:p>
      </dgm:t>
    </dgm:pt>
    <dgm:pt modelId="{6A6C0980-1B1D-4530-9D06-C13D832523D3}" type="sibTrans" cxnId="{A4236443-B2AC-41A4-BA94-50483F88BDAF}">
      <dgm:prSet/>
      <dgm:spPr/>
      <dgm:t>
        <a:bodyPr/>
        <a:lstStyle/>
        <a:p>
          <a:endParaRPr lang="es-EC"/>
        </a:p>
      </dgm:t>
    </dgm:pt>
    <dgm:pt modelId="{FFD5533C-7DD3-44EA-BB71-A31F589D780D}">
      <dgm:prSet/>
      <dgm:spPr/>
      <dgm:t>
        <a:bodyPr/>
        <a:lstStyle/>
        <a:p>
          <a:pPr rtl="0"/>
          <a:r>
            <a:rPr lang="es-EC" dirty="0" smtClean="0"/>
            <a:t>2013</a:t>
          </a:r>
          <a:endParaRPr lang="es-EC" dirty="0"/>
        </a:p>
      </dgm:t>
    </dgm:pt>
    <dgm:pt modelId="{DA0ACC96-D285-4AC2-85FF-4B13DE366B2B}" type="parTrans" cxnId="{0476E4F9-7A40-49D8-9925-FB6A4BDC374F}">
      <dgm:prSet/>
      <dgm:spPr/>
      <dgm:t>
        <a:bodyPr/>
        <a:lstStyle/>
        <a:p>
          <a:endParaRPr lang="es-EC"/>
        </a:p>
      </dgm:t>
    </dgm:pt>
    <dgm:pt modelId="{8DB75788-72D9-4740-B18C-F05A967A55A6}" type="sibTrans" cxnId="{0476E4F9-7A40-49D8-9925-FB6A4BDC374F}">
      <dgm:prSet/>
      <dgm:spPr/>
      <dgm:t>
        <a:bodyPr/>
        <a:lstStyle/>
        <a:p>
          <a:endParaRPr lang="es-EC"/>
        </a:p>
      </dgm:t>
    </dgm:pt>
    <dgm:pt modelId="{2BA17D7D-323A-4022-AF5D-D080E77C8DE9}">
      <dgm:prSet/>
      <dgm:spPr/>
      <dgm:t>
        <a:bodyPr/>
        <a:lstStyle/>
        <a:p>
          <a:pPr rtl="0"/>
          <a:r>
            <a:rPr lang="es-EC" dirty="0" smtClean="0"/>
            <a:t>Revelar situación Actual y Determinar Situación deseada</a:t>
          </a:r>
          <a:endParaRPr lang="es-EC" dirty="0"/>
        </a:p>
      </dgm:t>
    </dgm:pt>
    <dgm:pt modelId="{C46E33EB-85DF-40AA-8074-91087E2AB2A5}" type="parTrans" cxnId="{6E17D224-E9E8-488E-AE25-C886E5574C60}">
      <dgm:prSet/>
      <dgm:spPr/>
      <dgm:t>
        <a:bodyPr/>
        <a:lstStyle/>
        <a:p>
          <a:endParaRPr lang="es-EC"/>
        </a:p>
      </dgm:t>
    </dgm:pt>
    <dgm:pt modelId="{DF741806-3C77-4B44-8796-484961B15444}" type="sibTrans" cxnId="{6E17D224-E9E8-488E-AE25-C886E5574C60}">
      <dgm:prSet/>
      <dgm:spPr/>
      <dgm:t>
        <a:bodyPr/>
        <a:lstStyle/>
        <a:p>
          <a:endParaRPr lang="es-EC"/>
        </a:p>
      </dgm:t>
    </dgm:pt>
    <dgm:pt modelId="{31D0FD70-BA43-4CC3-81B3-E56530E2398F}">
      <dgm:prSet/>
      <dgm:spPr/>
      <dgm:t>
        <a:bodyPr/>
        <a:lstStyle/>
        <a:p>
          <a:pPr rtl="0"/>
          <a:r>
            <a:rPr lang="es-EC" dirty="0" smtClean="0"/>
            <a:t>Descubrir Macro procesos</a:t>
          </a:r>
          <a:endParaRPr lang="es-EC" dirty="0"/>
        </a:p>
      </dgm:t>
    </dgm:pt>
    <dgm:pt modelId="{7989FBD2-E202-4E9A-A795-4F0915399A97}" type="parTrans" cxnId="{B4831D68-F80A-4875-A34B-DA709B3FA950}">
      <dgm:prSet/>
      <dgm:spPr/>
      <dgm:t>
        <a:bodyPr/>
        <a:lstStyle/>
        <a:p>
          <a:endParaRPr lang="es-EC"/>
        </a:p>
      </dgm:t>
    </dgm:pt>
    <dgm:pt modelId="{02EDB84B-3697-4A3C-843D-C0CE56EA4D57}" type="sibTrans" cxnId="{B4831D68-F80A-4875-A34B-DA709B3FA950}">
      <dgm:prSet/>
      <dgm:spPr/>
      <dgm:t>
        <a:bodyPr/>
        <a:lstStyle/>
        <a:p>
          <a:endParaRPr lang="es-EC"/>
        </a:p>
      </dgm:t>
    </dgm:pt>
    <dgm:pt modelId="{B0932FCF-BC21-43D7-9F89-AC0B8DA8D65B}">
      <dgm:prSet/>
      <dgm:spPr/>
      <dgm:t>
        <a:bodyPr/>
        <a:lstStyle/>
        <a:p>
          <a:pPr rtl="0"/>
          <a:r>
            <a:rPr lang="es-EC" dirty="0" smtClean="0"/>
            <a:t>RFI (Request for information)</a:t>
          </a:r>
          <a:endParaRPr lang="es-EC" dirty="0"/>
        </a:p>
      </dgm:t>
    </dgm:pt>
    <dgm:pt modelId="{74E4204F-0EB3-4D27-B868-FB0EB5DB6542}" type="parTrans" cxnId="{053F0DB6-D7C7-49D6-98E5-2722D7342B13}">
      <dgm:prSet/>
      <dgm:spPr/>
      <dgm:t>
        <a:bodyPr/>
        <a:lstStyle/>
        <a:p>
          <a:endParaRPr lang="es-EC"/>
        </a:p>
      </dgm:t>
    </dgm:pt>
    <dgm:pt modelId="{ADA20F10-8AC2-4DC8-818D-1A8FCA2A3801}" type="sibTrans" cxnId="{053F0DB6-D7C7-49D6-98E5-2722D7342B13}">
      <dgm:prSet/>
      <dgm:spPr/>
      <dgm:t>
        <a:bodyPr/>
        <a:lstStyle/>
        <a:p>
          <a:endParaRPr lang="es-EC"/>
        </a:p>
      </dgm:t>
    </dgm:pt>
    <dgm:pt modelId="{F5BC8088-E9C5-431A-983D-5B955D0E4870}" type="pres">
      <dgm:prSet presAssocID="{8DD303E8-4CEF-42BF-8A9B-8A91D33B9F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2ED12B1E-66C1-483F-B15F-9CC59625CF57}" type="pres">
      <dgm:prSet presAssocID="{FFD5533C-7DD3-44EA-BB71-A31F589D780D}" presName="boxAndChildren" presStyleCnt="0"/>
      <dgm:spPr/>
      <dgm:t>
        <a:bodyPr/>
        <a:lstStyle/>
        <a:p>
          <a:endParaRPr lang="es-EC"/>
        </a:p>
      </dgm:t>
    </dgm:pt>
    <dgm:pt modelId="{F86FA286-742F-45F6-A774-72701DFCF0B4}" type="pres">
      <dgm:prSet presAssocID="{FFD5533C-7DD3-44EA-BB71-A31F589D780D}" presName="parentTextBox" presStyleLbl="node1" presStyleIdx="0" presStyleCnt="3"/>
      <dgm:spPr/>
      <dgm:t>
        <a:bodyPr/>
        <a:lstStyle/>
        <a:p>
          <a:endParaRPr lang="es-EC"/>
        </a:p>
      </dgm:t>
    </dgm:pt>
    <dgm:pt modelId="{2591DB2C-1A5F-4071-9F11-5EECDD19DFE8}" type="pres">
      <dgm:prSet presAssocID="{FFD5533C-7DD3-44EA-BB71-A31F589D780D}" presName="entireBox" presStyleLbl="node1" presStyleIdx="0" presStyleCnt="3"/>
      <dgm:spPr/>
      <dgm:t>
        <a:bodyPr/>
        <a:lstStyle/>
        <a:p>
          <a:endParaRPr lang="es-EC"/>
        </a:p>
      </dgm:t>
    </dgm:pt>
    <dgm:pt modelId="{7D198D7C-87E0-4426-A84F-791773DDC04E}" type="pres">
      <dgm:prSet presAssocID="{FFD5533C-7DD3-44EA-BB71-A31F589D780D}" presName="descendantBox" presStyleCnt="0"/>
      <dgm:spPr/>
      <dgm:t>
        <a:bodyPr/>
        <a:lstStyle/>
        <a:p>
          <a:endParaRPr lang="es-EC"/>
        </a:p>
      </dgm:t>
    </dgm:pt>
    <dgm:pt modelId="{FDE129D1-F32A-40DC-8BD7-C39B99DC52B4}" type="pres">
      <dgm:prSet presAssocID="{B0932FCF-BC21-43D7-9F89-AC0B8DA8D65B}" presName="childTextBox" presStyleLbl="f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DBE3504-BBCB-4FBF-AA09-B258F3247FFC}" type="pres">
      <dgm:prSet presAssocID="{E63379A8-1ADC-4C8A-9DE3-6AA1AA79129F}" presName="sp" presStyleCnt="0"/>
      <dgm:spPr/>
      <dgm:t>
        <a:bodyPr/>
        <a:lstStyle/>
        <a:p>
          <a:endParaRPr lang="es-EC"/>
        </a:p>
      </dgm:t>
    </dgm:pt>
    <dgm:pt modelId="{10D26945-031A-4C69-ABF7-C91F38B09737}" type="pres">
      <dgm:prSet presAssocID="{73D0B713-322F-4251-AA35-9726C02ABE99}" presName="arrowAndChildren" presStyleCnt="0"/>
      <dgm:spPr/>
      <dgm:t>
        <a:bodyPr/>
        <a:lstStyle/>
        <a:p>
          <a:endParaRPr lang="es-EC"/>
        </a:p>
      </dgm:t>
    </dgm:pt>
    <dgm:pt modelId="{2A5DE3EE-DDE5-450C-B603-07251AFF2856}" type="pres">
      <dgm:prSet presAssocID="{73D0B713-322F-4251-AA35-9726C02ABE99}" presName="parentTextArrow" presStyleLbl="node1" presStyleIdx="0" presStyleCnt="3"/>
      <dgm:spPr/>
      <dgm:t>
        <a:bodyPr/>
        <a:lstStyle/>
        <a:p>
          <a:endParaRPr lang="es-EC"/>
        </a:p>
      </dgm:t>
    </dgm:pt>
    <dgm:pt modelId="{56B8CC69-6782-458E-A59F-BB37DDA4A4A6}" type="pres">
      <dgm:prSet presAssocID="{73D0B713-322F-4251-AA35-9726C02ABE99}" presName="arrow" presStyleLbl="node1" presStyleIdx="1" presStyleCnt="3"/>
      <dgm:spPr/>
      <dgm:t>
        <a:bodyPr/>
        <a:lstStyle/>
        <a:p>
          <a:endParaRPr lang="es-EC"/>
        </a:p>
      </dgm:t>
    </dgm:pt>
    <dgm:pt modelId="{6E37B660-DA4D-4E75-AE03-666282BC61CB}" type="pres">
      <dgm:prSet presAssocID="{73D0B713-322F-4251-AA35-9726C02ABE99}" presName="descendantArrow" presStyleCnt="0"/>
      <dgm:spPr/>
      <dgm:t>
        <a:bodyPr/>
        <a:lstStyle/>
        <a:p>
          <a:endParaRPr lang="es-EC"/>
        </a:p>
      </dgm:t>
    </dgm:pt>
    <dgm:pt modelId="{A751B9BB-DEE6-4440-8F91-0C1287D91E56}" type="pres">
      <dgm:prSet presAssocID="{31D0FD70-BA43-4CC3-81B3-E56530E2398F}" presName="childTextArrow" presStyleLbl="f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21082D9-35DE-4ACA-BA74-2C326D9D50B1}" type="pres">
      <dgm:prSet presAssocID="{0A7D248C-4AF0-4FA6-97B6-9844311CA25E}" presName="childTextArrow" presStyleLbl="f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0C8EB0E-400F-4434-BD6D-D9C001626876}" type="pres">
      <dgm:prSet presAssocID="{F26096BA-2292-4CD7-BDFE-25CD44D4607D}" presName="childTextArrow" presStyleLbl="f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8040829-8F96-4554-B1C2-DAE40CA817DE}" type="pres">
      <dgm:prSet presAssocID="{FA83187E-652C-466A-A322-3EC50E951887}" presName="sp" presStyleCnt="0"/>
      <dgm:spPr/>
      <dgm:t>
        <a:bodyPr/>
        <a:lstStyle/>
        <a:p>
          <a:endParaRPr lang="es-EC"/>
        </a:p>
      </dgm:t>
    </dgm:pt>
    <dgm:pt modelId="{2AB52F01-2C9F-4F8D-8176-1E2147827DED}" type="pres">
      <dgm:prSet presAssocID="{CD2B21DF-8CE5-4F62-8572-594905CA2183}" presName="arrowAndChildren" presStyleCnt="0"/>
      <dgm:spPr/>
      <dgm:t>
        <a:bodyPr/>
        <a:lstStyle/>
        <a:p>
          <a:endParaRPr lang="es-EC"/>
        </a:p>
      </dgm:t>
    </dgm:pt>
    <dgm:pt modelId="{C6FDB5A3-685A-4E99-99D0-34E0B1660935}" type="pres">
      <dgm:prSet presAssocID="{CD2B21DF-8CE5-4F62-8572-594905CA2183}" presName="parentTextArrow" presStyleLbl="node1" presStyleIdx="1" presStyleCnt="3"/>
      <dgm:spPr/>
      <dgm:t>
        <a:bodyPr/>
        <a:lstStyle/>
        <a:p>
          <a:endParaRPr lang="es-EC"/>
        </a:p>
      </dgm:t>
    </dgm:pt>
    <dgm:pt modelId="{13F05FE7-5A3C-4F89-9AE4-B2991514510F}" type="pres">
      <dgm:prSet presAssocID="{CD2B21DF-8CE5-4F62-8572-594905CA2183}" presName="arrow" presStyleLbl="node1" presStyleIdx="2" presStyleCnt="3"/>
      <dgm:spPr/>
      <dgm:t>
        <a:bodyPr/>
        <a:lstStyle/>
        <a:p>
          <a:endParaRPr lang="es-EC"/>
        </a:p>
      </dgm:t>
    </dgm:pt>
    <dgm:pt modelId="{31320193-1148-4D83-B3C0-C5F160470509}" type="pres">
      <dgm:prSet presAssocID="{CD2B21DF-8CE5-4F62-8572-594905CA2183}" presName="descendantArrow" presStyleCnt="0"/>
      <dgm:spPr/>
      <dgm:t>
        <a:bodyPr/>
        <a:lstStyle/>
        <a:p>
          <a:endParaRPr lang="es-EC"/>
        </a:p>
      </dgm:t>
    </dgm:pt>
    <dgm:pt modelId="{43217FCF-82DA-4A8E-BFBD-2AAB49D81293}" type="pres">
      <dgm:prSet presAssocID="{2BA17D7D-323A-4022-AF5D-D080E77C8DE9}" presName="childTextArrow" presStyleLbl="f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056EA6BE-E764-471E-ADCC-C6A99AD81E96}" type="presOf" srcId="{8DD303E8-4CEF-42BF-8A9B-8A91D33B9F0C}" destId="{F5BC8088-E9C5-431A-983D-5B955D0E4870}" srcOrd="0" destOrd="0" presId="urn:microsoft.com/office/officeart/2005/8/layout/process4"/>
    <dgm:cxn modelId="{E736567F-0437-4372-9452-124D9E994963}" srcId="{73D0B713-322F-4251-AA35-9726C02ABE99}" destId="{0A7D248C-4AF0-4FA6-97B6-9844311CA25E}" srcOrd="1" destOrd="0" parTransId="{2194F20A-F98F-4ED4-ACEF-786D64CFD3B4}" sibTransId="{2B0164DD-60C8-406D-9A4B-C14229628F5C}"/>
    <dgm:cxn modelId="{87610741-071D-49D9-8965-EE4C14F03D98}" type="presOf" srcId="{2BA17D7D-323A-4022-AF5D-D080E77C8DE9}" destId="{43217FCF-82DA-4A8E-BFBD-2AAB49D81293}" srcOrd="0" destOrd="0" presId="urn:microsoft.com/office/officeart/2005/8/layout/process4"/>
    <dgm:cxn modelId="{BF7E0031-3CD5-45D1-B190-6B2193B9A100}" type="presOf" srcId="{CD2B21DF-8CE5-4F62-8572-594905CA2183}" destId="{13F05FE7-5A3C-4F89-9AE4-B2991514510F}" srcOrd="1" destOrd="0" presId="urn:microsoft.com/office/officeart/2005/8/layout/process4"/>
    <dgm:cxn modelId="{1B8D78D1-143D-4C7D-A02E-37859C0E4C77}" type="presOf" srcId="{F26096BA-2292-4CD7-BDFE-25CD44D4607D}" destId="{10C8EB0E-400F-4434-BD6D-D9C001626876}" srcOrd="0" destOrd="0" presId="urn:microsoft.com/office/officeart/2005/8/layout/process4"/>
    <dgm:cxn modelId="{0476E4F9-7A40-49D8-9925-FB6A4BDC374F}" srcId="{8DD303E8-4CEF-42BF-8A9B-8A91D33B9F0C}" destId="{FFD5533C-7DD3-44EA-BB71-A31F589D780D}" srcOrd="2" destOrd="0" parTransId="{DA0ACC96-D285-4AC2-85FF-4B13DE366B2B}" sibTransId="{8DB75788-72D9-4740-B18C-F05A967A55A6}"/>
    <dgm:cxn modelId="{C03E90DF-298E-42FE-8024-E1AB05A4DEE2}" type="presOf" srcId="{FFD5533C-7DD3-44EA-BB71-A31F589D780D}" destId="{F86FA286-742F-45F6-A774-72701DFCF0B4}" srcOrd="0" destOrd="0" presId="urn:microsoft.com/office/officeart/2005/8/layout/process4"/>
    <dgm:cxn modelId="{053F0DB6-D7C7-49D6-98E5-2722D7342B13}" srcId="{FFD5533C-7DD3-44EA-BB71-A31F589D780D}" destId="{B0932FCF-BC21-43D7-9F89-AC0B8DA8D65B}" srcOrd="0" destOrd="0" parTransId="{74E4204F-0EB3-4D27-B868-FB0EB5DB6542}" sibTransId="{ADA20F10-8AC2-4DC8-818D-1A8FCA2A3801}"/>
    <dgm:cxn modelId="{8927DDCA-1AF7-4F81-BC5C-1C9853FDAF9A}" type="presOf" srcId="{73D0B713-322F-4251-AA35-9726C02ABE99}" destId="{2A5DE3EE-DDE5-450C-B603-07251AFF2856}" srcOrd="0" destOrd="0" presId="urn:microsoft.com/office/officeart/2005/8/layout/process4"/>
    <dgm:cxn modelId="{8FC2A249-68E9-4210-B999-C76FFE88F56D}" srcId="{8DD303E8-4CEF-42BF-8A9B-8A91D33B9F0C}" destId="{73D0B713-322F-4251-AA35-9726C02ABE99}" srcOrd="1" destOrd="0" parTransId="{BE830484-C566-4CA4-9868-520AD5A62A49}" sibTransId="{E63379A8-1ADC-4C8A-9DE3-6AA1AA79129F}"/>
    <dgm:cxn modelId="{B0AB6609-CBD3-4B55-B783-490D51549B52}" type="presOf" srcId="{FFD5533C-7DD3-44EA-BB71-A31F589D780D}" destId="{2591DB2C-1A5F-4071-9F11-5EECDD19DFE8}" srcOrd="1" destOrd="0" presId="urn:microsoft.com/office/officeart/2005/8/layout/process4"/>
    <dgm:cxn modelId="{AEC5FE6B-1EF2-4214-8410-9CFD19D2E0FD}" type="presOf" srcId="{CD2B21DF-8CE5-4F62-8572-594905CA2183}" destId="{C6FDB5A3-685A-4E99-99D0-34E0B1660935}" srcOrd="0" destOrd="0" presId="urn:microsoft.com/office/officeart/2005/8/layout/process4"/>
    <dgm:cxn modelId="{A4236443-B2AC-41A4-BA94-50483F88BDAF}" srcId="{73D0B713-322F-4251-AA35-9726C02ABE99}" destId="{F26096BA-2292-4CD7-BDFE-25CD44D4607D}" srcOrd="2" destOrd="0" parTransId="{9AA638B7-46DC-44AE-9B9A-105353EFAA3A}" sibTransId="{6A6C0980-1B1D-4530-9D06-C13D832523D3}"/>
    <dgm:cxn modelId="{57DA0983-914B-4BD9-BDE7-706EE458C915}" type="presOf" srcId="{0A7D248C-4AF0-4FA6-97B6-9844311CA25E}" destId="{021082D9-35DE-4ACA-BA74-2C326D9D50B1}" srcOrd="0" destOrd="0" presId="urn:microsoft.com/office/officeart/2005/8/layout/process4"/>
    <dgm:cxn modelId="{90DEB461-7AEF-418F-989F-A111D8AD7B0B}" type="presOf" srcId="{31D0FD70-BA43-4CC3-81B3-E56530E2398F}" destId="{A751B9BB-DEE6-4440-8F91-0C1287D91E56}" srcOrd="0" destOrd="0" presId="urn:microsoft.com/office/officeart/2005/8/layout/process4"/>
    <dgm:cxn modelId="{6E17D224-E9E8-488E-AE25-C886E5574C60}" srcId="{CD2B21DF-8CE5-4F62-8572-594905CA2183}" destId="{2BA17D7D-323A-4022-AF5D-D080E77C8DE9}" srcOrd="0" destOrd="0" parTransId="{C46E33EB-85DF-40AA-8074-91087E2AB2A5}" sibTransId="{DF741806-3C77-4B44-8796-484961B15444}"/>
    <dgm:cxn modelId="{B4831D68-F80A-4875-A34B-DA709B3FA950}" srcId="{73D0B713-322F-4251-AA35-9726C02ABE99}" destId="{31D0FD70-BA43-4CC3-81B3-E56530E2398F}" srcOrd="0" destOrd="0" parTransId="{7989FBD2-E202-4E9A-A795-4F0915399A97}" sibTransId="{02EDB84B-3697-4A3C-843D-C0CE56EA4D57}"/>
    <dgm:cxn modelId="{C7BFC68D-F9A7-41DD-AD62-CC4875127406}" type="presOf" srcId="{73D0B713-322F-4251-AA35-9726C02ABE99}" destId="{56B8CC69-6782-458E-A59F-BB37DDA4A4A6}" srcOrd="1" destOrd="0" presId="urn:microsoft.com/office/officeart/2005/8/layout/process4"/>
    <dgm:cxn modelId="{648F0567-3C66-44B2-B5D4-0A47D73E0246}" srcId="{8DD303E8-4CEF-42BF-8A9B-8A91D33B9F0C}" destId="{CD2B21DF-8CE5-4F62-8572-594905CA2183}" srcOrd="0" destOrd="0" parTransId="{E6F7657C-CE87-48CF-9EEB-63AA481833F8}" sibTransId="{FA83187E-652C-466A-A322-3EC50E951887}"/>
    <dgm:cxn modelId="{CAEB2BC7-626E-4A8E-AB11-D4F464848EA5}" type="presOf" srcId="{B0932FCF-BC21-43D7-9F89-AC0B8DA8D65B}" destId="{FDE129D1-F32A-40DC-8BD7-C39B99DC52B4}" srcOrd="0" destOrd="0" presId="urn:microsoft.com/office/officeart/2005/8/layout/process4"/>
    <dgm:cxn modelId="{DF3E496F-C5CF-422F-B9B1-6D6DCD3D098C}" type="presParOf" srcId="{F5BC8088-E9C5-431A-983D-5B955D0E4870}" destId="{2ED12B1E-66C1-483F-B15F-9CC59625CF57}" srcOrd="0" destOrd="0" presId="urn:microsoft.com/office/officeart/2005/8/layout/process4"/>
    <dgm:cxn modelId="{8CC1E8B7-2643-44B8-9F04-74FB7DA03E46}" type="presParOf" srcId="{2ED12B1E-66C1-483F-B15F-9CC59625CF57}" destId="{F86FA286-742F-45F6-A774-72701DFCF0B4}" srcOrd="0" destOrd="0" presId="urn:microsoft.com/office/officeart/2005/8/layout/process4"/>
    <dgm:cxn modelId="{48FBF9F2-52D3-4E18-A328-37B6F4B0FB06}" type="presParOf" srcId="{2ED12B1E-66C1-483F-B15F-9CC59625CF57}" destId="{2591DB2C-1A5F-4071-9F11-5EECDD19DFE8}" srcOrd="1" destOrd="0" presId="urn:microsoft.com/office/officeart/2005/8/layout/process4"/>
    <dgm:cxn modelId="{F5586021-9793-4877-8482-16ADEAC4C568}" type="presParOf" srcId="{2ED12B1E-66C1-483F-B15F-9CC59625CF57}" destId="{7D198D7C-87E0-4426-A84F-791773DDC04E}" srcOrd="2" destOrd="0" presId="urn:microsoft.com/office/officeart/2005/8/layout/process4"/>
    <dgm:cxn modelId="{D96DE185-6FE6-48BF-800D-5A8891421B16}" type="presParOf" srcId="{7D198D7C-87E0-4426-A84F-791773DDC04E}" destId="{FDE129D1-F32A-40DC-8BD7-C39B99DC52B4}" srcOrd="0" destOrd="0" presId="urn:microsoft.com/office/officeart/2005/8/layout/process4"/>
    <dgm:cxn modelId="{34503C44-F55B-419F-B039-C93B59DA4EFE}" type="presParOf" srcId="{F5BC8088-E9C5-431A-983D-5B955D0E4870}" destId="{ADBE3504-BBCB-4FBF-AA09-B258F3247FFC}" srcOrd="1" destOrd="0" presId="urn:microsoft.com/office/officeart/2005/8/layout/process4"/>
    <dgm:cxn modelId="{59713D58-6733-4E30-B27A-AA5501699E03}" type="presParOf" srcId="{F5BC8088-E9C5-431A-983D-5B955D0E4870}" destId="{10D26945-031A-4C69-ABF7-C91F38B09737}" srcOrd="2" destOrd="0" presId="urn:microsoft.com/office/officeart/2005/8/layout/process4"/>
    <dgm:cxn modelId="{77B84D02-B66F-4F28-9F39-69DAA39DE27B}" type="presParOf" srcId="{10D26945-031A-4C69-ABF7-C91F38B09737}" destId="{2A5DE3EE-DDE5-450C-B603-07251AFF2856}" srcOrd="0" destOrd="0" presId="urn:microsoft.com/office/officeart/2005/8/layout/process4"/>
    <dgm:cxn modelId="{E8614B69-03F5-4881-9CB6-0AA729E021B9}" type="presParOf" srcId="{10D26945-031A-4C69-ABF7-C91F38B09737}" destId="{56B8CC69-6782-458E-A59F-BB37DDA4A4A6}" srcOrd="1" destOrd="0" presId="urn:microsoft.com/office/officeart/2005/8/layout/process4"/>
    <dgm:cxn modelId="{E9D47FA4-09EA-4B1B-B545-7D5FED50A201}" type="presParOf" srcId="{10D26945-031A-4C69-ABF7-C91F38B09737}" destId="{6E37B660-DA4D-4E75-AE03-666282BC61CB}" srcOrd="2" destOrd="0" presId="urn:microsoft.com/office/officeart/2005/8/layout/process4"/>
    <dgm:cxn modelId="{500FF422-6566-4C62-9EDA-4A04097D87A2}" type="presParOf" srcId="{6E37B660-DA4D-4E75-AE03-666282BC61CB}" destId="{A751B9BB-DEE6-4440-8F91-0C1287D91E56}" srcOrd="0" destOrd="0" presId="urn:microsoft.com/office/officeart/2005/8/layout/process4"/>
    <dgm:cxn modelId="{20215B29-38C4-4E7B-929F-F851EFD01C92}" type="presParOf" srcId="{6E37B660-DA4D-4E75-AE03-666282BC61CB}" destId="{021082D9-35DE-4ACA-BA74-2C326D9D50B1}" srcOrd="1" destOrd="0" presId="urn:microsoft.com/office/officeart/2005/8/layout/process4"/>
    <dgm:cxn modelId="{3CCCFEE1-F241-47B0-BEE8-69BCBB3A3000}" type="presParOf" srcId="{6E37B660-DA4D-4E75-AE03-666282BC61CB}" destId="{10C8EB0E-400F-4434-BD6D-D9C001626876}" srcOrd="2" destOrd="0" presId="urn:microsoft.com/office/officeart/2005/8/layout/process4"/>
    <dgm:cxn modelId="{F806F55C-10E0-43C8-B412-16CC306D4417}" type="presParOf" srcId="{F5BC8088-E9C5-431A-983D-5B955D0E4870}" destId="{28040829-8F96-4554-B1C2-DAE40CA817DE}" srcOrd="3" destOrd="0" presId="urn:microsoft.com/office/officeart/2005/8/layout/process4"/>
    <dgm:cxn modelId="{C1838E0C-D0C1-4805-9E0B-23F14788E1A2}" type="presParOf" srcId="{F5BC8088-E9C5-431A-983D-5B955D0E4870}" destId="{2AB52F01-2C9F-4F8D-8176-1E2147827DED}" srcOrd="4" destOrd="0" presId="urn:microsoft.com/office/officeart/2005/8/layout/process4"/>
    <dgm:cxn modelId="{E605F0E3-ADEC-4B08-BA13-263C0276CEC4}" type="presParOf" srcId="{2AB52F01-2C9F-4F8D-8176-1E2147827DED}" destId="{C6FDB5A3-685A-4E99-99D0-34E0B1660935}" srcOrd="0" destOrd="0" presId="urn:microsoft.com/office/officeart/2005/8/layout/process4"/>
    <dgm:cxn modelId="{AF25D11C-A6AE-4B4E-83E8-10605B4DD36E}" type="presParOf" srcId="{2AB52F01-2C9F-4F8D-8176-1E2147827DED}" destId="{13F05FE7-5A3C-4F89-9AE4-B2991514510F}" srcOrd="1" destOrd="0" presId="urn:microsoft.com/office/officeart/2005/8/layout/process4"/>
    <dgm:cxn modelId="{44EA2615-EE39-4C91-9C5C-03F2DC47376D}" type="presParOf" srcId="{2AB52F01-2C9F-4F8D-8176-1E2147827DED}" destId="{31320193-1148-4D83-B3C0-C5F160470509}" srcOrd="2" destOrd="0" presId="urn:microsoft.com/office/officeart/2005/8/layout/process4"/>
    <dgm:cxn modelId="{7277F975-1088-43B7-ACFB-D968517E9ADE}" type="presParOf" srcId="{31320193-1148-4D83-B3C0-C5F160470509}" destId="{43217FCF-82DA-4A8E-BFBD-2AAB49D8129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DD303E8-4CEF-42BF-8A9B-8A91D33B9F0C}" type="doc">
      <dgm:prSet loTypeId="urn:microsoft.com/office/officeart/2005/8/layout/pList1#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CD2B21DF-8CE5-4F62-8572-594905CA2183}">
      <dgm:prSet custT="1"/>
      <dgm:spPr/>
      <dgm:t>
        <a:bodyPr/>
        <a:lstStyle/>
        <a:p>
          <a:pPr algn="l" rtl="0"/>
          <a:r>
            <a:rPr lang="es-EC" sz="1400" dirty="0" smtClean="0"/>
            <a:t>- Arquitectura tecnológica antigua (2005) y sin posibilidades de crecimiento.</a:t>
          </a:r>
        </a:p>
        <a:p>
          <a:pPr algn="l" rtl="0"/>
          <a:r>
            <a:rPr lang="es-EC" sz="1400" dirty="0" smtClean="0"/>
            <a:t>- Imposibilidad de incluir nuevas funcionalidades.</a:t>
          </a:r>
        </a:p>
        <a:p>
          <a:pPr algn="l" rtl="0"/>
          <a:r>
            <a:rPr lang="es-EC" sz="1400" dirty="0" smtClean="0"/>
            <a:t>- Tiempo de vida agotado</a:t>
          </a:r>
        </a:p>
        <a:p>
          <a:pPr algn="l" rtl="0"/>
          <a:endParaRPr lang="es-EC" sz="1400" dirty="0"/>
        </a:p>
      </dgm:t>
    </dgm:pt>
    <dgm:pt modelId="{E6F7657C-CE87-48CF-9EEB-63AA481833F8}" type="parTrans" cxnId="{648F0567-3C66-44B2-B5D4-0A47D73E0246}">
      <dgm:prSet/>
      <dgm:spPr/>
      <dgm:t>
        <a:bodyPr/>
        <a:lstStyle/>
        <a:p>
          <a:endParaRPr lang="es-EC"/>
        </a:p>
      </dgm:t>
    </dgm:pt>
    <dgm:pt modelId="{FA83187E-652C-466A-A322-3EC50E951887}" type="sibTrans" cxnId="{648F0567-3C66-44B2-B5D4-0A47D73E0246}">
      <dgm:prSet/>
      <dgm:spPr/>
      <dgm:t>
        <a:bodyPr/>
        <a:lstStyle/>
        <a:p>
          <a:endParaRPr lang="es-EC"/>
        </a:p>
      </dgm:t>
    </dgm:pt>
    <dgm:pt modelId="{73D0B713-322F-4251-AA35-9726C02ABE99}">
      <dgm:prSet custT="1"/>
      <dgm:spPr/>
      <dgm:t>
        <a:bodyPr/>
        <a:lstStyle/>
        <a:p>
          <a:pPr algn="l" rtl="0"/>
          <a:r>
            <a:rPr lang="es-EC" sz="1400" dirty="0" smtClean="0"/>
            <a:t>- Con la expedición del código se incorporaron varias competencias que deben ser asumidas por el entre rector.</a:t>
          </a:r>
        </a:p>
        <a:p>
          <a:pPr algn="l" rtl="0"/>
          <a:r>
            <a:rPr lang="es-EC" sz="1400" dirty="0" smtClean="0"/>
            <a:t>- Incorporación de mejores prácticas a nivel internacional (NICSP, presupuesto por resultados, Cuenta Única)</a:t>
          </a:r>
        </a:p>
        <a:p>
          <a:pPr algn="ctr" rtl="0"/>
          <a:endParaRPr lang="es-EC" sz="700" dirty="0" smtClean="0"/>
        </a:p>
        <a:p>
          <a:pPr algn="l" rtl="0"/>
          <a:endParaRPr lang="es-EC" sz="700" dirty="0"/>
        </a:p>
      </dgm:t>
    </dgm:pt>
    <dgm:pt modelId="{BE830484-C566-4CA4-9868-520AD5A62A49}" type="parTrans" cxnId="{8FC2A249-68E9-4210-B999-C76FFE88F56D}">
      <dgm:prSet/>
      <dgm:spPr/>
      <dgm:t>
        <a:bodyPr/>
        <a:lstStyle/>
        <a:p>
          <a:endParaRPr lang="es-EC"/>
        </a:p>
      </dgm:t>
    </dgm:pt>
    <dgm:pt modelId="{E63379A8-1ADC-4C8A-9DE3-6AA1AA79129F}" type="sibTrans" cxnId="{8FC2A249-68E9-4210-B999-C76FFE88F56D}">
      <dgm:prSet/>
      <dgm:spPr/>
      <dgm:t>
        <a:bodyPr/>
        <a:lstStyle/>
        <a:p>
          <a:endParaRPr lang="es-EC"/>
        </a:p>
      </dgm:t>
    </dgm:pt>
    <dgm:pt modelId="{CCFE4982-F065-4AF2-B917-608CE1CEA0B9}" type="pres">
      <dgm:prSet presAssocID="{8DD303E8-4CEF-42BF-8A9B-8A91D33B9F0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038B9394-C7FD-44C8-A858-D03F5AB3E14A}" type="pres">
      <dgm:prSet presAssocID="{CD2B21DF-8CE5-4F62-8572-594905CA2183}" presName="compNode" presStyleCnt="0"/>
      <dgm:spPr/>
    </dgm:pt>
    <dgm:pt modelId="{B3D3B268-ACD8-41A4-A594-DCC8F076392D}" type="pres">
      <dgm:prSet presAssocID="{CD2B21DF-8CE5-4F62-8572-594905CA2183}" presName="pictRect" presStyleLbl="nod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819CA31-0189-4095-96D3-D0979DD5C4EC}" type="pres">
      <dgm:prSet presAssocID="{CD2B21DF-8CE5-4F62-8572-594905CA2183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C2417F0-0F02-4B2D-A748-11B80ED78677}" type="pres">
      <dgm:prSet presAssocID="{FA83187E-652C-466A-A322-3EC50E951887}" presName="sibTrans" presStyleLbl="sibTrans2D1" presStyleIdx="0" presStyleCnt="0"/>
      <dgm:spPr/>
      <dgm:t>
        <a:bodyPr/>
        <a:lstStyle/>
        <a:p>
          <a:endParaRPr lang="es-EC"/>
        </a:p>
      </dgm:t>
    </dgm:pt>
    <dgm:pt modelId="{3EF4B662-AB65-4207-81D9-580A3C2A1A37}" type="pres">
      <dgm:prSet presAssocID="{73D0B713-322F-4251-AA35-9726C02ABE99}" presName="compNode" presStyleCnt="0"/>
      <dgm:spPr/>
    </dgm:pt>
    <dgm:pt modelId="{DB384173-2A1E-4062-88E6-F0228A9A63F3}" type="pres">
      <dgm:prSet presAssocID="{73D0B713-322F-4251-AA35-9726C02ABE99}" presName="pictRect" presStyleLbl="nod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C"/>
        </a:p>
      </dgm:t>
    </dgm:pt>
    <dgm:pt modelId="{0DEC0E8D-8618-49BA-BB0E-002C93220090}" type="pres">
      <dgm:prSet presAssocID="{73D0B713-322F-4251-AA35-9726C02ABE99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8FC2A249-68E9-4210-B999-C76FFE88F56D}" srcId="{8DD303E8-4CEF-42BF-8A9B-8A91D33B9F0C}" destId="{73D0B713-322F-4251-AA35-9726C02ABE99}" srcOrd="1" destOrd="0" parTransId="{BE830484-C566-4CA4-9868-520AD5A62A49}" sibTransId="{E63379A8-1ADC-4C8A-9DE3-6AA1AA79129F}"/>
    <dgm:cxn modelId="{B3EC478F-A923-4D42-B55E-428EC57E1A2F}" type="presOf" srcId="{73D0B713-322F-4251-AA35-9726C02ABE99}" destId="{0DEC0E8D-8618-49BA-BB0E-002C93220090}" srcOrd="0" destOrd="0" presId="urn:microsoft.com/office/officeart/2005/8/layout/pList1#1"/>
    <dgm:cxn modelId="{E57E0C04-5501-4CAC-8A78-1D2C8FABC62B}" type="presOf" srcId="{FA83187E-652C-466A-A322-3EC50E951887}" destId="{4C2417F0-0F02-4B2D-A748-11B80ED78677}" srcOrd="0" destOrd="0" presId="urn:microsoft.com/office/officeart/2005/8/layout/pList1#1"/>
    <dgm:cxn modelId="{E6D7DA10-5A35-4867-B89D-0B516BB52FB2}" type="presOf" srcId="{8DD303E8-4CEF-42BF-8A9B-8A91D33B9F0C}" destId="{CCFE4982-F065-4AF2-B917-608CE1CEA0B9}" srcOrd="0" destOrd="0" presId="urn:microsoft.com/office/officeart/2005/8/layout/pList1#1"/>
    <dgm:cxn modelId="{648F0567-3C66-44B2-B5D4-0A47D73E0246}" srcId="{8DD303E8-4CEF-42BF-8A9B-8A91D33B9F0C}" destId="{CD2B21DF-8CE5-4F62-8572-594905CA2183}" srcOrd="0" destOrd="0" parTransId="{E6F7657C-CE87-48CF-9EEB-63AA481833F8}" sibTransId="{FA83187E-652C-466A-A322-3EC50E951887}"/>
    <dgm:cxn modelId="{EB4E6607-4B4E-465E-A871-5A3794E4F7DC}" type="presOf" srcId="{CD2B21DF-8CE5-4F62-8572-594905CA2183}" destId="{2819CA31-0189-4095-96D3-D0979DD5C4EC}" srcOrd="0" destOrd="0" presId="urn:microsoft.com/office/officeart/2005/8/layout/pList1#1"/>
    <dgm:cxn modelId="{3D007251-99B4-4D58-BFA1-D62C15E06D36}" type="presParOf" srcId="{CCFE4982-F065-4AF2-B917-608CE1CEA0B9}" destId="{038B9394-C7FD-44C8-A858-D03F5AB3E14A}" srcOrd="0" destOrd="0" presId="urn:microsoft.com/office/officeart/2005/8/layout/pList1#1"/>
    <dgm:cxn modelId="{F393AD4B-B58A-43DF-846F-29D400357537}" type="presParOf" srcId="{038B9394-C7FD-44C8-A858-D03F5AB3E14A}" destId="{B3D3B268-ACD8-41A4-A594-DCC8F076392D}" srcOrd="0" destOrd="0" presId="urn:microsoft.com/office/officeart/2005/8/layout/pList1#1"/>
    <dgm:cxn modelId="{A82E7658-ED4B-4709-8192-1A6D1B784B13}" type="presParOf" srcId="{038B9394-C7FD-44C8-A858-D03F5AB3E14A}" destId="{2819CA31-0189-4095-96D3-D0979DD5C4EC}" srcOrd="1" destOrd="0" presId="urn:microsoft.com/office/officeart/2005/8/layout/pList1#1"/>
    <dgm:cxn modelId="{232794F5-A3D7-4DD4-AE84-135F65956D11}" type="presParOf" srcId="{CCFE4982-F065-4AF2-B917-608CE1CEA0B9}" destId="{4C2417F0-0F02-4B2D-A748-11B80ED78677}" srcOrd="1" destOrd="0" presId="urn:microsoft.com/office/officeart/2005/8/layout/pList1#1"/>
    <dgm:cxn modelId="{065ACE7A-2997-4288-81B7-8D2ECD8A8793}" type="presParOf" srcId="{CCFE4982-F065-4AF2-B917-608CE1CEA0B9}" destId="{3EF4B662-AB65-4207-81D9-580A3C2A1A37}" srcOrd="2" destOrd="0" presId="urn:microsoft.com/office/officeart/2005/8/layout/pList1#1"/>
    <dgm:cxn modelId="{B575671A-F3C3-4076-97E5-CA31326AA805}" type="presParOf" srcId="{3EF4B662-AB65-4207-81D9-580A3C2A1A37}" destId="{DB384173-2A1E-4062-88E6-F0228A9A63F3}" srcOrd="0" destOrd="0" presId="urn:microsoft.com/office/officeart/2005/8/layout/pList1#1"/>
    <dgm:cxn modelId="{286CB7C8-9EC2-4E41-9642-AC00331ECFF6}" type="presParOf" srcId="{3EF4B662-AB65-4207-81D9-580A3C2A1A37}" destId="{0DEC0E8D-8618-49BA-BB0E-002C93220090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C161EB1-04F4-48BB-8E61-1DDB5B9FAC94}" type="doc">
      <dgm:prSet loTypeId="urn:microsoft.com/office/officeart/2005/8/layout/arrow6" loCatId="process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es-EC"/>
        </a:p>
      </dgm:t>
    </dgm:pt>
    <dgm:pt modelId="{6294B025-FB58-4409-800B-FFA628C78774}">
      <dgm:prSet/>
      <dgm:spPr/>
      <dgm:t>
        <a:bodyPr/>
        <a:lstStyle/>
        <a:p>
          <a:pPr rtl="0"/>
          <a:r>
            <a:rPr lang="es-EC" dirty="0" smtClean="0"/>
            <a:t>17 proveedores (Nacionales e Internacionales) respondieron al requerimiento de información</a:t>
          </a:r>
          <a:endParaRPr lang="es-EC" dirty="0"/>
        </a:p>
      </dgm:t>
    </dgm:pt>
    <dgm:pt modelId="{B55B2CFD-78B7-46BD-A690-02D2630C2802}" type="parTrans" cxnId="{70795036-CB66-4A03-B596-C4CE6EC96120}">
      <dgm:prSet/>
      <dgm:spPr/>
      <dgm:t>
        <a:bodyPr/>
        <a:lstStyle/>
        <a:p>
          <a:endParaRPr lang="es-EC"/>
        </a:p>
      </dgm:t>
    </dgm:pt>
    <dgm:pt modelId="{6726B8E0-375E-4E58-AFF4-F1C06736977D}" type="sibTrans" cxnId="{70795036-CB66-4A03-B596-C4CE6EC96120}">
      <dgm:prSet/>
      <dgm:spPr/>
      <dgm:t>
        <a:bodyPr/>
        <a:lstStyle/>
        <a:p>
          <a:endParaRPr lang="es-EC"/>
        </a:p>
      </dgm:t>
    </dgm:pt>
    <dgm:pt modelId="{9A7E7CCB-A0A9-4D3B-8060-9E4C7848F4B0}">
      <dgm:prSet/>
      <dgm:spPr/>
      <dgm:t>
        <a:bodyPr/>
        <a:lstStyle/>
        <a:p>
          <a:pPr rtl="0"/>
          <a:r>
            <a:rPr lang="es-EC" dirty="0" smtClean="0"/>
            <a:t>El 90% ofrecen productos comerciales</a:t>
          </a:r>
          <a:endParaRPr lang="es-EC" dirty="0"/>
        </a:p>
      </dgm:t>
    </dgm:pt>
    <dgm:pt modelId="{7DEB4E5F-578C-4F67-9100-E5CE32E93E33}" type="parTrans" cxnId="{18342D94-8EFD-43E9-93B7-547D48B369C1}">
      <dgm:prSet/>
      <dgm:spPr/>
      <dgm:t>
        <a:bodyPr/>
        <a:lstStyle/>
        <a:p>
          <a:endParaRPr lang="es-EC"/>
        </a:p>
      </dgm:t>
    </dgm:pt>
    <dgm:pt modelId="{F7FEB3F3-623F-4D58-9A1C-8855DCC9046D}" type="sibTrans" cxnId="{18342D94-8EFD-43E9-93B7-547D48B369C1}">
      <dgm:prSet/>
      <dgm:spPr/>
      <dgm:t>
        <a:bodyPr/>
        <a:lstStyle/>
        <a:p>
          <a:endParaRPr lang="es-EC"/>
        </a:p>
      </dgm:t>
    </dgm:pt>
    <dgm:pt modelId="{12E29566-00C6-44D4-8616-ADCD08EDF04A}" type="pres">
      <dgm:prSet presAssocID="{DC161EB1-04F4-48BB-8E61-1DDB5B9FAC9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61DD70E4-C478-4BC4-993F-2FCD4C231C07}" type="pres">
      <dgm:prSet presAssocID="{DC161EB1-04F4-48BB-8E61-1DDB5B9FAC94}" presName="ribbon" presStyleLbl="node1" presStyleIdx="0" presStyleCnt="1"/>
      <dgm:spPr/>
      <dgm:t>
        <a:bodyPr/>
        <a:lstStyle/>
        <a:p>
          <a:endParaRPr lang="es-EC"/>
        </a:p>
      </dgm:t>
    </dgm:pt>
    <dgm:pt modelId="{F8442536-B021-4B6B-93D8-F66D167D8509}" type="pres">
      <dgm:prSet presAssocID="{DC161EB1-04F4-48BB-8E61-1DDB5B9FAC94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B5F3C3C-E9F6-4EAF-9AB9-3A90D4796546}" type="pres">
      <dgm:prSet presAssocID="{DC161EB1-04F4-48BB-8E61-1DDB5B9FAC94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70795036-CB66-4A03-B596-C4CE6EC96120}" srcId="{DC161EB1-04F4-48BB-8E61-1DDB5B9FAC94}" destId="{6294B025-FB58-4409-800B-FFA628C78774}" srcOrd="0" destOrd="0" parTransId="{B55B2CFD-78B7-46BD-A690-02D2630C2802}" sibTransId="{6726B8E0-375E-4E58-AFF4-F1C06736977D}"/>
    <dgm:cxn modelId="{9DF8DADB-0E55-4274-866A-DD7785E1DE8E}" type="presOf" srcId="{6294B025-FB58-4409-800B-FFA628C78774}" destId="{F8442536-B021-4B6B-93D8-F66D167D8509}" srcOrd="0" destOrd="0" presId="urn:microsoft.com/office/officeart/2005/8/layout/arrow6"/>
    <dgm:cxn modelId="{18342D94-8EFD-43E9-93B7-547D48B369C1}" srcId="{DC161EB1-04F4-48BB-8E61-1DDB5B9FAC94}" destId="{9A7E7CCB-A0A9-4D3B-8060-9E4C7848F4B0}" srcOrd="1" destOrd="0" parTransId="{7DEB4E5F-578C-4F67-9100-E5CE32E93E33}" sibTransId="{F7FEB3F3-623F-4D58-9A1C-8855DCC9046D}"/>
    <dgm:cxn modelId="{5DD02DEE-C53C-43B9-93C6-FBCF8F564491}" type="presOf" srcId="{DC161EB1-04F4-48BB-8E61-1DDB5B9FAC94}" destId="{12E29566-00C6-44D4-8616-ADCD08EDF04A}" srcOrd="0" destOrd="0" presId="urn:microsoft.com/office/officeart/2005/8/layout/arrow6"/>
    <dgm:cxn modelId="{B2C976C1-2E8C-4D34-9332-8ED80938A852}" type="presOf" srcId="{9A7E7CCB-A0A9-4D3B-8060-9E4C7848F4B0}" destId="{3B5F3C3C-E9F6-4EAF-9AB9-3A90D4796546}" srcOrd="0" destOrd="0" presId="urn:microsoft.com/office/officeart/2005/8/layout/arrow6"/>
    <dgm:cxn modelId="{01D1CF0F-785E-4BF2-84A9-A56AA809749C}" type="presParOf" srcId="{12E29566-00C6-44D4-8616-ADCD08EDF04A}" destId="{61DD70E4-C478-4BC4-993F-2FCD4C231C07}" srcOrd="0" destOrd="0" presId="urn:microsoft.com/office/officeart/2005/8/layout/arrow6"/>
    <dgm:cxn modelId="{7812058C-0CBD-4429-8FB4-EC9251549A9D}" type="presParOf" srcId="{12E29566-00C6-44D4-8616-ADCD08EDF04A}" destId="{F8442536-B021-4B6B-93D8-F66D167D8509}" srcOrd="1" destOrd="0" presId="urn:microsoft.com/office/officeart/2005/8/layout/arrow6"/>
    <dgm:cxn modelId="{D0771915-8689-499C-8B0B-B8BAA906C69E}" type="presParOf" srcId="{12E29566-00C6-44D4-8616-ADCD08EDF04A}" destId="{3B5F3C3C-E9F6-4EAF-9AB9-3A90D479654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4A6B986-E08C-4275-BAE3-8C07EA4E0EC2}" type="doc">
      <dgm:prSet loTypeId="urn:microsoft.com/office/officeart/2005/8/layout/equation2" loCatId="relationship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es-EC"/>
        </a:p>
      </dgm:t>
    </dgm:pt>
    <dgm:pt modelId="{0B7626C4-C2D4-410E-8D02-6F371B20F217}">
      <dgm:prSet custT="1"/>
      <dgm:spPr/>
      <dgm:t>
        <a:bodyPr/>
        <a:lstStyle/>
        <a:p>
          <a:pPr rtl="0"/>
          <a:r>
            <a:rPr lang="es-EC" sz="1600" dirty="0" smtClean="0"/>
            <a:t>ERP comercial</a:t>
          </a:r>
          <a:endParaRPr lang="es-EC" sz="1600" dirty="0"/>
        </a:p>
      </dgm:t>
    </dgm:pt>
    <dgm:pt modelId="{7FA0FB5F-B410-45FB-8F76-58C790806751}" type="parTrans" cxnId="{16ACA36A-AFCA-476B-9D28-D939E068B0F9}">
      <dgm:prSet/>
      <dgm:spPr/>
      <dgm:t>
        <a:bodyPr/>
        <a:lstStyle/>
        <a:p>
          <a:endParaRPr lang="es-EC" sz="2000"/>
        </a:p>
      </dgm:t>
    </dgm:pt>
    <dgm:pt modelId="{56E08BFA-7581-43AB-9368-4746B2B11778}" type="sibTrans" cxnId="{16ACA36A-AFCA-476B-9D28-D939E068B0F9}">
      <dgm:prSet/>
      <dgm:spPr/>
      <dgm:t>
        <a:bodyPr/>
        <a:lstStyle/>
        <a:p>
          <a:endParaRPr lang="es-EC" sz="2000" dirty="0"/>
        </a:p>
      </dgm:t>
    </dgm:pt>
    <dgm:pt modelId="{00382A70-F555-4F2B-A2E0-D43CB633183C}">
      <dgm:prSet custT="1"/>
      <dgm:spPr/>
      <dgm:t>
        <a:bodyPr/>
        <a:lstStyle/>
        <a:p>
          <a:pPr rtl="0"/>
          <a:r>
            <a:rPr lang="es-EC" sz="2000" dirty="0" smtClean="0"/>
            <a:t>SINFIP</a:t>
          </a:r>
          <a:endParaRPr lang="es-EC" sz="2000" dirty="0"/>
        </a:p>
      </dgm:t>
    </dgm:pt>
    <dgm:pt modelId="{5A0EB34A-A3CA-4EED-9743-156DF01707C4}" type="parTrans" cxnId="{6B652A8F-6A01-40AB-88FB-168E8ABFFF24}">
      <dgm:prSet/>
      <dgm:spPr/>
      <dgm:t>
        <a:bodyPr/>
        <a:lstStyle/>
        <a:p>
          <a:endParaRPr lang="es-EC"/>
        </a:p>
      </dgm:t>
    </dgm:pt>
    <dgm:pt modelId="{9768D2B8-1C17-4A16-9FE0-0B3CCBE8FBFD}" type="sibTrans" cxnId="{6B652A8F-6A01-40AB-88FB-168E8ABFFF24}">
      <dgm:prSet/>
      <dgm:spPr/>
      <dgm:t>
        <a:bodyPr/>
        <a:lstStyle/>
        <a:p>
          <a:endParaRPr lang="es-EC"/>
        </a:p>
      </dgm:t>
    </dgm:pt>
    <dgm:pt modelId="{6F4473A2-4E8D-462B-B5AC-C93837111875}">
      <dgm:prSet custT="1"/>
      <dgm:spPr/>
      <dgm:t>
        <a:bodyPr/>
        <a:lstStyle/>
        <a:p>
          <a:pPr rtl="0"/>
          <a:r>
            <a:rPr lang="es-EC" sz="1600" dirty="0" smtClean="0"/>
            <a:t>Desarrollo a la medida</a:t>
          </a:r>
          <a:endParaRPr lang="es-EC" sz="1600" dirty="0"/>
        </a:p>
      </dgm:t>
    </dgm:pt>
    <dgm:pt modelId="{28A03399-7C47-4DB4-B14D-ED49E34CD60D}" type="parTrans" cxnId="{8D352352-710A-4C29-B0E3-088278D059A7}">
      <dgm:prSet/>
      <dgm:spPr/>
      <dgm:t>
        <a:bodyPr/>
        <a:lstStyle/>
        <a:p>
          <a:endParaRPr lang="es-EC"/>
        </a:p>
      </dgm:t>
    </dgm:pt>
    <dgm:pt modelId="{57A4DF37-1BC3-464C-BD3D-45740279E684}" type="sibTrans" cxnId="{8D352352-710A-4C29-B0E3-088278D059A7}">
      <dgm:prSet/>
      <dgm:spPr/>
      <dgm:t>
        <a:bodyPr/>
        <a:lstStyle/>
        <a:p>
          <a:endParaRPr lang="es-EC" dirty="0"/>
        </a:p>
      </dgm:t>
    </dgm:pt>
    <dgm:pt modelId="{A5CC374B-5CC2-4EAC-95AF-EA74A656DD51}" type="pres">
      <dgm:prSet presAssocID="{A4A6B986-E08C-4275-BAE3-8C07EA4E0EC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2CBB9F4C-CD10-497B-BFB6-AC4AD07B04EB}" type="pres">
      <dgm:prSet presAssocID="{A4A6B986-E08C-4275-BAE3-8C07EA4E0EC2}" presName="vNodes" presStyleCnt="0"/>
      <dgm:spPr/>
    </dgm:pt>
    <dgm:pt modelId="{30A820D7-73EE-469C-8E35-E63FBBC87A08}" type="pres">
      <dgm:prSet presAssocID="{0B7626C4-C2D4-410E-8D02-6F371B20F217}" presName="node" presStyleLbl="node1" presStyleIdx="0" presStyleCnt="3" custScaleX="139866" custScaleY="141869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D5DA782-5E38-447E-9429-CF0ADE735FA1}" type="pres">
      <dgm:prSet presAssocID="{56E08BFA-7581-43AB-9368-4746B2B11778}" presName="spacerT" presStyleCnt="0"/>
      <dgm:spPr/>
    </dgm:pt>
    <dgm:pt modelId="{2C5F5752-36D9-426D-946C-202FD04C7B5C}" type="pres">
      <dgm:prSet presAssocID="{56E08BFA-7581-43AB-9368-4746B2B11778}" presName="sibTrans" presStyleLbl="sibTrans2D1" presStyleIdx="0" presStyleCnt="2"/>
      <dgm:spPr/>
      <dgm:t>
        <a:bodyPr/>
        <a:lstStyle/>
        <a:p>
          <a:endParaRPr lang="es-EC"/>
        </a:p>
      </dgm:t>
    </dgm:pt>
    <dgm:pt modelId="{C74D3E72-DD4B-4F54-B695-1B1CA429FF8C}" type="pres">
      <dgm:prSet presAssocID="{56E08BFA-7581-43AB-9368-4746B2B11778}" presName="spacerB" presStyleCnt="0"/>
      <dgm:spPr/>
    </dgm:pt>
    <dgm:pt modelId="{FDCDC1A3-C6EB-4E75-AA7E-17949D184483}" type="pres">
      <dgm:prSet presAssocID="{6F4473A2-4E8D-462B-B5AC-C9383711187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E201585-BE57-4049-8308-671520A1D6C3}" type="pres">
      <dgm:prSet presAssocID="{A4A6B986-E08C-4275-BAE3-8C07EA4E0EC2}" presName="sibTransLast" presStyleLbl="sibTrans2D1" presStyleIdx="1" presStyleCnt="2"/>
      <dgm:spPr/>
      <dgm:t>
        <a:bodyPr/>
        <a:lstStyle/>
        <a:p>
          <a:endParaRPr lang="es-EC"/>
        </a:p>
      </dgm:t>
    </dgm:pt>
    <dgm:pt modelId="{41C8DE9D-613C-4F12-9A3B-0E6EA1641BF2}" type="pres">
      <dgm:prSet presAssocID="{A4A6B986-E08C-4275-BAE3-8C07EA4E0EC2}" presName="connectorText" presStyleLbl="sibTrans2D1" presStyleIdx="1" presStyleCnt="2"/>
      <dgm:spPr/>
      <dgm:t>
        <a:bodyPr/>
        <a:lstStyle/>
        <a:p>
          <a:endParaRPr lang="es-EC"/>
        </a:p>
      </dgm:t>
    </dgm:pt>
    <dgm:pt modelId="{694DA2EC-0904-4737-92FD-E442977A141C}" type="pres">
      <dgm:prSet presAssocID="{A4A6B986-E08C-4275-BAE3-8C07EA4E0EC2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274A4879-4BB8-42C2-829D-18960441F6F7}" type="presOf" srcId="{00382A70-F555-4F2B-A2E0-D43CB633183C}" destId="{694DA2EC-0904-4737-92FD-E442977A141C}" srcOrd="0" destOrd="0" presId="urn:microsoft.com/office/officeart/2005/8/layout/equation2"/>
    <dgm:cxn modelId="{0635A580-7E79-4041-B958-3BD9544F0787}" type="presOf" srcId="{57A4DF37-1BC3-464C-BD3D-45740279E684}" destId="{3E201585-BE57-4049-8308-671520A1D6C3}" srcOrd="0" destOrd="0" presId="urn:microsoft.com/office/officeart/2005/8/layout/equation2"/>
    <dgm:cxn modelId="{EB7BD390-E663-4F9F-A59F-96E8D18FFE06}" type="presOf" srcId="{6F4473A2-4E8D-462B-B5AC-C93837111875}" destId="{FDCDC1A3-C6EB-4E75-AA7E-17949D184483}" srcOrd="0" destOrd="0" presId="urn:microsoft.com/office/officeart/2005/8/layout/equation2"/>
    <dgm:cxn modelId="{BF7C4546-30A7-4CA5-9592-7F0453415DC7}" type="presOf" srcId="{0B7626C4-C2D4-410E-8D02-6F371B20F217}" destId="{30A820D7-73EE-469C-8E35-E63FBBC87A08}" srcOrd="0" destOrd="0" presId="urn:microsoft.com/office/officeart/2005/8/layout/equation2"/>
    <dgm:cxn modelId="{03C4CC42-4AF7-4512-B2C3-162AB77DAE7C}" type="presOf" srcId="{A4A6B986-E08C-4275-BAE3-8C07EA4E0EC2}" destId="{A5CC374B-5CC2-4EAC-95AF-EA74A656DD51}" srcOrd="0" destOrd="0" presId="urn:microsoft.com/office/officeart/2005/8/layout/equation2"/>
    <dgm:cxn modelId="{16ACA36A-AFCA-476B-9D28-D939E068B0F9}" srcId="{A4A6B986-E08C-4275-BAE3-8C07EA4E0EC2}" destId="{0B7626C4-C2D4-410E-8D02-6F371B20F217}" srcOrd="0" destOrd="0" parTransId="{7FA0FB5F-B410-45FB-8F76-58C790806751}" sibTransId="{56E08BFA-7581-43AB-9368-4746B2B11778}"/>
    <dgm:cxn modelId="{FD8B8EC3-A4F0-40B6-A2CC-D8A7E8FBAEED}" type="presOf" srcId="{57A4DF37-1BC3-464C-BD3D-45740279E684}" destId="{41C8DE9D-613C-4F12-9A3B-0E6EA1641BF2}" srcOrd="1" destOrd="0" presId="urn:microsoft.com/office/officeart/2005/8/layout/equation2"/>
    <dgm:cxn modelId="{CD73D98F-DC42-4040-9FB3-8071F0D92EC8}" type="presOf" srcId="{56E08BFA-7581-43AB-9368-4746B2B11778}" destId="{2C5F5752-36D9-426D-946C-202FD04C7B5C}" srcOrd="0" destOrd="0" presId="urn:microsoft.com/office/officeart/2005/8/layout/equation2"/>
    <dgm:cxn modelId="{6B652A8F-6A01-40AB-88FB-168E8ABFFF24}" srcId="{A4A6B986-E08C-4275-BAE3-8C07EA4E0EC2}" destId="{00382A70-F555-4F2B-A2E0-D43CB633183C}" srcOrd="2" destOrd="0" parTransId="{5A0EB34A-A3CA-4EED-9743-156DF01707C4}" sibTransId="{9768D2B8-1C17-4A16-9FE0-0B3CCBE8FBFD}"/>
    <dgm:cxn modelId="{8D352352-710A-4C29-B0E3-088278D059A7}" srcId="{A4A6B986-E08C-4275-BAE3-8C07EA4E0EC2}" destId="{6F4473A2-4E8D-462B-B5AC-C93837111875}" srcOrd="1" destOrd="0" parTransId="{28A03399-7C47-4DB4-B14D-ED49E34CD60D}" sibTransId="{57A4DF37-1BC3-464C-BD3D-45740279E684}"/>
    <dgm:cxn modelId="{BB03D0DF-5A77-4CC8-8DA8-C1AA47FB901D}" type="presParOf" srcId="{A5CC374B-5CC2-4EAC-95AF-EA74A656DD51}" destId="{2CBB9F4C-CD10-497B-BFB6-AC4AD07B04EB}" srcOrd="0" destOrd="0" presId="urn:microsoft.com/office/officeart/2005/8/layout/equation2"/>
    <dgm:cxn modelId="{5DAAC03C-D1A2-4D5D-86C4-571D0411DAAA}" type="presParOf" srcId="{2CBB9F4C-CD10-497B-BFB6-AC4AD07B04EB}" destId="{30A820D7-73EE-469C-8E35-E63FBBC87A08}" srcOrd="0" destOrd="0" presId="urn:microsoft.com/office/officeart/2005/8/layout/equation2"/>
    <dgm:cxn modelId="{1750AAC5-DA79-4D29-8F17-F323AE841083}" type="presParOf" srcId="{2CBB9F4C-CD10-497B-BFB6-AC4AD07B04EB}" destId="{8D5DA782-5E38-447E-9429-CF0ADE735FA1}" srcOrd="1" destOrd="0" presId="urn:microsoft.com/office/officeart/2005/8/layout/equation2"/>
    <dgm:cxn modelId="{7101D180-6353-4DF4-B101-E98C355F3D3D}" type="presParOf" srcId="{2CBB9F4C-CD10-497B-BFB6-AC4AD07B04EB}" destId="{2C5F5752-36D9-426D-946C-202FD04C7B5C}" srcOrd="2" destOrd="0" presId="urn:microsoft.com/office/officeart/2005/8/layout/equation2"/>
    <dgm:cxn modelId="{BE0DB28D-3BA3-471E-83EB-BFA4EE1A543E}" type="presParOf" srcId="{2CBB9F4C-CD10-497B-BFB6-AC4AD07B04EB}" destId="{C74D3E72-DD4B-4F54-B695-1B1CA429FF8C}" srcOrd="3" destOrd="0" presId="urn:microsoft.com/office/officeart/2005/8/layout/equation2"/>
    <dgm:cxn modelId="{1751AC31-AEEE-47DE-92A2-7108B3139F1A}" type="presParOf" srcId="{2CBB9F4C-CD10-497B-BFB6-AC4AD07B04EB}" destId="{FDCDC1A3-C6EB-4E75-AA7E-17949D184483}" srcOrd="4" destOrd="0" presId="urn:microsoft.com/office/officeart/2005/8/layout/equation2"/>
    <dgm:cxn modelId="{263A1C66-F4A8-4C42-8602-CE7FF36B2D7B}" type="presParOf" srcId="{A5CC374B-5CC2-4EAC-95AF-EA74A656DD51}" destId="{3E201585-BE57-4049-8308-671520A1D6C3}" srcOrd="1" destOrd="0" presId="urn:microsoft.com/office/officeart/2005/8/layout/equation2"/>
    <dgm:cxn modelId="{2342B44A-0203-4AA6-9127-FA2EDE22D3AC}" type="presParOf" srcId="{3E201585-BE57-4049-8308-671520A1D6C3}" destId="{41C8DE9D-613C-4F12-9A3B-0E6EA1641BF2}" srcOrd="0" destOrd="0" presId="urn:microsoft.com/office/officeart/2005/8/layout/equation2"/>
    <dgm:cxn modelId="{18E51174-95EF-46CD-8A3D-29170FB2846C}" type="presParOf" srcId="{A5CC374B-5CC2-4EAC-95AF-EA74A656DD51}" destId="{694DA2EC-0904-4737-92FD-E442977A141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5718100-B29C-4414-8EA6-010474E937F1}" type="doc">
      <dgm:prSet loTypeId="urn:microsoft.com/office/officeart/2005/8/layout/vProcess5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C303C13D-2351-4AA6-A060-34A10827EABE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s-EC" dirty="0" smtClean="0">
              <a:solidFill>
                <a:schemeClr val="tx1"/>
              </a:solidFill>
            </a:rPr>
            <a:t>Contratación de consultoría para el  análisis de brechas entre las Normas Ecuatorianas de Contabilidad Gubernamental y las Normas Internacionales de Contabilidad del Sector Público, y formulación de una estrategia de acercamiento (Apoyo BID)</a:t>
          </a:r>
          <a:endParaRPr lang="es-EC" dirty="0">
            <a:solidFill>
              <a:schemeClr val="tx1"/>
            </a:solidFill>
          </a:endParaRPr>
        </a:p>
      </dgm:t>
    </dgm:pt>
    <dgm:pt modelId="{AD207839-2414-41C6-B090-C0615852614F}" type="parTrans" cxnId="{758A466D-2A3B-4CB4-982C-CFF9998DED2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6581F9E-0553-43B4-BC6F-236B05832803}" type="sibTrans" cxnId="{758A466D-2A3B-4CB4-982C-CFF9998DED26}">
      <dgm:prSet/>
      <dgm:spPr/>
      <dgm:t>
        <a:bodyPr/>
        <a:lstStyle/>
        <a:p>
          <a:endParaRPr lang="es-EC" dirty="0">
            <a:solidFill>
              <a:schemeClr val="tx1"/>
            </a:solidFill>
          </a:endParaRPr>
        </a:p>
      </dgm:t>
    </dgm:pt>
    <dgm:pt modelId="{FE9F06E4-C4BA-4AA2-8F10-891402231A59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s-EC" dirty="0" smtClean="0">
              <a:solidFill>
                <a:schemeClr val="tx1"/>
              </a:solidFill>
            </a:rPr>
            <a:t>Capacitación interna de la Subsecretaría de Contabilidad Gubernamental en:</a:t>
          </a:r>
          <a:endParaRPr lang="es-EC" dirty="0">
            <a:solidFill>
              <a:schemeClr val="tx1"/>
            </a:solidFill>
          </a:endParaRPr>
        </a:p>
      </dgm:t>
    </dgm:pt>
    <dgm:pt modelId="{4215453B-86F8-4D87-9CC5-CFF41D1EBA2F}" type="parTrans" cxnId="{7E871991-E940-492E-98F1-FD064BA35B5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96843A7-F220-44DB-9FE9-9D24AFD11869}" type="sibTrans" cxnId="{7E871991-E940-492E-98F1-FD064BA35B5E}">
      <dgm:prSet/>
      <dgm:spPr/>
      <dgm:t>
        <a:bodyPr/>
        <a:lstStyle/>
        <a:p>
          <a:endParaRPr lang="es-EC" dirty="0">
            <a:solidFill>
              <a:schemeClr val="tx1"/>
            </a:solidFill>
          </a:endParaRPr>
        </a:p>
      </dgm:t>
    </dgm:pt>
    <dgm:pt modelId="{5E16E4E5-7508-4915-8909-AD0A8749EBF5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C" dirty="0" smtClean="0">
              <a:solidFill>
                <a:schemeClr val="tx1"/>
              </a:solidFill>
            </a:rPr>
            <a:t>NICSP septiembre a diciembre 2014 (Apoyo BID)</a:t>
          </a:r>
        </a:p>
      </dgm:t>
    </dgm:pt>
    <dgm:pt modelId="{88E94EC8-DBBE-4296-AF73-F98C481904D0}" type="parTrans" cxnId="{770553BA-3CBB-4702-B8A8-BE585387744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6C20BFD-B177-4621-B281-8977D0A5E2D1}" type="sibTrans" cxnId="{770553BA-3CBB-4702-B8A8-BE585387744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D01B519-A4ED-4DEE-B55C-6C0B06D93A89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C" dirty="0" smtClean="0">
              <a:solidFill>
                <a:schemeClr val="tx1"/>
              </a:solidFill>
            </a:rPr>
            <a:t>NIIF, 10 semanas durante noviembre 2014 y enero 2015.</a:t>
          </a:r>
          <a:endParaRPr lang="es-EC" dirty="0">
            <a:solidFill>
              <a:schemeClr val="tx1"/>
            </a:solidFill>
          </a:endParaRPr>
        </a:p>
      </dgm:t>
    </dgm:pt>
    <dgm:pt modelId="{99841D32-90D8-4F80-8FAD-5B49DF553C92}" type="parTrans" cxnId="{17E78094-24A4-44BC-878E-CBDCEDE7A41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20A5A90-4080-44C4-90D9-F1E43DB299EA}" type="sibTrans" cxnId="{17E78094-24A4-44BC-878E-CBDCEDE7A41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CB82ACD-DBB8-4943-AD10-473B54D16B00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C" dirty="0" smtClean="0">
              <a:solidFill>
                <a:schemeClr val="tx1"/>
              </a:solidFill>
            </a:rPr>
            <a:t>Intercambio de experiencias con otros países de la región en la aplicación de NICSP (Apoyo BID).</a:t>
          </a:r>
          <a:endParaRPr lang="es-EC" dirty="0">
            <a:solidFill>
              <a:schemeClr val="tx1"/>
            </a:solidFill>
          </a:endParaRPr>
        </a:p>
      </dgm:t>
    </dgm:pt>
    <dgm:pt modelId="{D883C61B-BC3B-4969-81D5-CE55715D4205}" type="parTrans" cxnId="{6E3B6D5D-B665-4760-9E19-44CB1EC867E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7E4375B-3B9A-4D47-8D0B-4103F3CCB063}" type="sibTrans" cxnId="{6E3B6D5D-B665-4760-9E19-44CB1EC867E5}">
      <dgm:prSet/>
      <dgm:spPr/>
      <dgm:t>
        <a:bodyPr/>
        <a:lstStyle/>
        <a:p>
          <a:endParaRPr lang="es-EC" dirty="0">
            <a:solidFill>
              <a:schemeClr val="tx1"/>
            </a:solidFill>
          </a:endParaRPr>
        </a:p>
      </dgm:t>
    </dgm:pt>
    <dgm:pt modelId="{22F5640A-FDDC-4178-9A48-599807E20FFF}">
      <dgm:prSet/>
      <dgm:spPr>
        <a:solidFill>
          <a:srgbClr val="FFC000"/>
        </a:solidFill>
      </dgm:spPr>
      <dgm:t>
        <a:bodyPr/>
        <a:lstStyle/>
        <a:p>
          <a:r>
            <a:rPr lang="es-EC" dirty="0" smtClean="0">
              <a:solidFill>
                <a:schemeClr val="tx1"/>
              </a:solidFill>
            </a:rPr>
            <a:t>Participación en CRECER 2015 en el evento a realizarse en Ecuador del 4 al 8 de mayo</a:t>
          </a:r>
          <a:endParaRPr lang="es-EC" dirty="0">
            <a:solidFill>
              <a:schemeClr val="tx1"/>
            </a:solidFill>
          </a:endParaRPr>
        </a:p>
      </dgm:t>
    </dgm:pt>
    <dgm:pt modelId="{94DED647-3E10-422A-8831-7CA6D42B9FD0}" type="parTrans" cxnId="{14E873DC-0D1C-4028-AFB3-21E21EE255A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2FC2475-EA68-486D-BF37-0C2602A61976}" type="sibTrans" cxnId="{14E873DC-0D1C-4028-AFB3-21E21EE255AA}">
      <dgm:prSet/>
      <dgm:spPr/>
      <dgm:t>
        <a:bodyPr/>
        <a:lstStyle/>
        <a:p>
          <a:endParaRPr lang="es-EC" dirty="0">
            <a:solidFill>
              <a:schemeClr val="tx1"/>
            </a:solidFill>
          </a:endParaRPr>
        </a:p>
      </dgm:t>
    </dgm:pt>
    <dgm:pt modelId="{E76617F8-7B47-4668-8FA3-E5249A58EE5F}">
      <dgm:prSet/>
      <dgm:spPr>
        <a:solidFill>
          <a:srgbClr val="FFC000"/>
        </a:solidFill>
      </dgm:spPr>
      <dgm:t>
        <a:bodyPr/>
        <a:lstStyle/>
        <a:p>
          <a:r>
            <a:rPr lang="es-EC" dirty="0" smtClean="0">
              <a:solidFill>
                <a:schemeClr val="tx1"/>
              </a:solidFill>
            </a:rPr>
            <a:t>Capacitación a formadores de formadores (Apoyo Banco Mundial, BID)</a:t>
          </a:r>
        </a:p>
      </dgm:t>
    </dgm:pt>
    <dgm:pt modelId="{32A20BC7-FFF0-4614-87AB-FCA8AC4FECDD}" type="parTrans" cxnId="{906477E9-311C-4141-A0B8-A7BE583C6F7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DDB5F3B-5AC1-4D33-96EA-C2605B9AF5A6}" type="sibTrans" cxnId="{906477E9-311C-4141-A0B8-A7BE583C6F7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A5E526A-7ACA-4DE2-A4EB-5C1C2FC5D2C2}" type="pres">
      <dgm:prSet presAssocID="{05718100-B29C-4414-8EA6-010474E937F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B4D03C14-6EE3-4BC8-A0B8-C7C1DA866936}" type="pres">
      <dgm:prSet presAssocID="{05718100-B29C-4414-8EA6-010474E937F1}" presName="dummyMaxCanvas" presStyleCnt="0">
        <dgm:presLayoutVars/>
      </dgm:prSet>
      <dgm:spPr/>
    </dgm:pt>
    <dgm:pt modelId="{3F062DAB-D82A-41FC-90C3-7595165AB59C}" type="pres">
      <dgm:prSet presAssocID="{05718100-B29C-4414-8EA6-010474E937F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D97EBDF-B7BD-45DE-9141-A940CF172F94}" type="pres">
      <dgm:prSet presAssocID="{05718100-B29C-4414-8EA6-010474E937F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8BBE6AC-3250-4D8C-983C-627DF60C334A}" type="pres">
      <dgm:prSet presAssocID="{05718100-B29C-4414-8EA6-010474E937F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13FADF5-8EE8-406C-BB2E-45199484514B}" type="pres">
      <dgm:prSet presAssocID="{05718100-B29C-4414-8EA6-010474E937F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79115D1-2819-486D-AE00-8C2844049433}" type="pres">
      <dgm:prSet presAssocID="{05718100-B29C-4414-8EA6-010474E937F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9FDF2B4-078F-4655-B354-778AE338A9A5}" type="pres">
      <dgm:prSet presAssocID="{05718100-B29C-4414-8EA6-010474E937F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E34757D-DE1F-479F-8F8C-96C954564A53}" type="pres">
      <dgm:prSet presAssocID="{05718100-B29C-4414-8EA6-010474E937F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3B363FA-7A18-40B3-86F0-4E5C33CABFED}" type="pres">
      <dgm:prSet presAssocID="{05718100-B29C-4414-8EA6-010474E937F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B6297C5-153E-44D5-8D39-97B522E76D9C}" type="pres">
      <dgm:prSet presAssocID="{05718100-B29C-4414-8EA6-010474E937F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735011D-5D5E-45C9-A70E-B2890CD0372C}" type="pres">
      <dgm:prSet presAssocID="{05718100-B29C-4414-8EA6-010474E937F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D6060A4-06F7-4B25-981A-CB6982001FEB}" type="pres">
      <dgm:prSet presAssocID="{05718100-B29C-4414-8EA6-010474E937F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2DC8B9F-EC84-4915-9213-8A4073F06409}" type="pres">
      <dgm:prSet presAssocID="{05718100-B29C-4414-8EA6-010474E937F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ACC9E5F-06A3-489B-A967-C1DC6AF1C405}" type="pres">
      <dgm:prSet presAssocID="{05718100-B29C-4414-8EA6-010474E937F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C4D1534-DF8E-4E21-82DA-07DA0C5BBB19}" type="pres">
      <dgm:prSet presAssocID="{05718100-B29C-4414-8EA6-010474E937F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50635AA6-BB9B-4074-8080-608E21E3AA2C}" type="presOf" srcId="{22F5640A-FDDC-4178-9A48-599807E20FFF}" destId="{7ACC9E5F-06A3-489B-A967-C1DC6AF1C405}" srcOrd="1" destOrd="0" presId="urn:microsoft.com/office/officeart/2005/8/layout/vProcess5"/>
    <dgm:cxn modelId="{85CAB20B-8AF2-46D4-9A80-5DCBBCB1FA94}" type="presOf" srcId="{05718100-B29C-4414-8EA6-010474E937F1}" destId="{0A5E526A-7ACA-4DE2-A4EB-5C1C2FC5D2C2}" srcOrd="0" destOrd="0" presId="urn:microsoft.com/office/officeart/2005/8/layout/vProcess5"/>
    <dgm:cxn modelId="{558151F4-962A-41FA-8374-9FDFEB674F6A}" type="presOf" srcId="{FE9F06E4-C4BA-4AA2-8F10-891402231A59}" destId="{AD97EBDF-B7BD-45DE-9141-A940CF172F94}" srcOrd="0" destOrd="0" presId="urn:microsoft.com/office/officeart/2005/8/layout/vProcess5"/>
    <dgm:cxn modelId="{1652E45E-06D7-4BE3-AAD3-F78724AA375D}" type="presOf" srcId="{FD01B519-A4ED-4DEE-B55C-6C0B06D93A89}" destId="{AD97EBDF-B7BD-45DE-9141-A940CF172F94}" srcOrd="0" destOrd="2" presId="urn:microsoft.com/office/officeart/2005/8/layout/vProcess5"/>
    <dgm:cxn modelId="{6E3B6D5D-B665-4760-9E19-44CB1EC867E5}" srcId="{05718100-B29C-4414-8EA6-010474E937F1}" destId="{3CB82ACD-DBB8-4943-AD10-473B54D16B00}" srcOrd="2" destOrd="0" parTransId="{D883C61B-BC3B-4969-81D5-CE55715D4205}" sibTransId="{C7E4375B-3B9A-4D47-8D0B-4103F3CCB063}"/>
    <dgm:cxn modelId="{84AA61BF-5F43-4BF0-910C-902117C962E1}" type="presOf" srcId="{C7E4375B-3B9A-4D47-8D0B-4103F3CCB063}" destId="{73B363FA-7A18-40B3-86F0-4E5C33CABFED}" srcOrd="0" destOrd="0" presId="urn:microsoft.com/office/officeart/2005/8/layout/vProcess5"/>
    <dgm:cxn modelId="{5EB89D53-45D4-41E2-A59A-57D9E93BDAFA}" type="presOf" srcId="{96581F9E-0553-43B4-BC6F-236B05832803}" destId="{D9FDF2B4-078F-4655-B354-778AE338A9A5}" srcOrd="0" destOrd="0" presId="urn:microsoft.com/office/officeart/2005/8/layout/vProcess5"/>
    <dgm:cxn modelId="{4E874DFB-9307-4B36-B516-73425DD1B908}" type="presOf" srcId="{22F5640A-FDDC-4178-9A48-599807E20FFF}" destId="{E13FADF5-8EE8-406C-BB2E-45199484514B}" srcOrd="0" destOrd="0" presId="urn:microsoft.com/office/officeart/2005/8/layout/vProcess5"/>
    <dgm:cxn modelId="{7E871991-E940-492E-98F1-FD064BA35B5E}" srcId="{05718100-B29C-4414-8EA6-010474E937F1}" destId="{FE9F06E4-C4BA-4AA2-8F10-891402231A59}" srcOrd="1" destOrd="0" parTransId="{4215453B-86F8-4D87-9CC5-CFF41D1EBA2F}" sibTransId="{396843A7-F220-44DB-9FE9-9D24AFD11869}"/>
    <dgm:cxn modelId="{758A466D-2A3B-4CB4-982C-CFF9998DED26}" srcId="{05718100-B29C-4414-8EA6-010474E937F1}" destId="{C303C13D-2351-4AA6-A060-34A10827EABE}" srcOrd="0" destOrd="0" parTransId="{AD207839-2414-41C6-B090-C0615852614F}" sibTransId="{96581F9E-0553-43B4-BC6F-236B05832803}"/>
    <dgm:cxn modelId="{6D82B352-BBFC-4A8A-B084-3D97DAB1F463}" type="presOf" srcId="{FD01B519-A4ED-4DEE-B55C-6C0B06D93A89}" destId="{5D6060A4-06F7-4B25-981A-CB6982001FEB}" srcOrd="1" destOrd="2" presId="urn:microsoft.com/office/officeart/2005/8/layout/vProcess5"/>
    <dgm:cxn modelId="{906477E9-311C-4141-A0B8-A7BE583C6F74}" srcId="{05718100-B29C-4414-8EA6-010474E937F1}" destId="{E76617F8-7B47-4668-8FA3-E5249A58EE5F}" srcOrd="4" destOrd="0" parTransId="{32A20BC7-FFF0-4614-87AB-FCA8AC4FECDD}" sibTransId="{5DDB5F3B-5AC1-4D33-96EA-C2605B9AF5A6}"/>
    <dgm:cxn modelId="{AEC5732A-3EE7-4284-923B-A0304D0AB614}" type="presOf" srcId="{3CB82ACD-DBB8-4943-AD10-473B54D16B00}" destId="{C2DC8B9F-EC84-4915-9213-8A4073F06409}" srcOrd="1" destOrd="0" presId="urn:microsoft.com/office/officeart/2005/8/layout/vProcess5"/>
    <dgm:cxn modelId="{C3FEE220-E7AA-400C-AAD2-2C6F280C75E9}" type="presOf" srcId="{3CB82ACD-DBB8-4943-AD10-473B54D16B00}" destId="{98BBE6AC-3250-4D8C-983C-627DF60C334A}" srcOrd="0" destOrd="0" presId="urn:microsoft.com/office/officeart/2005/8/layout/vProcess5"/>
    <dgm:cxn modelId="{16EF5237-7119-4C57-9241-9C621F1A5E85}" type="presOf" srcId="{E76617F8-7B47-4668-8FA3-E5249A58EE5F}" destId="{879115D1-2819-486D-AE00-8C2844049433}" srcOrd="0" destOrd="0" presId="urn:microsoft.com/office/officeart/2005/8/layout/vProcess5"/>
    <dgm:cxn modelId="{615624E6-1E6D-46B6-BE84-329B082B3330}" type="presOf" srcId="{5E16E4E5-7508-4915-8909-AD0A8749EBF5}" destId="{5D6060A4-06F7-4B25-981A-CB6982001FEB}" srcOrd="1" destOrd="1" presId="urn:microsoft.com/office/officeart/2005/8/layout/vProcess5"/>
    <dgm:cxn modelId="{14E873DC-0D1C-4028-AFB3-21E21EE255AA}" srcId="{05718100-B29C-4414-8EA6-010474E937F1}" destId="{22F5640A-FDDC-4178-9A48-599807E20FFF}" srcOrd="3" destOrd="0" parTransId="{94DED647-3E10-422A-8831-7CA6D42B9FD0}" sibTransId="{02FC2475-EA68-486D-BF37-0C2602A61976}"/>
    <dgm:cxn modelId="{587EF850-DCA8-4505-99E4-5D9BDBCF5C4F}" type="presOf" srcId="{E76617F8-7B47-4668-8FA3-E5249A58EE5F}" destId="{AC4D1534-DF8E-4E21-82DA-07DA0C5BBB19}" srcOrd="1" destOrd="0" presId="urn:microsoft.com/office/officeart/2005/8/layout/vProcess5"/>
    <dgm:cxn modelId="{17CBAAD7-2DCF-41A4-ADCE-67A8503CFB1C}" type="presOf" srcId="{C303C13D-2351-4AA6-A060-34A10827EABE}" destId="{8735011D-5D5E-45C9-A70E-B2890CD0372C}" srcOrd="1" destOrd="0" presId="urn:microsoft.com/office/officeart/2005/8/layout/vProcess5"/>
    <dgm:cxn modelId="{17E78094-24A4-44BC-878E-CBDCEDE7A41D}" srcId="{FE9F06E4-C4BA-4AA2-8F10-891402231A59}" destId="{FD01B519-A4ED-4DEE-B55C-6C0B06D93A89}" srcOrd="1" destOrd="0" parTransId="{99841D32-90D8-4F80-8FAD-5B49DF553C92}" sibTransId="{B20A5A90-4080-44C4-90D9-F1E43DB299EA}"/>
    <dgm:cxn modelId="{98992E7D-7314-4C76-8EA7-599AEDBBF10D}" type="presOf" srcId="{396843A7-F220-44DB-9FE9-9D24AFD11869}" destId="{8E34757D-DE1F-479F-8F8C-96C954564A53}" srcOrd="0" destOrd="0" presId="urn:microsoft.com/office/officeart/2005/8/layout/vProcess5"/>
    <dgm:cxn modelId="{A24E9313-E835-4843-B92D-AA25201803DD}" type="presOf" srcId="{C303C13D-2351-4AA6-A060-34A10827EABE}" destId="{3F062DAB-D82A-41FC-90C3-7595165AB59C}" srcOrd="0" destOrd="0" presId="urn:microsoft.com/office/officeart/2005/8/layout/vProcess5"/>
    <dgm:cxn modelId="{770553BA-3CBB-4702-B8A8-BE585387744C}" srcId="{FE9F06E4-C4BA-4AA2-8F10-891402231A59}" destId="{5E16E4E5-7508-4915-8909-AD0A8749EBF5}" srcOrd="0" destOrd="0" parTransId="{88E94EC8-DBBE-4296-AF73-F98C481904D0}" sibTransId="{46C20BFD-B177-4621-B281-8977D0A5E2D1}"/>
    <dgm:cxn modelId="{A364D170-3732-43A3-8D9E-96A5CC12382C}" type="presOf" srcId="{02FC2475-EA68-486D-BF37-0C2602A61976}" destId="{4B6297C5-153E-44D5-8D39-97B522E76D9C}" srcOrd="0" destOrd="0" presId="urn:microsoft.com/office/officeart/2005/8/layout/vProcess5"/>
    <dgm:cxn modelId="{CEA5FD1C-ABC0-416D-BE89-584B8CEC54DD}" type="presOf" srcId="{5E16E4E5-7508-4915-8909-AD0A8749EBF5}" destId="{AD97EBDF-B7BD-45DE-9141-A940CF172F94}" srcOrd="0" destOrd="1" presId="urn:microsoft.com/office/officeart/2005/8/layout/vProcess5"/>
    <dgm:cxn modelId="{9AB888F9-85E7-4043-80A6-803ACBA16144}" type="presOf" srcId="{FE9F06E4-C4BA-4AA2-8F10-891402231A59}" destId="{5D6060A4-06F7-4B25-981A-CB6982001FEB}" srcOrd="1" destOrd="0" presId="urn:microsoft.com/office/officeart/2005/8/layout/vProcess5"/>
    <dgm:cxn modelId="{E462A8DA-4A57-4F98-9917-4458998F6053}" type="presParOf" srcId="{0A5E526A-7ACA-4DE2-A4EB-5C1C2FC5D2C2}" destId="{B4D03C14-6EE3-4BC8-A0B8-C7C1DA866936}" srcOrd="0" destOrd="0" presId="urn:microsoft.com/office/officeart/2005/8/layout/vProcess5"/>
    <dgm:cxn modelId="{CD68EEF8-59EF-49A7-A322-B22D90C8CFCE}" type="presParOf" srcId="{0A5E526A-7ACA-4DE2-A4EB-5C1C2FC5D2C2}" destId="{3F062DAB-D82A-41FC-90C3-7595165AB59C}" srcOrd="1" destOrd="0" presId="urn:microsoft.com/office/officeart/2005/8/layout/vProcess5"/>
    <dgm:cxn modelId="{B7D47E40-47BD-4D04-B482-F2210306F403}" type="presParOf" srcId="{0A5E526A-7ACA-4DE2-A4EB-5C1C2FC5D2C2}" destId="{AD97EBDF-B7BD-45DE-9141-A940CF172F94}" srcOrd="2" destOrd="0" presId="urn:microsoft.com/office/officeart/2005/8/layout/vProcess5"/>
    <dgm:cxn modelId="{FA976104-C593-4533-B70B-EAAD63D567CC}" type="presParOf" srcId="{0A5E526A-7ACA-4DE2-A4EB-5C1C2FC5D2C2}" destId="{98BBE6AC-3250-4D8C-983C-627DF60C334A}" srcOrd="3" destOrd="0" presId="urn:microsoft.com/office/officeart/2005/8/layout/vProcess5"/>
    <dgm:cxn modelId="{28529B72-CFD4-40E7-92B2-FC4024F7D84E}" type="presParOf" srcId="{0A5E526A-7ACA-4DE2-A4EB-5C1C2FC5D2C2}" destId="{E13FADF5-8EE8-406C-BB2E-45199484514B}" srcOrd="4" destOrd="0" presId="urn:microsoft.com/office/officeart/2005/8/layout/vProcess5"/>
    <dgm:cxn modelId="{6BDFB5BF-9D1F-4292-8D9F-E0D13DF9625F}" type="presParOf" srcId="{0A5E526A-7ACA-4DE2-A4EB-5C1C2FC5D2C2}" destId="{879115D1-2819-486D-AE00-8C2844049433}" srcOrd="5" destOrd="0" presId="urn:microsoft.com/office/officeart/2005/8/layout/vProcess5"/>
    <dgm:cxn modelId="{826D90BF-F76D-498D-9D4E-A5803063C3A3}" type="presParOf" srcId="{0A5E526A-7ACA-4DE2-A4EB-5C1C2FC5D2C2}" destId="{D9FDF2B4-078F-4655-B354-778AE338A9A5}" srcOrd="6" destOrd="0" presId="urn:microsoft.com/office/officeart/2005/8/layout/vProcess5"/>
    <dgm:cxn modelId="{D6453DDD-C1DD-40E5-86AA-71E8BD26EA72}" type="presParOf" srcId="{0A5E526A-7ACA-4DE2-A4EB-5C1C2FC5D2C2}" destId="{8E34757D-DE1F-479F-8F8C-96C954564A53}" srcOrd="7" destOrd="0" presId="urn:microsoft.com/office/officeart/2005/8/layout/vProcess5"/>
    <dgm:cxn modelId="{3C4FE091-EA52-4B21-9539-BBF5CE7262C4}" type="presParOf" srcId="{0A5E526A-7ACA-4DE2-A4EB-5C1C2FC5D2C2}" destId="{73B363FA-7A18-40B3-86F0-4E5C33CABFED}" srcOrd="8" destOrd="0" presId="urn:microsoft.com/office/officeart/2005/8/layout/vProcess5"/>
    <dgm:cxn modelId="{277D1324-B7A9-4E9C-8796-8C68717E8981}" type="presParOf" srcId="{0A5E526A-7ACA-4DE2-A4EB-5C1C2FC5D2C2}" destId="{4B6297C5-153E-44D5-8D39-97B522E76D9C}" srcOrd="9" destOrd="0" presId="urn:microsoft.com/office/officeart/2005/8/layout/vProcess5"/>
    <dgm:cxn modelId="{3FF26D57-4F69-4DC2-9FE4-9848FD8FA9FA}" type="presParOf" srcId="{0A5E526A-7ACA-4DE2-A4EB-5C1C2FC5D2C2}" destId="{8735011D-5D5E-45C9-A70E-B2890CD0372C}" srcOrd="10" destOrd="0" presId="urn:microsoft.com/office/officeart/2005/8/layout/vProcess5"/>
    <dgm:cxn modelId="{9DD9193A-B617-4CF4-AB00-E0830EA04EA1}" type="presParOf" srcId="{0A5E526A-7ACA-4DE2-A4EB-5C1C2FC5D2C2}" destId="{5D6060A4-06F7-4B25-981A-CB6982001FEB}" srcOrd="11" destOrd="0" presId="urn:microsoft.com/office/officeart/2005/8/layout/vProcess5"/>
    <dgm:cxn modelId="{A7D04F72-4233-4723-8412-F37693D4302A}" type="presParOf" srcId="{0A5E526A-7ACA-4DE2-A4EB-5C1C2FC5D2C2}" destId="{C2DC8B9F-EC84-4915-9213-8A4073F06409}" srcOrd="12" destOrd="0" presId="urn:microsoft.com/office/officeart/2005/8/layout/vProcess5"/>
    <dgm:cxn modelId="{37794F39-5C29-4E3F-9BBF-65B53A962C19}" type="presParOf" srcId="{0A5E526A-7ACA-4DE2-A4EB-5C1C2FC5D2C2}" destId="{7ACC9E5F-06A3-489B-A967-C1DC6AF1C405}" srcOrd="13" destOrd="0" presId="urn:microsoft.com/office/officeart/2005/8/layout/vProcess5"/>
    <dgm:cxn modelId="{C827A165-22C0-4414-B08D-B493363EADD8}" type="presParOf" srcId="{0A5E526A-7ACA-4DE2-A4EB-5C1C2FC5D2C2}" destId="{AC4D1534-DF8E-4E21-82DA-07DA0C5BBB1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AF647A-5594-4F14-B42D-4716048889AF}" type="doc">
      <dgm:prSet loTypeId="urn:microsoft.com/office/officeart/2005/8/layout/hProcess4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B269A296-2D13-42BE-AF00-207456A3C724}">
      <dgm:prSet phldrT="[Texto]"/>
      <dgm:spPr/>
      <dgm:t>
        <a:bodyPr/>
        <a:lstStyle/>
        <a:p>
          <a:r>
            <a:rPr lang="es-EC" dirty="0" smtClean="0"/>
            <a:t>1998-2007</a:t>
          </a:r>
          <a:endParaRPr lang="es-EC" dirty="0"/>
        </a:p>
      </dgm:t>
    </dgm:pt>
    <dgm:pt modelId="{6318F331-4AC9-4ADA-A7CC-9797730C0B2C}" type="parTrans" cxnId="{D2C87651-14D1-4473-92C1-654107221483}">
      <dgm:prSet/>
      <dgm:spPr/>
      <dgm:t>
        <a:bodyPr/>
        <a:lstStyle/>
        <a:p>
          <a:endParaRPr lang="es-EC"/>
        </a:p>
      </dgm:t>
    </dgm:pt>
    <dgm:pt modelId="{EAC66BE4-CC0C-44D1-BC51-EA5619E3F994}" type="sibTrans" cxnId="{D2C87651-14D1-4473-92C1-654107221483}">
      <dgm:prSet/>
      <dgm:spPr/>
      <dgm:t>
        <a:bodyPr/>
        <a:lstStyle/>
        <a:p>
          <a:endParaRPr lang="es-EC" dirty="0"/>
        </a:p>
      </dgm:t>
    </dgm:pt>
    <dgm:pt modelId="{DB142AC9-7516-4474-9315-60B131FD08C5}">
      <dgm:prSet phldrT="[Texto]"/>
      <dgm:spPr/>
      <dgm:t>
        <a:bodyPr/>
        <a:lstStyle/>
        <a:p>
          <a:r>
            <a:rPr lang="es-EC" dirty="0" smtClean="0"/>
            <a:t>Cliente – Servidor</a:t>
          </a:r>
          <a:endParaRPr lang="es-EC" dirty="0"/>
        </a:p>
      </dgm:t>
    </dgm:pt>
    <dgm:pt modelId="{A0C26DAE-4A3A-4220-8AF7-0803825D464F}" type="parTrans" cxnId="{B89A8512-E1A8-433B-AD6A-A9DC5798AE5B}">
      <dgm:prSet/>
      <dgm:spPr/>
      <dgm:t>
        <a:bodyPr/>
        <a:lstStyle/>
        <a:p>
          <a:endParaRPr lang="es-EC"/>
        </a:p>
      </dgm:t>
    </dgm:pt>
    <dgm:pt modelId="{76089A9E-8AC2-4868-B127-29209AE7BD83}" type="sibTrans" cxnId="{B89A8512-E1A8-433B-AD6A-A9DC5798AE5B}">
      <dgm:prSet/>
      <dgm:spPr/>
      <dgm:t>
        <a:bodyPr/>
        <a:lstStyle/>
        <a:p>
          <a:endParaRPr lang="es-EC"/>
        </a:p>
      </dgm:t>
    </dgm:pt>
    <dgm:pt modelId="{58E0BD7C-8F1A-4F76-91DF-7B8C793F11A2}">
      <dgm:prSet phldrT="[Texto]"/>
      <dgm:spPr/>
      <dgm:t>
        <a:bodyPr/>
        <a:lstStyle/>
        <a:p>
          <a:r>
            <a:rPr lang="es-EC" dirty="0" smtClean="0"/>
            <a:t>2008-2014</a:t>
          </a:r>
          <a:endParaRPr lang="es-EC" dirty="0"/>
        </a:p>
      </dgm:t>
    </dgm:pt>
    <dgm:pt modelId="{B4FEA965-46C3-4D26-8A72-A7D3C2AC97D4}" type="parTrans" cxnId="{385788BB-8D97-4ABE-A7C5-5C717BD01DD3}">
      <dgm:prSet/>
      <dgm:spPr/>
      <dgm:t>
        <a:bodyPr/>
        <a:lstStyle/>
        <a:p>
          <a:endParaRPr lang="es-EC"/>
        </a:p>
      </dgm:t>
    </dgm:pt>
    <dgm:pt modelId="{F17646FA-4D14-45C2-AE55-FCE9B40CE522}" type="sibTrans" cxnId="{385788BB-8D97-4ABE-A7C5-5C717BD01DD3}">
      <dgm:prSet/>
      <dgm:spPr/>
      <dgm:t>
        <a:bodyPr/>
        <a:lstStyle/>
        <a:p>
          <a:endParaRPr lang="es-EC"/>
        </a:p>
      </dgm:t>
    </dgm:pt>
    <dgm:pt modelId="{07876F56-3BB6-4997-88BD-ADC3A0762E14}">
      <dgm:prSet phldrT="[Texto]"/>
      <dgm:spPr/>
      <dgm:t>
        <a:bodyPr/>
        <a:lstStyle/>
        <a:p>
          <a:r>
            <a:rPr lang="es-EC" dirty="0" smtClean="0"/>
            <a:t>El Gobierno Central como un solo ente financiero </a:t>
          </a:r>
          <a:endParaRPr lang="es-EC" dirty="0"/>
        </a:p>
      </dgm:t>
    </dgm:pt>
    <dgm:pt modelId="{36FE09B7-71E1-4FDB-8A15-6609806C0C6D}" type="parTrans" cxnId="{E9A5E36E-87A1-433B-B309-25A5D8CFE1BE}">
      <dgm:prSet/>
      <dgm:spPr/>
      <dgm:t>
        <a:bodyPr/>
        <a:lstStyle/>
        <a:p>
          <a:endParaRPr lang="es-EC"/>
        </a:p>
      </dgm:t>
    </dgm:pt>
    <dgm:pt modelId="{80C343A6-06DD-43C7-A5BA-0948DB809645}" type="sibTrans" cxnId="{E9A5E36E-87A1-433B-B309-25A5D8CFE1BE}">
      <dgm:prSet/>
      <dgm:spPr/>
      <dgm:t>
        <a:bodyPr/>
        <a:lstStyle/>
        <a:p>
          <a:endParaRPr lang="es-EC"/>
        </a:p>
      </dgm:t>
    </dgm:pt>
    <dgm:pt modelId="{345A685D-E5CB-433C-A69E-E4ABF6F9F113}">
      <dgm:prSet phldrT="[Texto]"/>
      <dgm:spPr/>
      <dgm:t>
        <a:bodyPr/>
        <a:lstStyle/>
        <a:p>
          <a:r>
            <a:rPr lang="es-EC" dirty="0" smtClean="0"/>
            <a:t>Cobertura Limitada</a:t>
          </a:r>
          <a:endParaRPr lang="es-EC" dirty="0"/>
        </a:p>
      </dgm:t>
    </dgm:pt>
    <dgm:pt modelId="{EED341F3-6156-4148-B555-2001B13E5A5E}" type="parTrans" cxnId="{B6F8BD0C-D2D0-405A-9924-FF4D78703AEA}">
      <dgm:prSet/>
      <dgm:spPr/>
      <dgm:t>
        <a:bodyPr/>
        <a:lstStyle/>
        <a:p>
          <a:endParaRPr lang="es-EC"/>
        </a:p>
      </dgm:t>
    </dgm:pt>
    <dgm:pt modelId="{9D1406B3-78F3-4DC1-8F6F-323C50ABFEC1}" type="sibTrans" cxnId="{B6F8BD0C-D2D0-405A-9924-FF4D78703AEA}">
      <dgm:prSet/>
      <dgm:spPr/>
      <dgm:t>
        <a:bodyPr/>
        <a:lstStyle/>
        <a:p>
          <a:endParaRPr lang="es-EC"/>
        </a:p>
      </dgm:t>
    </dgm:pt>
    <dgm:pt modelId="{77F225FD-777E-4AFC-8573-87218F8D4223}">
      <dgm:prSet phldrT="[Texto]"/>
      <dgm:spPr/>
      <dgm:t>
        <a:bodyPr/>
        <a:lstStyle/>
        <a:p>
          <a:r>
            <a:rPr lang="es-EC" dirty="0" smtClean="0"/>
            <a:t>Acceso vía Web al eSIGEF</a:t>
          </a:r>
          <a:endParaRPr lang="es-EC" dirty="0"/>
        </a:p>
      </dgm:t>
    </dgm:pt>
    <dgm:pt modelId="{84F7F8DB-C076-4FAC-AF61-720388839C7D}" type="parTrans" cxnId="{81B4FB4B-4CDF-4658-9457-14CDD2DDB907}">
      <dgm:prSet/>
      <dgm:spPr/>
      <dgm:t>
        <a:bodyPr/>
        <a:lstStyle/>
        <a:p>
          <a:endParaRPr lang="es-EC"/>
        </a:p>
      </dgm:t>
    </dgm:pt>
    <dgm:pt modelId="{45CABF04-8D34-41A2-8A72-15DD9516EA7A}" type="sibTrans" cxnId="{81B4FB4B-4CDF-4658-9457-14CDD2DDB907}">
      <dgm:prSet/>
      <dgm:spPr/>
      <dgm:t>
        <a:bodyPr/>
        <a:lstStyle/>
        <a:p>
          <a:endParaRPr lang="es-EC"/>
        </a:p>
      </dgm:t>
    </dgm:pt>
    <dgm:pt modelId="{A3400D73-983D-4F43-B981-D0863FB21ED8}">
      <dgm:prSet phldrT="[Texto]"/>
      <dgm:spPr/>
      <dgm:t>
        <a:bodyPr/>
        <a:lstStyle/>
        <a:p>
          <a:r>
            <a:rPr lang="es-EC" dirty="0" smtClean="0"/>
            <a:t>Centralización normativa y desconcentración operativa</a:t>
          </a:r>
          <a:endParaRPr lang="es-EC" dirty="0"/>
        </a:p>
      </dgm:t>
    </dgm:pt>
    <dgm:pt modelId="{4516B1FC-A0DA-4B74-A7E5-8595569B7A58}" type="parTrans" cxnId="{07495F0C-9DD9-4996-8E17-C2049824673A}">
      <dgm:prSet/>
      <dgm:spPr/>
      <dgm:t>
        <a:bodyPr/>
        <a:lstStyle/>
        <a:p>
          <a:endParaRPr lang="es-EC"/>
        </a:p>
      </dgm:t>
    </dgm:pt>
    <dgm:pt modelId="{B52D6861-164C-4EF9-8BC1-90D10D91C22E}" type="sibTrans" cxnId="{07495F0C-9DD9-4996-8E17-C2049824673A}">
      <dgm:prSet/>
      <dgm:spPr/>
      <dgm:t>
        <a:bodyPr/>
        <a:lstStyle/>
        <a:p>
          <a:endParaRPr lang="es-EC"/>
        </a:p>
      </dgm:t>
    </dgm:pt>
    <dgm:pt modelId="{A146E77C-A738-480C-8372-38292AAE882C}">
      <dgm:prSet phldrT="[Texto]"/>
      <dgm:spPr/>
      <dgm:t>
        <a:bodyPr/>
        <a:lstStyle/>
        <a:p>
          <a:r>
            <a:rPr lang="es-EC" dirty="0" smtClean="0"/>
            <a:t>100% de entidades del Estado Central (3500 entidades, más de 10000 usuarios).</a:t>
          </a:r>
          <a:endParaRPr lang="es-EC" dirty="0"/>
        </a:p>
      </dgm:t>
    </dgm:pt>
    <dgm:pt modelId="{FB580C84-66EA-4DEB-9E0A-81EFCD2DAF3B}" type="parTrans" cxnId="{59A98587-F725-4D4C-87C0-C3B59DAB23C6}">
      <dgm:prSet/>
      <dgm:spPr/>
      <dgm:t>
        <a:bodyPr/>
        <a:lstStyle/>
        <a:p>
          <a:endParaRPr lang="es-EC"/>
        </a:p>
      </dgm:t>
    </dgm:pt>
    <dgm:pt modelId="{76DCCB8E-61A9-4F28-BB96-14116E306836}" type="sibTrans" cxnId="{59A98587-F725-4D4C-87C0-C3B59DAB23C6}">
      <dgm:prSet/>
      <dgm:spPr/>
      <dgm:t>
        <a:bodyPr/>
        <a:lstStyle/>
        <a:p>
          <a:endParaRPr lang="es-EC"/>
        </a:p>
      </dgm:t>
    </dgm:pt>
    <dgm:pt modelId="{63C9E09B-4C93-4EFA-AEE2-D9B6EDC16F34}">
      <dgm:prSet phldrT="[Texto]"/>
      <dgm:spPr/>
      <dgm:t>
        <a:bodyPr/>
        <a:lstStyle/>
        <a:p>
          <a:r>
            <a:rPr lang="es-EC" dirty="0" smtClean="0"/>
            <a:t>Aplicación del principio del devengado</a:t>
          </a:r>
          <a:endParaRPr lang="es-EC" dirty="0"/>
        </a:p>
      </dgm:t>
    </dgm:pt>
    <dgm:pt modelId="{232D071B-5219-4F46-B1B9-F7763226B7FA}" type="parTrans" cxnId="{845614D2-A592-4B33-8DB7-983142BB04B9}">
      <dgm:prSet/>
      <dgm:spPr/>
      <dgm:t>
        <a:bodyPr/>
        <a:lstStyle/>
        <a:p>
          <a:endParaRPr lang="es-EC"/>
        </a:p>
      </dgm:t>
    </dgm:pt>
    <dgm:pt modelId="{904BC49C-7926-449A-9A2D-39EB0AC681E1}" type="sibTrans" cxnId="{845614D2-A592-4B33-8DB7-983142BB04B9}">
      <dgm:prSet/>
      <dgm:spPr/>
      <dgm:t>
        <a:bodyPr/>
        <a:lstStyle/>
        <a:p>
          <a:endParaRPr lang="es-EC"/>
        </a:p>
      </dgm:t>
    </dgm:pt>
    <dgm:pt modelId="{3DA36141-2FD8-42D8-A4F8-4991089B7A2D}">
      <dgm:prSet phldrT="[Texto]"/>
      <dgm:spPr/>
      <dgm:t>
        <a:bodyPr/>
        <a:lstStyle/>
        <a:p>
          <a:r>
            <a:rPr lang="es-EC" dirty="0" smtClean="0"/>
            <a:t>Sigef Institucional (Presupuesto, Contabilidad y Tesorería)  </a:t>
          </a:r>
          <a:endParaRPr lang="es-EC" dirty="0"/>
        </a:p>
      </dgm:t>
    </dgm:pt>
    <dgm:pt modelId="{D6E7AA24-E2A8-497F-9438-7907059650C4}" type="parTrans" cxnId="{D98A121B-A3BF-4CB0-A77E-2A88DDF88662}">
      <dgm:prSet/>
      <dgm:spPr/>
      <dgm:t>
        <a:bodyPr/>
        <a:lstStyle/>
        <a:p>
          <a:endParaRPr lang="es-EC"/>
        </a:p>
      </dgm:t>
    </dgm:pt>
    <dgm:pt modelId="{FAA8E6B7-9CA7-4B95-A16B-D85E79E70571}" type="sibTrans" cxnId="{D98A121B-A3BF-4CB0-A77E-2A88DDF88662}">
      <dgm:prSet/>
      <dgm:spPr/>
      <dgm:t>
        <a:bodyPr/>
        <a:lstStyle/>
        <a:p>
          <a:endParaRPr lang="es-EC"/>
        </a:p>
      </dgm:t>
    </dgm:pt>
    <dgm:pt modelId="{AA0E2E4C-1BD2-4986-9DDF-978313068B6B}">
      <dgm:prSet phldrT="[Texto]"/>
      <dgm:spPr/>
      <dgm:t>
        <a:bodyPr/>
        <a:lstStyle/>
        <a:p>
          <a:r>
            <a:rPr lang="es-EC" dirty="0" smtClean="0"/>
            <a:t>Cuenta Corriente Única</a:t>
          </a:r>
          <a:endParaRPr lang="es-EC" dirty="0"/>
        </a:p>
      </dgm:t>
    </dgm:pt>
    <dgm:pt modelId="{AA7793E7-1CC8-4992-9F0A-6D16D068908F}" type="parTrans" cxnId="{C648CD85-1D59-4294-973C-825B29732077}">
      <dgm:prSet/>
      <dgm:spPr/>
      <dgm:t>
        <a:bodyPr/>
        <a:lstStyle/>
        <a:p>
          <a:endParaRPr lang="es-EC"/>
        </a:p>
      </dgm:t>
    </dgm:pt>
    <dgm:pt modelId="{11CC1E4C-0C5F-42B2-B4D7-741DCB9CF097}" type="sibTrans" cxnId="{C648CD85-1D59-4294-973C-825B29732077}">
      <dgm:prSet/>
      <dgm:spPr/>
      <dgm:t>
        <a:bodyPr/>
        <a:lstStyle/>
        <a:p>
          <a:endParaRPr lang="es-EC"/>
        </a:p>
      </dgm:t>
    </dgm:pt>
    <dgm:pt modelId="{0C7FBDCE-2491-441E-870C-AA691309552D}">
      <dgm:prSet phldrT="[Texto]"/>
      <dgm:spPr/>
      <dgm:t>
        <a:bodyPr/>
        <a:lstStyle/>
        <a:p>
          <a:r>
            <a:rPr lang="es-EC" dirty="0" smtClean="0"/>
            <a:t>Sigef Global (Formulación, Ejecución, Agregación y Consolidación)</a:t>
          </a:r>
          <a:endParaRPr lang="es-EC" dirty="0"/>
        </a:p>
      </dgm:t>
    </dgm:pt>
    <dgm:pt modelId="{2D9EBB06-C75B-4F01-B545-C81004CF846B}" type="parTrans" cxnId="{C7BB65CB-BD6B-4F21-A2A3-851338D18163}">
      <dgm:prSet/>
      <dgm:spPr/>
      <dgm:t>
        <a:bodyPr/>
        <a:lstStyle/>
        <a:p>
          <a:endParaRPr lang="es-EC"/>
        </a:p>
      </dgm:t>
    </dgm:pt>
    <dgm:pt modelId="{B51F5F81-1E17-4D82-A55E-4679E984A3E4}" type="sibTrans" cxnId="{C7BB65CB-BD6B-4F21-A2A3-851338D18163}">
      <dgm:prSet/>
      <dgm:spPr/>
      <dgm:t>
        <a:bodyPr/>
        <a:lstStyle/>
        <a:p>
          <a:endParaRPr lang="es-EC"/>
        </a:p>
      </dgm:t>
    </dgm:pt>
    <dgm:pt modelId="{E92E4346-C1F7-4F6A-95A0-5057C362C020}">
      <dgm:prSet phldrT="[Texto]"/>
      <dgm:spPr/>
      <dgm:t>
        <a:bodyPr/>
        <a:lstStyle/>
        <a:p>
          <a:r>
            <a:rPr lang="es-EC" dirty="0" smtClean="0"/>
            <a:t>Interoperabilidad con otros organismos del Estado Ecuatoriano</a:t>
          </a:r>
          <a:endParaRPr lang="es-EC" dirty="0"/>
        </a:p>
      </dgm:t>
    </dgm:pt>
    <dgm:pt modelId="{1DF03D77-6140-456A-9149-B67C6419FD3B}" type="parTrans" cxnId="{F7EE54F0-3896-4474-8F51-15E2B97C9135}">
      <dgm:prSet/>
      <dgm:spPr/>
      <dgm:t>
        <a:bodyPr/>
        <a:lstStyle/>
        <a:p>
          <a:endParaRPr lang="es-EC"/>
        </a:p>
      </dgm:t>
    </dgm:pt>
    <dgm:pt modelId="{0A7FD514-04CD-4776-9E7E-96B14768ACAD}" type="sibTrans" cxnId="{F7EE54F0-3896-4474-8F51-15E2B97C9135}">
      <dgm:prSet/>
      <dgm:spPr/>
      <dgm:t>
        <a:bodyPr/>
        <a:lstStyle/>
        <a:p>
          <a:endParaRPr lang="es-EC"/>
        </a:p>
      </dgm:t>
    </dgm:pt>
    <dgm:pt modelId="{CDB78755-E6D7-4E14-A0EC-872F3E6798A7}">
      <dgm:prSet phldrT="[Texto]"/>
      <dgm:spPr/>
      <dgm:t>
        <a:bodyPr/>
        <a:lstStyle/>
        <a:p>
          <a:r>
            <a:rPr lang="es-EC" dirty="0" smtClean="0"/>
            <a:t>Presupuesto Contabilidad Tesorería únicas e integradas</a:t>
          </a:r>
          <a:endParaRPr lang="es-EC" dirty="0"/>
        </a:p>
      </dgm:t>
    </dgm:pt>
    <dgm:pt modelId="{B5DB5154-0C75-4FAC-B316-2FA867DFA0C6}" type="parTrans" cxnId="{84FFCD66-3842-4954-B490-E4D2A3FD468F}">
      <dgm:prSet/>
      <dgm:spPr/>
      <dgm:t>
        <a:bodyPr/>
        <a:lstStyle/>
        <a:p>
          <a:endParaRPr lang="es-EC"/>
        </a:p>
      </dgm:t>
    </dgm:pt>
    <dgm:pt modelId="{9AFC61C7-6787-4980-84B0-D900679384C9}" type="sibTrans" cxnId="{84FFCD66-3842-4954-B490-E4D2A3FD468F}">
      <dgm:prSet/>
      <dgm:spPr/>
      <dgm:t>
        <a:bodyPr/>
        <a:lstStyle/>
        <a:p>
          <a:endParaRPr lang="es-EC"/>
        </a:p>
      </dgm:t>
    </dgm:pt>
    <dgm:pt modelId="{5A584D3E-CCF0-4CFA-B238-F2C23BF7F4C9}" type="pres">
      <dgm:prSet presAssocID="{43AF647A-5594-4F14-B42D-4716048889A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CF4FB359-77F7-4A5B-BF20-0D9663CDAE1E}" type="pres">
      <dgm:prSet presAssocID="{43AF647A-5594-4F14-B42D-4716048889AF}" presName="tSp" presStyleCnt="0"/>
      <dgm:spPr/>
    </dgm:pt>
    <dgm:pt modelId="{68752E46-2404-4A9D-AC94-F1E80C54DC31}" type="pres">
      <dgm:prSet presAssocID="{43AF647A-5594-4F14-B42D-4716048889AF}" presName="bSp" presStyleCnt="0"/>
      <dgm:spPr/>
    </dgm:pt>
    <dgm:pt modelId="{0CF363DE-17AE-468F-AB6F-D6668072BE8D}" type="pres">
      <dgm:prSet presAssocID="{43AF647A-5594-4F14-B42D-4716048889AF}" presName="process" presStyleCnt="0"/>
      <dgm:spPr/>
    </dgm:pt>
    <dgm:pt modelId="{F84CEA76-EF6A-4E89-A8C7-6A9D205ADB42}" type="pres">
      <dgm:prSet presAssocID="{B269A296-2D13-42BE-AF00-207456A3C724}" presName="composite1" presStyleCnt="0"/>
      <dgm:spPr/>
    </dgm:pt>
    <dgm:pt modelId="{59BE7A9C-7E9B-45B4-99B5-BE61864EF738}" type="pres">
      <dgm:prSet presAssocID="{B269A296-2D13-42BE-AF00-207456A3C724}" presName="dummyNode1" presStyleLbl="node1" presStyleIdx="0" presStyleCnt="2"/>
      <dgm:spPr/>
    </dgm:pt>
    <dgm:pt modelId="{E2379728-7AAF-4DF3-9534-C097C386A683}" type="pres">
      <dgm:prSet presAssocID="{B269A296-2D13-42BE-AF00-207456A3C724}" presName="childNode1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B60F3DD-EDC2-4A08-A7D2-F742AF015B66}" type="pres">
      <dgm:prSet presAssocID="{B269A296-2D13-42BE-AF00-207456A3C724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D901BDC-A056-4EC5-BCC1-8CB4E7D2101D}" type="pres">
      <dgm:prSet presAssocID="{B269A296-2D13-42BE-AF00-207456A3C724}" presName="parentNode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D6A7C74-39B6-4DBE-B7BC-577C2417F2D3}" type="pres">
      <dgm:prSet presAssocID="{B269A296-2D13-42BE-AF00-207456A3C724}" presName="connSite1" presStyleCnt="0"/>
      <dgm:spPr/>
    </dgm:pt>
    <dgm:pt modelId="{7BB5A02B-CBEA-46CE-ADA9-F899A18B168C}" type="pres">
      <dgm:prSet presAssocID="{EAC66BE4-CC0C-44D1-BC51-EA5619E3F994}" presName="Name9" presStyleLbl="sibTrans2D1" presStyleIdx="0" presStyleCnt="1"/>
      <dgm:spPr/>
      <dgm:t>
        <a:bodyPr/>
        <a:lstStyle/>
        <a:p>
          <a:endParaRPr lang="es-EC"/>
        </a:p>
      </dgm:t>
    </dgm:pt>
    <dgm:pt modelId="{F70FF695-34EC-4DCD-B499-C66D376569A8}" type="pres">
      <dgm:prSet presAssocID="{58E0BD7C-8F1A-4F76-91DF-7B8C793F11A2}" presName="composite2" presStyleCnt="0"/>
      <dgm:spPr/>
    </dgm:pt>
    <dgm:pt modelId="{DDA0336E-5C43-4F04-9F70-90FAA52D262B}" type="pres">
      <dgm:prSet presAssocID="{58E0BD7C-8F1A-4F76-91DF-7B8C793F11A2}" presName="dummyNode2" presStyleLbl="node1" presStyleIdx="0" presStyleCnt="2"/>
      <dgm:spPr/>
    </dgm:pt>
    <dgm:pt modelId="{C819D086-642E-444A-A2C3-6FB33E043525}" type="pres">
      <dgm:prSet presAssocID="{58E0BD7C-8F1A-4F76-91DF-7B8C793F11A2}" presName="childNode2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75441D0-9468-4879-A7D1-A07138F08990}" type="pres">
      <dgm:prSet presAssocID="{58E0BD7C-8F1A-4F76-91DF-7B8C793F11A2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4B92054-91BA-4CFB-A3D4-D445A8D3C83C}" type="pres">
      <dgm:prSet presAssocID="{58E0BD7C-8F1A-4F76-91DF-7B8C793F11A2}" presName="parentNode2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F669024-6FEF-4248-A4C4-F8C49AF719D1}" type="pres">
      <dgm:prSet presAssocID="{58E0BD7C-8F1A-4F76-91DF-7B8C793F11A2}" presName="connSite2" presStyleCnt="0"/>
      <dgm:spPr/>
    </dgm:pt>
  </dgm:ptLst>
  <dgm:cxnLst>
    <dgm:cxn modelId="{A2DAB0CC-EAE5-483A-80AD-E8AC8DEFFA69}" type="presOf" srcId="{43AF647A-5594-4F14-B42D-4716048889AF}" destId="{5A584D3E-CCF0-4CFA-B238-F2C23BF7F4C9}" srcOrd="0" destOrd="0" presId="urn:microsoft.com/office/officeart/2005/8/layout/hProcess4"/>
    <dgm:cxn modelId="{EBD2A74B-7800-4BDA-9EBB-C9D2C51DEC8E}" type="presOf" srcId="{345A685D-E5CB-433C-A69E-E4ABF6F9F113}" destId="{E2379728-7AAF-4DF3-9534-C097C386A683}" srcOrd="0" destOrd="4" presId="urn:microsoft.com/office/officeart/2005/8/layout/hProcess4"/>
    <dgm:cxn modelId="{30200D73-82E2-4898-9EEA-8FC062515676}" type="presOf" srcId="{58E0BD7C-8F1A-4F76-91DF-7B8C793F11A2}" destId="{04B92054-91BA-4CFB-A3D4-D445A8D3C83C}" srcOrd="0" destOrd="0" presId="urn:microsoft.com/office/officeart/2005/8/layout/hProcess4"/>
    <dgm:cxn modelId="{81B4FB4B-4CDF-4658-9457-14CDD2DDB907}" srcId="{58E0BD7C-8F1A-4F76-91DF-7B8C793F11A2}" destId="{77F225FD-777E-4AFC-8573-87218F8D4223}" srcOrd="4" destOrd="0" parTransId="{84F7F8DB-C076-4FAC-AF61-720388839C7D}" sibTransId="{45CABF04-8D34-41A2-8A72-15DD9516EA7A}"/>
    <dgm:cxn modelId="{5F89A9EB-D9A9-484D-965D-0C5BC8786FD1}" type="presOf" srcId="{3DA36141-2FD8-42D8-A4F8-4991089B7A2D}" destId="{CB60F3DD-EDC2-4A08-A7D2-F742AF015B66}" srcOrd="1" destOrd="1" presId="urn:microsoft.com/office/officeart/2005/8/layout/hProcess4"/>
    <dgm:cxn modelId="{F7EE54F0-3896-4474-8F51-15E2B97C9135}" srcId="{58E0BD7C-8F1A-4F76-91DF-7B8C793F11A2}" destId="{E92E4346-C1F7-4F6A-95A0-5057C362C020}" srcOrd="6" destOrd="0" parTransId="{1DF03D77-6140-456A-9149-B67C6419FD3B}" sibTransId="{0A7FD514-04CD-4776-9E7E-96B14768ACAD}"/>
    <dgm:cxn modelId="{ABD10B42-3815-4856-8B16-0D34B666809E}" type="presOf" srcId="{A3400D73-983D-4F43-B981-D0863FB21ED8}" destId="{C819D086-642E-444A-A2C3-6FB33E043525}" srcOrd="0" destOrd="3" presId="urn:microsoft.com/office/officeart/2005/8/layout/hProcess4"/>
    <dgm:cxn modelId="{3600EA17-BBAE-43E4-8A33-2E89B332B7BF}" type="presOf" srcId="{63C9E09B-4C93-4EFA-AEE2-D9B6EDC16F34}" destId="{CB60F3DD-EDC2-4A08-A7D2-F742AF015B66}" srcOrd="1" destOrd="0" presId="urn:microsoft.com/office/officeart/2005/8/layout/hProcess4"/>
    <dgm:cxn modelId="{84FFCD66-3842-4954-B490-E4D2A3FD468F}" srcId="{58E0BD7C-8F1A-4F76-91DF-7B8C793F11A2}" destId="{CDB78755-E6D7-4E14-A0EC-872F3E6798A7}" srcOrd="0" destOrd="0" parTransId="{B5DB5154-0C75-4FAC-B316-2FA867DFA0C6}" sibTransId="{9AFC61C7-6787-4980-84B0-D900679384C9}"/>
    <dgm:cxn modelId="{E30553E9-B19B-4B6C-A54E-F63EADD915EF}" type="presOf" srcId="{3DA36141-2FD8-42D8-A4F8-4991089B7A2D}" destId="{E2379728-7AAF-4DF3-9534-C097C386A683}" srcOrd="0" destOrd="1" presId="urn:microsoft.com/office/officeart/2005/8/layout/hProcess4"/>
    <dgm:cxn modelId="{34E299B4-C94C-4E03-9CDA-53F14A6A508F}" type="presOf" srcId="{63C9E09B-4C93-4EFA-AEE2-D9B6EDC16F34}" destId="{E2379728-7AAF-4DF3-9534-C097C386A683}" srcOrd="0" destOrd="0" presId="urn:microsoft.com/office/officeart/2005/8/layout/hProcess4"/>
    <dgm:cxn modelId="{5316075B-8BAB-4CB4-ADDD-7B119755DCAB}" type="presOf" srcId="{AA0E2E4C-1BD2-4986-9DDF-978313068B6B}" destId="{775441D0-9468-4879-A7D1-A07138F08990}" srcOrd="1" destOrd="2" presId="urn:microsoft.com/office/officeart/2005/8/layout/hProcess4"/>
    <dgm:cxn modelId="{B96388B8-E6C3-4F35-984C-7923857CB107}" type="presOf" srcId="{07876F56-3BB6-4997-88BD-ADC3A0762E14}" destId="{C819D086-642E-444A-A2C3-6FB33E043525}" srcOrd="0" destOrd="1" presId="urn:microsoft.com/office/officeart/2005/8/layout/hProcess4"/>
    <dgm:cxn modelId="{59A98587-F725-4D4C-87C0-C3B59DAB23C6}" srcId="{58E0BD7C-8F1A-4F76-91DF-7B8C793F11A2}" destId="{A146E77C-A738-480C-8372-38292AAE882C}" srcOrd="5" destOrd="0" parTransId="{FB580C84-66EA-4DEB-9E0A-81EFCD2DAF3B}" sibTransId="{76DCCB8E-61A9-4F28-BB96-14116E306836}"/>
    <dgm:cxn modelId="{253413F1-11AF-416E-AC3D-8F4036EB5F8F}" type="presOf" srcId="{77F225FD-777E-4AFC-8573-87218F8D4223}" destId="{775441D0-9468-4879-A7D1-A07138F08990}" srcOrd="1" destOrd="4" presId="urn:microsoft.com/office/officeart/2005/8/layout/hProcess4"/>
    <dgm:cxn modelId="{C99E740E-53AE-4102-8AF0-413040570FFA}" type="presOf" srcId="{CDB78755-E6D7-4E14-A0EC-872F3E6798A7}" destId="{C819D086-642E-444A-A2C3-6FB33E043525}" srcOrd="0" destOrd="0" presId="urn:microsoft.com/office/officeart/2005/8/layout/hProcess4"/>
    <dgm:cxn modelId="{E9A5E36E-87A1-433B-B309-25A5D8CFE1BE}" srcId="{58E0BD7C-8F1A-4F76-91DF-7B8C793F11A2}" destId="{07876F56-3BB6-4997-88BD-ADC3A0762E14}" srcOrd="1" destOrd="0" parTransId="{36FE09B7-71E1-4FDB-8A15-6609806C0C6D}" sibTransId="{80C343A6-06DD-43C7-A5BA-0948DB809645}"/>
    <dgm:cxn modelId="{D98A121B-A3BF-4CB0-A77E-2A88DDF88662}" srcId="{B269A296-2D13-42BE-AF00-207456A3C724}" destId="{3DA36141-2FD8-42D8-A4F8-4991089B7A2D}" srcOrd="1" destOrd="0" parTransId="{D6E7AA24-E2A8-497F-9438-7907059650C4}" sibTransId="{FAA8E6B7-9CA7-4B95-A16B-D85E79E70571}"/>
    <dgm:cxn modelId="{385788BB-8D97-4ABE-A7C5-5C717BD01DD3}" srcId="{43AF647A-5594-4F14-B42D-4716048889AF}" destId="{58E0BD7C-8F1A-4F76-91DF-7B8C793F11A2}" srcOrd="1" destOrd="0" parTransId="{B4FEA965-46C3-4D26-8A72-A7D3C2AC97D4}" sibTransId="{F17646FA-4D14-45C2-AE55-FCE9B40CE522}"/>
    <dgm:cxn modelId="{E915B71C-48AD-47AA-9924-3159CA59A326}" type="presOf" srcId="{CDB78755-E6D7-4E14-A0EC-872F3E6798A7}" destId="{775441D0-9468-4879-A7D1-A07138F08990}" srcOrd="1" destOrd="0" presId="urn:microsoft.com/office/officeart/2005/8/layout/hProcess4"/>
    <dgm:cxn modelId="{C7BB65CB-BD6B-4F21-A2A3-851338D18163}" srcId="{B269A296-2D13-42BE-AF00-207456A3C724}" destId="{0C7FBDCE-2491-441E-870C-AA691309552D}" srcOrd="2" destOrd="0" parTransId="{2D9EBB06-C75B-4F01-B545-C81004CF846B}" sibTransId="{B51F5F81-1E17-4D82-A55E-4679E984A3E4}"/>
    <dgm:cxn modelId="{07495F0C-9DD9-4996-8E17-C2049824673A}" srcId="{58E0BD7C-8F1A-4F76-91DF-7B8C793F11A2}" destId="{A3400D73-983D-4F43-B981-D0863FB21ED8}" srcOrd="3" destOrd="0" parTransId="{4516B1FC-A0DA-4B74-A7E5-8595569B7A58}" sibTransId="{B52D6861-164C-4EF9-8BC1-90D10D91C22E}"/>
    <dgm:cxn modelId="{C14AA03A-2F80-4DFD-B020-044087F42434}" type="presOf" srcId="{345A685D-E5CB-433C-A69E-E4ABF6F9F113}" destId="{CB60F3DD-EDC2-4A08-A7D2-F742AF015B66}" srcOrd="1" destOrd="4" presId="urn:microsoft.com/office/officeart/2005/8/layout/hProcess4"/>
    <dgm:cxn modelId="{F98EEE44-6A12-4FBB-B70E-2DA414DFE83B}" type="presOf" srcId="{77F225FD-777E-4AFC-8573-87218F8D4223}" destId="{C819D086-642E-444A-A2C3-6FB33E043525}" srcOrd="0" destOrd="4" presId="urn:microsoft.com/office/officeart/2005/8/layout/hProcess4"/>
    <dgm:cxn modelId="{E80C63FC-106C-4A00-B6C0-8D85EE036DD4}" type="presOf" srcId="{A146E77C-A738-480C-8372-38292AAE882C}" destId="{775441D0-9468-4879-A7D1-A07138F08990}" srcOrd="1" destOrd="5" presId="urn:microsoft.com/office/officeart/2005/8/layout/hProcess4"/>
    <dgm:cxn modelId="{845614D2-A592-4B33-8DB7-983142BB04B9}" srcId="{B269A296-2D13-42BE-AF00-207456A3C724}" destId="{63C9E09B-4C93-4EFA-AEE2-D9B6EDC16F34}" srcOrd="0" destOrd="0" parTransId="{232D071B-5219-4F46-B1B9-F7763226B7FA}" sibTransId="{904BC49C-7926-449A-9A2D-39EB0AC681E1}"/>
    <dgm:cxn modelId="{456690BC-E891-490C-B7FC-2C989CF2989B}" type="presOf" srcId="{DB142AC9-7516-4474-9315-60B131FD08C5}" destId="{CB60F3DD-EDC2-4A08-A7D2-F742AF015B66}" srcOrd="1" destOrd="3" presId="urn:microsoft.com/office/officeart/2005/8/layout/hProcess4"/>
    <dgm:cxn modelId="{0CC5C0E0-6B40-4F83-B18A-C9ABB671EF79}" type="presOf" srcId="{07876F56-3BB6-4997-88BD-ADC3A0762E14}" destId="{775441D0-9468-4879-A7D1-A07138F08990}" srcOrd="1" destOrd="1" presId="urn:microsoft.com/office/officeart/2005/8/layout/hProcess4"/>
    <dgm:cxn modelId="{D2C87651-14D1-4473-92C1-654107221483}" srcId="{43AF647A-5594-4F14-B42D-4716048889AF}" destId="{B269A296-2D13-42BE-AF00-207456A3C724}" srcOrd="0" destOrd="0" parTransId="{6318F331-4AC9-4ADA-A7CC-9797730C0B2C}" sibTransId="{EAC66BE4-CC0C-44D1-BC51-EA5619E3F994}"/>
    <dgm:cxn modelId="{B89A8512-E1A8-433B-AD6A-A9DC5798AE5B}" srcId="{B269A296-2D13-42BE-AF00-207456A3C724}" destId="{DB142AC9-7516-4474-9315-60B131FD08C5}" srcOrd="3" destOrd="0" parTransId="{A0C26DAE-4A3A-4220-8AF7-0803825D464F}" sibTransId="{76089A9E-8AC2-4868-B127-29209AE7BD83}"/>
    <dgm:cxn modelId="{7AAC2E85-155A-44F4-96F9-64D9CA9D0A46}" type="presOf" srcId="{A3400D73-983D-4F43-B981-D0863FB21ED8}" destId="{775441D0-9468-4879-A7D1-A07138F08990}" srcOrd="1" destOrd="3" presId="urn:microsoft.com/office/officeart/2005/8/layout/hProcess4"/>
    <dgm:cxn modelId="{6AD9B326-5EF1-499C-A3E9-197DD45D522E}" type="presOf" srcId="{E92E4346-C1F7-4F6A-95A0-5057C362C020}" destId="{775441D0-9468-4879-A7D1-A07138F08990}" srcOrd="1" destOrd="6" presId="urn:microsoft.com/office/officeart/2005/8/layout/hProcess4"/>
    <dgm:cxn modelId="{D8745892-C1B5-4736-939A-F69611ACC37F}" type="presOf" srcId="{E92E4346-C1F7-4F6A-95A0-5057C362C020}" destId="{C819D086-642E-444A-A2C3-6FB33E043525}" srcOrd="0" destOrd="6" presId="urn:microsoft.com/office/officeart/2005/8/layout/hProcess4"/>
    <dgm:cxn modelId="{BDBD52BE-44A5-4404-BF55-6D0A08355F0C}" type="presOf" srcId="{DB142AC9-7516-4474-9315-60B131FD08C5}" destId="{E2379728-7AAF-4DF3-9534-C097C386A683}" srcOrd="0" destOrd="3" presId="urn:microsoft.com/office/officeart/2005/8/layout/hProcess4"/>
    <dgm:cxn modelId="{69924D51-F08D-4F5E-8B40-ACB4F6830AC7}" type="presOf" srcId="{0C7FBDCE-2491-441E-870C-AA691309552D}" destId="{E2379728-7AAF-4DF3-9534-C097C386A683}" srcOrd="0" destOrd="2" presId="urn:microsoft.com/office/officeart/2005/8/layout/hProcess4"/>
    <dgm:cxn modelId="{8356B0B5-2E9B-4DFD-80C6-938D2EA0C578}" type="presOf" srcId="{EAC66BE4-CC0C-44D1-BC51-EA5619E3F994}" destId="{7BB5A02B-CBEA-46CE-ADA9-F899A18B168C}" srcOrd="0" destOrd="0" presId="urn:microsoft.com/office/officeart/2005/8/layout/hProcess4"/>
    <dgm:cxn modelId="{B6F8BD0C-D2D0-405A-9924-FF4D78703AEA}" srcId="{B269A296-2D13-42BE-AF00-207456A3C724}" destId="{345A685D-E5CB-433C-A69E-E4ABF6F9F113}" srcOrd="4" destOrd="0" parTransId="{EED341F3-6156-4148-B555-2001B13E5A5E}" sibTransId="{9D1406B3-78F3-4DC1-8F6F-323C50ABFEC1}"/>
    <dgm:cxn modelId="{091188F0-561F-4126-8C1F-0276B6C6300A}" type="presOf" srcId="{0C7FBDCE-2491-441E-870C-AA691309552D}" destId="{CB60F3DD-EDC2-4A08-A7D2-F742AF015B66}" srcOrd="1" destOrd="2" presId="urn:microsoft.com/office/officeart/2005/8/layout/hProcess4"/>
    <dgm:cxn modelId="{C648CD85-1D59-4294-973C-825B29732077}" srcId="{58E0BD7C-8F1A-4F76-91DF-7B8C793F11A2}" destId="{AA0E2E4C-1BD2-4986-9DDF-978313068B6B}" srcOrd="2" destOrd="0" parTransId="{AA7793E7-1CC8-4992-9F0A-6D16D068908F}" sibTransId="{11CC1E4C-0C5F-42B2-B4D7-741DCB9CF097}"/>
    <dgm:cxn modelId="{6014EE67-9FC5-4467-922E-9F872BBECE84}" type="presOf" srcId="{AA0E2E4C-1BD2-4986-9DDF-978313068B6B}" destId="{C819D086-642E-444A-A2C3-6FB33E043525}" srcOrd="0" destOrd="2" presId="urn:microsoft.com/office/officeart/2005/8/layout/hProcess4"/>
    <dgm:cxn modelId="{D83261FE-7A46-42CB-A17D-72050AF4373F}" type="presOf" srcId="{A146E77C-A738-480C-8372-38292AAE882C}" destId="{C819D086-642E-444A-A2C3-6FB33E043525}" srcOrd="0" destOrd="5" presId="urn:microsoft.com/office/officeart/2005/8/layout/hProcess4"/>
    <dgm:cxn modelId="{BCB6CBC3-A2BE-4E02-99DC-1FAEB2143503}" type="presOf" srcId="{B269A296-2D13-42BE-AF00-207456A3C724}" destId="{8D901BDC-A056-4EC5-BCC1-8CB4E7D2101D}" srcOrd="0" destOrd="0" presId="urn:microsoft.com/office/officeart/2005/8/layout/hProcess4"/>
    <dgm:cxn modelId="{C9E2C11A-7584-4A07-BB8B-6ECB93A27D0A}" type="presParOf" srcId="{5A584D3E-CCF0-4CFA-B238-F2C23BF7F4C9}" destId="{CF4FB359-77F7-4A5B-BF20-0D9663CDAE1E}" srcOrd="0" destOrd="0" presId="urn:microsoft.com/office/officeart/2005/8/layout/hProcess4"/>
    <dgm:cxn modelId="{9598D3CD-13C3-4510-84CA-1134289A6B10}" type="presParOf" srcId="{5A584D3E-CCF0-4CFA-B238-F2C23BF7F4C9}" destId="{68752E46-2404-4A9D-AC94-F1E80C54DC31}" srcOrd="1" destOrd="0" presId="urn:microsoft.com/office/officeart/2005/8/layout/hProcess4"/>
    <dgm:cxn modelId="{FA3DAB5C-EBB6-4955-8EC6-8F7123583457}" type="presParOf" srcId="{5A584D3E-CCF0-4CFA-B238-F2C23BF7F4C9}" destId="{0CF363DE-17AE-468F-AB6F-D6668072BE8D}" srcOrd="2" destOrd="0" presId="urn:microsoft.com/office/officeart/2005/8/layout/hProcess4"/>
    <dgm:cxn modelId="{8B2478E2-F2F5-4DCB-8BF4-ED634452C3A2}" type="presParOf" srcId="{0CF363DE-17AE-468F-AB6F-D6668072BE8D}" destId="{F84CEA76-EF6A-4E89-A8C7-6A9D205ADB42}" srcOrd="0" destOrd="0" presId="urn:microsoft.com/office/officeart/2005/8/layout/hProcess4"/>
    <dgm:cxn modelId="{B8247493-DDF5-499B-99A6-65987AA004DF}" type="presParOf" srcId="{F84CEA76-EF6A-4E89-A8C7-6A9D205ADB42}" destId="{59BE7A9C-7E9B-45B4-99B5-BE61864EF738}" srcOrd="0" destOrd="0" presId="urn:microsoft.com/office/officeart/2005/8/layout/hProcess4"/>
    <dgm:cxn modelId="{1279BC49-EEEA-4C88-86ED-65BFBCEC9EB3}" type="presParOf" srcId="{F84CEA76-EF6A-4E89-A8C7-6A9D205ADB42}" destId="{E2379728-7AAF-4DF3-9534-C097C386A683}" srcOrd="1" destOrd="0" presId="urn:microsoft.com/office/officeart/2005/8/layout/hProcess4"/>
    <dgm:cxn modelId="{6349C8EA-4F07-4BA5-8C0C-00C9305DDC95}" type="presParOf" srcId="{F84CEA76-EF6A-4E89-A8C7-6A9D205ADB42}" destId="{CB60F3DD-EDC2-4A08-A7D2-F742AF015B66}" srcOrd="2" destOrd="0" presId="urn:microsoft.com/office/officeart/2005/8/layout/hProcess4"/>
    <dgm:cxn modelId="{68C768D3-E8D6-4769-825A-9D461DEB8AF4}" type="presParOf" srcId="{F84CEA76-EF6A-4E89-A8C7-6A9D205ADB42}" destId="{8D901BDC-A056-4EC5-BCC1-8CB4E7D2101D}" srcOrd="3" destOrd="0" presId="urn:microsoft.com/office/officeart/2005/8/layout/hProcess4"/>
    <dgm:cxn modelId="{EC07AA21-8DE1-41DA-868B-DDD85C56FED5}" type="presParOf" srcId="{F84CEA76-EF6A-4E89-A8C7-6A9D205ADB42}" destId="{ED6A7C74-39B6-4DBE-B7BC-577C2417F2D3}" srcOrd="4" destOrd="0" presId="urn:microsoft.com/office/officeart/2005/8/layout/hProcess4"/>
    <dgm:cxn modelId="{F76D2896-F21A-4722-815D-8594B89AF6D5}" type="presParOf" srcId="{0CF363DE-17AE-468F-AB6F-D6668072BE8D}" destId="{7BB5A02B-CBEA-46CE-ADA9-F899A18B168C}" srcOrd="1" destOrd="0" presId="urn:microsoft.com/office/officeart/2005/8/layout/hProcess4"/>
    <dgm:cxn modelId="{2D342290-EFB6-4E88-813A-2F4E227E130F}" type="presParOf" srcId="{0CF363DE-17AE-468F-AB6F-D6668072BE8D}" destId="{F70FF695-34EC-4DCD-B499-C66D376569A8}" srcOrd="2" destOrd="0" presId="urn:microsoft.com/office/officeart/2005/8/layout/hProcess4"/>
    <dgm:cxn modelId="{179A8A93-7E84-45F7-9DCB-9AB59AFDC392}" type="presParOf" srcId="{F70FF695-34EC-4DCD-B499-C66D376569A8}" destId="{DDA0336E-5C43-4F04-9F70-90FAA52D262B}" srcOrd="0" destOrd="0" presId="urn:microsoft.com/office/officeart/2005/8/layout/hProcess4"/>
    <dgm:cxn modelId="{A1305242-796B-4183-A666-3CB335563B38}" type="presParOf" srcId="{F70FF695-34EC-4DCD-B499-C66D376569A8}" destId="{C819D086-642E-444A-A2C3-6FB33E043525}" srcOrd="1" destOrd="0" presId="urn:microsoft.com/office/officeart/2005/8/layout/hProcess4"/>
    <dgm:cxn modelId="{11067103-95BF-4E5B-BD57-A745155C7E3B}" type="presParOf" srcId="{F70FF695-34EC-4DCD-B499-C66D376569A8}" destId="{775441D0-9468-4879-A7D1-A07138F08990}" srcOrd="2" destOrd="0" presId="urn:microsoft.com/office/officeart/2005/8/layout/hProcess4"/>
    <dgm:cxn modelId="{E7E115BA-0A7A-4FDC-B174-CE4F9FF5E5CB}" type="presParOf" srcId="{F70FF695-34EC-4DCD-B499-C66D376569A8}" destId="{04B92054-91BA-4CFB-A3D4-D445A8D3C83C}" srcOrd="3" destOrd="0" presId="urn:microsoft.com/office/officeart/2005/8/layout/hProcess4"/>
    <dgm:cxn modelId="{D47CE4B5-718A-4074-825E-07DAD3C144EB}" type="presParOf" srcId="{F70FF695-34EC-4DCD-B499-C66D376569A8}" destId="{CF669024-6FEF-4248-A4C4-F8C49AF719D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5A9799-0D21-4A57-A192-86021F32433A}" type="doc">
      <dgm:prSet loTypeId="urn:microsoft.com/office/officeart/2005/8/layout/hierarchy2" loCatId="hierarchy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s-EC"/>
        </a:p>
      </dgm:t>
    </dgm:pt>
    <dgm:pt modelId="{E205397B-CFE5-47F9-B9C6-C58D18636E52}">
      <dgm:prSet phldrT="[Texto]"/>
      <dgm:spPr/>
      <dgm:t>
        <a:bodyPr/>
        <a:lstStyle/>
        <a:p>
          <a:r>
            <a:rPr lang="es-EC" dirty="0" smtClean="0"/>
            <a:t>Sector Público</a:t>
          </a:r>
          <a:endParaRPr lang="es-EC" dirty="0"/>
        </a:p>
      </dgm:t>
    </dgm:pt>
    <dgm:pt modelId="{2D112669-F866-4879-8BA4-A5FD6C8FF3D4}" type="parTrans" cxnId="{76574778-AD64-4AAB-AF98-B37EE94D94D1}">
      <dgm:prSet/>
      <dgm:spPr/>
      <dgm:t>
        <a:bodyPr/>
        <a:lstStyle/>
        <a:p>
          <a:endParaRPr lang="es-EC"/>
        </a:p>
      </dgm:t>
    </dgm:pt>
    <dgm:pt modelId="{329785F4-4583-46CD-B757-B825DF7B509C}" type="sibTrans" cxnId="{76574778-AD64-4AAB-AF98-B37EE94D94D1}">
      <dgm:prSet/>
      <dgm:spPr/>
      <dgm:t>
        <a:bodyPr/>
        <a:lstStyle/>
        <a:p>
          <a:endParaRPr lang="es-EC"/>
        </a:p>
      </dgm:t>
    </dgm:pt>
    <dgm:pt modelId="{EC9E0FAF-E128-4C80-B3E4-2C049D2FB683}">
      <dgm:prSet phldrT="[Texto]"/>
      <dgm:spPr/>
      <dgm:t>
        <a:bodyPr/>
        <a:lstStyle/>
        <a:p>
          <a:r>
            <a:rPr lang="es-EC" dirty="0" smtClean="0"/>
            <a:t>Sector Público No Financiero</a:t>
          </a:r>
          <a:endParaRPr lang="es-EC" dirty="0"/>
        </a:p>
      </dgm:t>
    </dgm:pt>
    <dgm:pt modelId="{9D715138-AEDF-4C7A-9659-DB3246630B89}" type="parTrans" cxnId="{19918C9D-F9BF-402A-84FE-9A08EBDF0F82}">
      <dgm:prSet/>
      <dgm:spPr/>
      <dgm:t>
        <a:bodyPr/>
        <a:lstStyle/>
        <a:p>
          <a:endParaRPr lang="es-EC" dirty="0"/>
        </a:p>
      </dgm:t>
    </dgm:pt>
    <dgm:pt modelId="{B7786FEF-D8BA-4D4A-95C7-84FB9CF859AC}" type="sibTrans" cxnId="{19918C9D-F9BF-402A-84FE-9A08EBDF0F82}">
      <dgm:prSet/>
      <dgm:spPr/>
      <dgm:t>
        <a:bodyPr/>
        <a:lstStyle/>
        <a:p>
          <a:endParaRPr lang="es-EC"/>
        </a:p>
      </dgm:t>
    </dgm:pt>
    <dgm:pt modelId="{50FCF481-CEBE-4572-861B-1E9ACCFFBA10}">
      <dgm:prSet phldrT="[Texto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</dgm:spPr>
      <dgm:t>
        <a:bodyPr/>
        <a:lstStyle/>
        <a:p>
          <a:r>
            <a:rPr lang="es-EC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Estado Central</a:t>
          </a:r>
          <a:endParaRPr lang="es-EC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D884C75-D7AA-4723-BEAD-FFAD19C695DF}" type="parTrans" cxnId="{3477F382-F31E-4D62-84B8-3752B7C02F18}">
      <dgm:prSet/>
      <dgm:spPr/>
      <dgm:t>
        <a:bodyPr/>
        <a:lstStyle/>
        <a:p>
          <a:endParaRPr lang="es-EC" dirty="0"/>
        </a:p>
      </dgm:t>
    </dgm:pt>
    <dgm:pt modelId="{67824D53-E1CA-43BF-A2FB-D83CD996C947}" type="sibTrans" cxnId="{3477F382-F31E-4D62-84B8-3752B7C02F18}">
      <dgm:prSet/>
      <dgm:spPr/>
      <dgm:t>
        <a:bodyPr/>
        <a:lstStyle/>
        <a:p>
          <a:endParaRPr lang="es-EC"/>
        </a:p>
      </dgm:t>
    </dgm:pt>
    <dgm:pt modelId="{7EACE03A-BD34-43F6-B375-A629B6B40260}">
      <dgm:prSet phldrT="[Texto]"/>
      <dgm:spPr/>
      <dgm:t>
        <a:bodyPr/>
        <a:lstStyle/>
        <a:p>
          <a:r>
            <a:rPr lang="es-EC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GADs</a:t>
          </a:r>
          <a:endParaRPr lang="es-EC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A473DE6-7218-4F7E-8A1D-24B5B0B101F0}" type="parTrans" cxnId="{124C0701-5312-4CBB-8F84-2026EB9328A1}">
      <dgm:prSet/>
      <dgm:spPr/>
      <dgm:t>
        <a:bodyPr/>
        <a:lstStyle/>
        <a:p>
          <a:endParaRPr lang="es-EC" dirty="0"/>
        </a:p>
      </dgm:t>
    </dgm:pt>
    <dgm:pt modelId="{0F98D06C-5A2E-4D26-97D5-FECECE15433B}" type="sibTrans" cxnId="{124C0701-5312-4CBB-8F84-2026EB9328A1}">
      <dgm:prSet/>
      <dgm:spPr/>
      <dgm:t>
        <a:bodyPr/>
        <a:lstStyle/>
        <a:p>
          <a:endParaRPr lang="es-EC"/>
        </a:p>
      </dgm:t>
    </dgm:pt>
    <dgm:pt modelId="{D5C1A395-CE4B-4B5A-A9EB-59D817DC260B}">
      <dgm:prSet phldrT="[Texto]"/>
      <dgm:spPr/>
      <dgm:t>
        <a:bodyPr/>
        <a:lstStyle/>
        <a:p>
          <a:r>
            <a:rPr lang="es-EC" dirty="0" smtClean="0"/>
            <a:t>Sector Público Financiero</a:t>
          </a:r>
          <a:endParaRPr lang="es-EC" dirty="0"/>
        </a:p>
      </dgm:t>
    </dgm:pt>
    <dgm:pt modelId="{71E421B8-F92A-4ECE-B692-2C827EE4F2AC}" type="parTrans" cxnId="{4D64232A-DE28-4B5E-810D-F92E6FBB1365}">
      <dgm:prSet/>
      <dgm:spPr/>
      <dgm:t>
        <a:bodyPr/>
        <a:lstStyle/>
        <a:p>
          <a:endParaRPr lang="es-EC" dirty="0"/>
        </a:p>
      </dgm:t>
    </dgm:pt>
    <dgm:pt modelId="{DE0BC40D-9EE7-4649-997F-C6DC66DCB45E}" type="sibTrans" cxnId="{4D64232A-DE28-4B5E-810D-F92E6FBB1365}">
      <dgm:prSet/>
      <dgm:spPr/>
      <dgm:t>
        <a:bodyPr/>
        <a:lstStyle/>
        <a:p>
          <a:endParaRPr lang="es-EC"/>
        </a:p>
      </dgm:t>
    </dgm:pt>
    <dgm:pt modelId="{B523B35A-0601-4A59-ACDF-7D42E0610F27}">
      <dgm:prSet phldrT="[Texto]" custT="1"/>
      <dgm:spPr/>
      <dgm:t>
        <a:bodyPr/>
        <a:lstStyle/>
        <a:p>
          <a:pPr algn="ctr"/>
          <a:r>
            <a:rPr lang="es-EC" sz="1800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Banco Central del Ecuador</a:t>
          </a:r>
        </a:p>
        <a:p>
          <a:pPr algn="ctr"/>
          <a:r>
            <a:rPr lang="es-EC" sz="1800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CFN</a:t>
          </a:r>
        </a:p>
        <a:p>
          <a:pPr algn="ctr"/>
          <a:r>
            <a:rPr lang="es-EC" sz="1800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BNF</a:t>
          </a:r>
        </a:p>
        <a:p>
          <a:pPr algn="ctr"/>
          <a:r>
            <a:rPr lang="es-EC" sz="1800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BEDE</a:t>
          </a:r>
        </a:p>
        <a:p>
          <a:pPr algn="ctr"/>
          <a:r>
            <a:rPr lang="es-EC" sz="1800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BEV</a:t>
          </a:r>
        </a:p>
        <a:p>
          <a:pPr algn="ctr"/>
          <a:endParaRPr lang="es-EC" sz="1300" dirty="0" smtClean="0"/>
        </a:p>
      </dgm:t>
    </dgm:pt>
    <dgm:pt modelId="{D21A4621-BCE3-41E1-A809-EB61F1610887}" type="parTrans" cxnId="{6CA6BC44-9705-4AB2-83CE-0A360D2FAD44}">
      <dgm:prSet/>
      <dgm:spPr/>
      <dgm:t>
        <a:bodyPr/>
        <a:lstStyle/>
        <a:p>
          <a:endParaRPr lang="es-EC" dirty="0"/>
        </a:p>
      </dgm:t>
    </dgm:pt>
    <dgm:pt modelId="{5C5241AB-0EC0-4316-908C-578796038064}" type="sibTrans" cxnId="{6CA6BC44-9705-4AB2-83CE-0A360D2FAD44}">
      <dgm:prSet/>
      <dgm:spPr/>
      <dgm:t>
        <a:bodyPr/>
        <a:lstStyle/>
        <a:p>
          <a:endParaRPr lang="es-EC"/>
        </a:p>
      </dgm:t>
    </dgm:pt>
    <dgm:pt modelId="{A8385A7E-8D37-4F15-B621-8B826BF2F401}">
      <dgm:prSet phldrT="[Texto]"/>
      <dgm:spPr/>
      <dgm:t>
        <a:bodyPr/>
        <a:lstStyle/>
        <a:p>
          <a:r>
            <a:rPr lang="es-EC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Seguridad Social</a:t>
          </a:r>
          <a:endParaRPr lang="es-EC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E2B9380-FC1C-4213-B703-AE0EAB2814A9}" type="parTrans" cxnId="{D3AE1DD0-DE87-4D34-BBD9-06D97CC79566}">
      <dgm:prSet/>
      <dgm:spPr/>
      <dgm:t>
        <a:bodyPr/>
        <a:lstStyle/>
        <a:p>
          <a:endParaRPr lang="es-EC" dirty="0"/>
        </a:p>
      </dgm:t>
    </dgm:pt>
    <dgm:pt modelId="{16173570-80B1-46EC-AC6F-BB3FC5D5ACF4}" type="sibTrans" cxnId="{D3AE1DD0-DE87-4D34-BBD9-06D97CC79566}">
      <dgm:prSet/>
      <dgm:spPr/>
      <dgm:t>
        <a:bodyPr/>
        <a:lstStyle/>
        <a:p>
          <a:endParaRPr lang="es-EC"/>
        </a:p>
      </dgm:t>
    </dgm:pt>
    <dgm:pt modelId="{678B0551-E8D6-4BAA-B2D1-84B401B743F5}">
      <dgm:prSet phldrT="[Texto]"/>
      <dgm:spPr/>
      <dgm:t>
        <a:bodyPr/>
        <a:lstStyle/>
        <a:p>
          <a:r>
            <a:rPr lang="es-EC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Empresas</a:t>
          </a:r>
          <a:endParaRPr lang="es-EC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ADEC6AB-00C0-4F7F-BABB-DA3B37214AF8}" type="parTrans" cxnId="{6393F99B-07D6-4219-9F14-05BC2AA0EAA3}">
      <dgm:prSet/>
      <dgm:spPr/>
      <dgm:t>
        <a:bodyPr/>
        <a:lstStyle/>
        <a:p>
          <a:endParaRPr lang="es-EC" dirty="0"/>
        </a:p>
      </dgm:t>
    </dgm:pt>
    <dgm:pt modelId="{6472A5CB-8B02-404E-B76E-02EEE7F5E187}" type="sibTrans" cxnId="{6393F99B-07D6-4219-9F14-05BC2AA0EAA3}">
      <dgm:prSet/>
      <dgm:spPr/>
      <dgm:t>
        <a:bodyPr/>
        <a:lstStyle/>
        <a:p>
          <a:endParaRPr lang="es-EC"/>
        </a:p>
      </dgm:t>
    </dgm:pt>
    <dgm:pt modelId="{515B90C5-F1BD-41F0-B217-9EA9CD653B4C}" type="pres">
      <dgm:prSet presAssocID="{7C5A9799-0D21-4A57-A192-86021F32433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4AA928D7-E19E-49B0-8AEB-DA27DF83B5D9}" type="pres">
      <dgm:prSet presAssocID="{E205397B-CFE5-47F9-B9C6-C58D18636E52}" presName="root1" presStyleCnt="0"/>
      <dgm:spPr/>
      <dgm:t>
        <a:bodyPr/>
        <a:lstStyle/>
        <a:p>
          <a:endParaRPr lang="es-EC"/>
        </a:p>
      </dgm:t>
    </dgm:pt>
    <dgm:pt modelId="{A0FC2018-B822-46BF-BD8C-02CC14C06045}" type="pres">
      <dgm:prSet presAssocID="{E205397B-CFE5-47F9-B9C6-C58D18636E5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41ABF007-FD7B-479A-83C0-319534DE6406}" type="pres">
      <dgm:prSet presAssocID="{E205397B-CFE5-47F9-B9C6-C58D18636E52}" presName="level2hierChild" presStyleCnt="0"/>
      <dgm:spPr/>
      <dgm:t>
        <a:bodyPr/>
        <a:lstStyle/>
        <a:p>
          <a:endParaRPr lang="es-EC"/>
        </a:p>
      </dgm:t>
    </dgm:pt>
    <dgm:pt modelId="{E19273C4-925C-42DB-9003-F6ABFB2087D7}" type="pres">
      <dgm:prSet presAssocID="{9D715138-AEDF-4C7A-9659-DB3246630B89}" presName="conn2-1" presStyleLbl="parChTrans1D2" presStyleIdx="0" presStyleCnt="2"/>
      <dgm:spPr/>
      <dgm:t>
        <a:bodyPr/>
        <a:lstStyle/>
        <a:p>
          <a:endParaRPr lang="es-EC"/>
        </a:p>
      </dgm:t>
    </dgm:pt>
    <dgm:pt modelId="{EA5C76D0-E077-4710-BC05-259ECF05E869}" type="pres">
      <dgm:prSet presAssocID="{9D715138-AEDF-4C7A-9659-DB3246630B89}" presName="connTx" presStyleLbl="parChTrans1D2" presStyleIdx="0" presStyleCnt="2"/>
      <dgm:spPr/>
      <dgm:t>
        <a:bodyPr/>
        <a:lstStyle/>
        <a:p>
          <a:endParaRPr lang="es-EC"/>
        </a:p>
      </dgm:t>
    </dgm:pt>
    <dgm:pt modelId="{4ABA1EE8-9107-4F2F-A265-7450F76FD4A2}" type="pres">
      <dgm:prSet presAssocID="{EC9E0FAF-E128-4C80-B3E4-2C049D2FB683}" presName="root2" presStyleCnt="0"/>
      <dgm:spPr/>
      <dgm:t>
        <a:bodyPr/>
        <a:lstStyle/>
        <a:p>
          <a:endParaRPr lang="es-EC"/>
        </a:p>
      </dgm:t>
    </dgm:pt>
    <dgm:pt modelId="{BBFE3C4A-A8C9-4213-B069-A69D43A09C77}" type="pres">
      <dgm:prSet presAssocID="{EC9E0FAF-E128-4C80-B3E4-2C049D2FB683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2CDB1940-F4B2-4923-BCF6-29559E57AC90}" type="pres">
      <dgm:prSet presAssocID="{EC9E0FAF-E128-4C80-B3E4-2C049D2FB683}" presName="level3hierChild" presStyleCnt="0"/>
      <dgm:spPr/>
      <dgm:t>
        <a:bodyPr/>
        <a:lstStyle/>
        <a:p>
          <a:endParaRPr lang="es-EC"/>
        </a:p>
      </dgm:t>
    </dgm:pt>
    <dgm:pt modelId="{01C28FE6-18B1-4E51-B89D-12ED869D6C05}" type="pres">
      <dgm:prSet presAssocID="{AD884C75-D7AA-4723-BEAD-FFAD19C695DF}" presName="conn2-1" presStyleLbl="parChTrans1D3" presStyleIdx="0" presStyleCnt="5"/>
      <dgm:spPr/>
      <dgm:t>
        <a:bodyPr/>
        <a:lstStyle/>
        <a:p>
          <a:endParaRPr lang="es-EC"/>
        </a:p>
      </dgm:t>
    </dgm:pt>
    <dgm:pt modelId="{17DBE690-BBB3-456A-8190-6E14A59144E9}" type="pres">
      <dgm:prSet presAssocID="{AD884C75-D7AA-4723-BEAD-FFAD19C695DF}" presName="connTx" presStyleLbl="parChTrans1D3" presStyleIdx="0" presStyleCnt="5"/>
      <dgm:spPr/>
      <dgm:t>
        <a:bodyPr/>
        <a:lstStyle/>
        <a:p>
          <a:endParaRPr lang="es-EC"/>
        </a:p>
      </dgm:t>
    </dgm:pt>
    <dgm:pt modelId="{12896C30-67B3-49A8-B081-F8C1C6A04F0A}" type="pres">
      <dgm:prSet presAssocID="{50FCF481-CEBE-4572-861B-1E9ACCFFBA10}" presName="root2" presStyleCnt="0"/>
      <dgm:spPr/>
      <dgm:t>
        <a:bodyPr/>
        <a:lstStyle/>
        <a:p>
          <a:endParaRPr lang="es-EC"/>
        </a:p>
      </dgm:t>
    </dgm:pt>
    <dgm:pt modelId="{FEED91D4-40D8-4CE4-ADAE-378582EF9861}" type="pres">
      <dgm:prSet presAssocID="{50FCF481-CEBE-4572-861B-1E9ACCFFBA10}" presName="LevelTwoTextNode" presStyleLbl="node3" presStyleIdx="0" presStyleCnt="5" custLinFactNeighborX="-198" custLinFactNeighborY="-824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D4220EA4-91A9-476B-832A-FAA6330E485F}" type="pres">
      <dgm:prSet presAssocID="{50FCF481-CEBE-4572-861B-1E9ACCFFBA10}" presName="level3hierChild" presStyleCnt="0"/>
      <dgm:spPr/>
      <dgm:t>
        <a:bodyPr/>
        <a:lstStyle/>
        <a:p>
          <a:endParaRPr lang="es-EC"/>
        </a:p>
      </dgm:t>
    </dgm:pt>
    <dgm:pt modelId="{FCF56F34-C4E2-4271-8011-A3E51DB64288}" type="pres">
      <dgm:prSet presAssocID="{EA473DE6-7218-4F7E-8A1D-24B5B0B101F0}" presName="conn2-1" presStyleLbl="parChTrans1D3" presStyleIdx="1" presStyleCnt="5"/>
      <dgm:spPr/>
      <dgm:t>
        <a:bodyPr/>
        <a:lstStyle/>
        <a:p>
          <a:endParaRPr lang="es-EC"/>
        </a:p>
      </dgm:t>
    </dgm:pt>
    <dgm:pt modelId="{72FFA9AF-3408-4E47-B521-23C7A2F61BC0}" type="pres">
      <dgm:prSet presAssocID="{EA473DE6-7218-4F7E-8A1D-24B5B0B101F0}" presName="connTx" presStyleLbl="parChTrans1D3" presStyleIdx="1" presStyleCnt="5"/>
      <dgm:spPr/>
      <dgm:t>
        <a:bodyPr/>
        <a:lstStyle/>
        <a:p>
          <a:endParaRPr lang="es-EC"/>
        </a:p>
      </dgm:t>
    </dgm:pt>
    <dgm:pt modelId="{BEBFA781-79C2-49F7-A836-B4690ACA0303}" type="pres">
      <dgm:prSet presAssocID="{7EACE03A-BD34-43F6-B375-A629B6B40260}" presName="root2" presStyleCnt="0"/>
      <dgm:spPr/>
      <dgm:t>
        <a:bodyPr/>
        <a:lstStyle/>
        <a:p>
          <a:endParaRPr lang="es-EC"/>
        </a:p>
      </dgm:t>
    </dgm:pt>
    <dgm:pt modelId="{33934F96-E2EE-4F02-A0B0-76E3ADEF54A5}" type="pres">
      <dgm:prSet presAssocID="{7EACE03A-BD34-43F6-B375-A629B6B40260}" presName="LevelTwoTextNode" presStyleLbl="node3" presStyleIdx="1" presStyleCnt="5" custScaleY="70244" custLinFactNeighborX="-198" custLinFactNeighborY="-3751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AA9FA2EB-1CBE-40A0-80D6-6E22E1AB39E7}" type="pres">
      <dgm:prSet presAssocID="{7EACE03A-BD34-43F6-B375-A629B6B40260}" presName="level3hierChild" presStyleCnt="0"/>
      <dgm:spPr/>
      <dgm:t>
        <a:bodyPr/>
        <a:lstStyle/>
        <a:p>
          <a:endParaRPr lang="es-EC"/>
        </a:p>
      </dgm:t>
    </dgm:pt>
    <dgm:pt modelId="{EAEFE3D0-C1B5-4428-A944-6E2525FEEEBC}" type="pres">
      <dgm:prSet presAssocID="{EADEC6AB-00C0-4F7F-BABB-DA3B37214AF8}" presName="conn2-1" presStyleLbl="parChTrans1D3" presStyleIdx="2" presStyleCnt="5"/>
      <dgm:spPr/>
      <dgm:t>
        <a:bodyPr/>
        <a:lstStyle/>
        <a:p>
          <a:endParaRPr lang="es-EC"/>
        </a:p>
      </dgm:t>
    </dgm:pt>
    <dgm:pt modelId="{F3B8E5DA-7293-4140-946B-5AB680F2C1CC}" type="pres">
      <dgm:prSet presAssocID="{EADEC6AB-00C0-4F7F-BABB-DA3B37214AF8}" presName="connTx" presStyleLbl="parChTrans1D3" presStyleIdx="2" presStyleCnt="5"/>
      <dgm:spPr/>
      <dgm:t>
        <a:bodyPr/>
        <a:lstStyle/>
        <a:p>
          <a:endParaRPr lang="es-EC"/>
        </a:p>
      </dgm:t>
    </dgm:pt>
    <dgm:pt modelId="{75D57BEA-BC90-44B1-ADA6-969B4647A7A8}" type="pres">
      <dgm:prSet presAssocID="{678B0551-E8D6-4BAA-B2D1-84B401B743F5}" presName="root2" presStyleCnt="0"/>
      <dgm:spPr/>
      <dgm:t>
        <a:bodyPr/>
        <a:lstStyle/>
        <a:p>
          <a:endParaRPr lang="es-EC"/>
        </a:p>
      </dgm:t>
    </dgm:pt>
    <dgm:pt modelId="{D883475B-69C8-4F91-9EC3-6E5E58A7704D}" type="pres">
      <dgm:prSet presAssocID="{678B0551-E8D6-4BAA-B2D1-84B401B743F5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60FFB207-FBD5-4DA4-B17E-A893385285E1}" type="pres">
      <dgm:prSet presAssocID="{678B0551-E8D6-4BAA-B2D1-84B401B743F5}" presName="level3hierChild" presStyleCnt="0"/>
      <dgm:spPr/>
      <dgm:t>
        <a:bodyPr/>
        <a:lstStyle/>
        <a:p>
          <a:endParaRPr lang="es-EC"/>
        </a:p>
      </dgm:t>
    </dgm:pt>
    <dgm:pt modelId="{8C7D6F60-4D17-487E-BED6-899708B98D31}" type="pres">
      <dgm:prSet presAssocID="{4E2B9380-FC1C-4213-B703-AE0EAB2814A9}" presName="conn2-1" presStyleLbl="parChTrans1D3" presStyleIdx="3" presStyleCnt="5"/>
      <dgm:spPr/>
      <dgm:t>
        <a:bodyPr/>
        <a:lstStyle/>
        <a:p>
          <a:endParaRPr lang="es-EC"/>
        </a:p>
      </dgm:t>
    </dgm:pt>
    <dgm:pt modelId="{82020AC7-2E6C-46A2-B2E9-23A80779E972}" type="pres">
      <dgm:prSet presAssocID="{4E2B9380-FC1C-4213-B703-AE0EAB2814A9}" presName="connTx" presStyleLbl="parChTrans1D3" presStyleIdx="3" presStyleCnt="5"/>
      <dgm:spPr/>
      <dgm:t>
        <a:bodyPr/>
        <a:lstStyle/>
        <a:p>
          <a:endParaRPr lang="es-EC"/>
        </a:p>
      </dgm:t>
    </dgm:pt>
    <dgm:pt modelId="{04E3BF2D-525A-4B2E-AA75-44E27F767620}" type="pres">
      <dgm:prSet presAssocID="{A8385A7E-8D37-4F15-B621-8B826BF2F401}" presName="root2" presStyleCnt="0"/>
      <dgm:spPr/>
      <dgm:t>
        <a:bodyPr/>
        <a:lstStyle/>
        <a:p>
          <a:endParaRPr lang="es-EC"/>
        </a:p>
      </dgm:t>
    </dgm:pt>
    <dgm:pt modelId="{2F8DA2DD-0F11-4F8B-BB33-CE78EA87EC70}" type="pres">
      <dgm:prSet presAssocID="{A8385A7E-8D37-4F15-B621-8B826BF2F401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B003AE2E-79FE-4182-BB94-D459FB872D43}" type="pres">
      <dgm:prSet presAssocID="{A8385A7E-8D37-4F15-B621-8B826BF2F401}" presName="level3hierChild" presStyleCnt="0"/>
      <dgm:spPr/>
      <dgm:t>
        <a:bodyPr/>
        <a:lstStyle/>
        <a:p>
          <a:endParaRPr lang="es-EC"/>
        </a:p>
      </dgm:t>
    </dgm:pt>
    <dgm:pt modelId="{988352EA-B161-40E5-9197-0CFFA9A05405}" type="pres">
      <dgm:prSet presAssocID="{71E421B8-F92A-4ECE-B692-2C827EE4F2AC}" presName="conn2-1" presStyleLbl="parChTrans1D2" presStyleIdx="1" presStyleCnt="2"/>
      <dgm:spPr/>
      <dgm:t>
        <a:bodyPr/>
        <a:lstStyle/>
        <a:p>
          <a:endParaRPr lang="es-EC"/>
        </a:p>
      </dgm:t>
    </dgm:pt>
    <dgm:pt modelId="{F5614929-0183-4B92-8D19-44A89B20407B}" type="pres">
      <dgm:prSet presAssocID="{71E421B8-F92A-4ECE-B692-2C827EE4F2AC}" presName="connTx" presStyleLbl="parChTrans1D2" presStyleIdx="1" presStyleCnt="2"/>
      <dgm:spPr/>
      <dgm:t>
        <a:bodyPr/>
        <a:lstStyle/>
        <a:p>
          <a:endParaRPr lang="es-EC"/>
        </a:p>
      </dgm:t>
    </dgm:pt>
    <dgm:pt modelId="{7AC86A15-DF3F-4B76-923C-C1225F6C4ADC}" type="pres">
      <dgm:prSet presAssocID="{D5C1A395-CE4B-4B5A-A9EB-59D817DC260B}" presName="root2" presStyleCnt="0"/>
      <dgm:spPr/>
      <dgm:t>
        <a:bodyPr/>
        <a:lstStyle/>
        <a:p>
          <a:endParaRPr lang="es-EC"/>
        </a:p>
      </dgm:t>
    </dgm:pt>
    <dgm:pt modelId="{244304AE-0B52-424C-8569-50E35229A96A}" type="pres">
      <dgm:prSet presAssocID="{D5C1A395-CE4B-4B5A-A9EB-59D817DC260B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881B859E-8BEF-4537-ACDA-7BF8129E9517}" type="pres">
      <dgm:prSet presAssocID="{D5C1A395-CE4B-4B5A-A9EB-59D817DC260B}" presName="level3hierChild" presStyleCnt="0"/>
      <dgm:spPr/>
      <dgm:t>
        <a:bodyPr/>
        <a:lstStyle/>
        <a:p>
          <a:endParaRPr lang="es-EC"/>
        </a:p>
      </dgm:t>
    </dgm:pt>
    <dgm:pt modelId="{C26BDD7B-48C8-4841-BCBC-4E439D7FBA60}" type="pres">
      <dgm:prSet presAssocID="{D21A4621-BCE3-41E1-A809-EB61F1610887}" presName="conn2-1" presStyleLbl="parChTrans1D3" presStyleIdx="4" presStyleCnt="5"/>
      <dgm:spPr/>
      <dgm:t>
        <a:bodyPr/>
        <a:lstStyle/>
        <a:p>
          <a:endParaRPr lang="es-EC"/>
        </a:p>
      </dgm:t>
    </dgm:pt>
    <dgm:pt modelId="{93E57823-016C-4004-A2DB-F9FF9C85606E}" type="pres">
      <dgm:prSet presAssocID="{D21A4621-BCE3-41E1-A809-EB61F1610887}" presName="connTx" presStyleLbl="parChTrans1D3" presStyleIdx="4" presStyleCnt="5"/>
      <dgm:spPr/>
      <dgm:t>
        <a:bodyPr/>
        <a:lstStyle/>
        <a:p>
          <a:endParaRPr lang="es-EC"/>
        </a:p>
      </dgm:t>
    </dgm:pt>
    <dgm:pt modelId="{70234826-3F43-4F06-B075-691F50E4AFB7}" type="pres">
      <dgm:prSet presAssocID="{B523B35A-0601-4A59-ACDF-7D42E0610F27}" presName="root2" presStyleCnt="0"/>
      <dgm:spPr/>
      <dgm:t>
        <a:bodyPr/>
        <a:lstStyle/>
        <a:p>
          <a:endParaRPr lang="es-EC"/>
        </a:p>
      </dgm:t>
    </dgm:pt>
    <dgm:pt modelId="{6EF69382-47DA-4A64-84D6-17AFEE16F349}" type="pres">
      <dgm:prSet presAssocID="{B523B35A-0601-4A59-ACDF-7D42E0610F27}" presName="LevelTwoTextNode" presStyleLbl="node3" presStyleIdx="4" presStyleCnt="5" custScaleY="371196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2B0A07AA-7B3C-4D66-AEBE-D665AB7670AC}" type="pres">
      <dgm:prSet presAssocID="{B523B35A-0601-4A59-ACDF-7D42E0610F27}" presName="level3hierChild" presStyleCnt="0"/>
      <dgm:spPr/>
      <dgm:t>
        <a:bodyPr/>
        <a:lstStyle/>
        <a:p>
          <a:endParaRPr lang="es-EC"/>
        </a:p>
      </dgm:t>
    </dgm:pt>
  </dgm:ptLst>
  <dgm:cxnLst>
    <dgm:cxn modelId="{558C6596-B513-425A-A18C-DB49B24BB86E}" type="presOf" srcId="{D21A4621-BCE3-41E1-A809-EB61F1610887}" destId="{93E57823-016C-4004-A2DB-F9FF9C85606E}" srcOrd="1" destOrd="0" presId="urn:microsoft.com/office/officeart/2005/8/layout/hierarchy2"/>
    <dgm:cxn modelId="{7147819A-1FDC-4724-ADD9-28DEA330D124}" type="presOf" srcId="{B523B35A-0601-4A59-ACDF-7D42E0610F27}" destId="{6EF69382-47DA-4A64-84D6-17AFEE16F349}" srcOrd="0" destOrd="0" presId="urn:microsoft.com/office/officeart/2005/8/layout/hierarchy2"/>
    <dgm:cxn modelId="{124C0701-5312-4CBB-8F84-2026EB9328A1}" srcId="{EC9E0FAF-E128-4C80-B3E4-2C049D2FB683}" destId="{7EACE03A-BD34-43F6-B375-A629B6B40260}" srcOrd="1" destOrd="0" parTransId="{EA473DE6-7218-4F7E-8A1D-24B5B0B101F0}" sibTransId="{0F98D06C-5A2E-4D26-97D5-FECECE15433B}"/>
    <dgm:cxn modelId="{19918C9D-F9BF-402A-84FE-9A08EBDF0F82}" srcId="{E205397B-CFE5-47F9-B9C6-C58D18636E52}" destId="{EC9E0FAF-E128-4C80-B3E4-2C049D2FB683}" srcOrd="0" destOrd="0" parTransId="{9D715138-AEDF-4C7A-9659-DB3246630B89}" sibTransId="{B7786FEF-D8BA-4D4A-95C7-84FB9CF859AC}"/>
    <dgm:cxn modelId="{87ED4F32-8988-47D9-AF3D-8BC2F67A9589}" type="presOf" srcId="{A8385A7E-8D37-4F15-B621-8B826BF2F401}" destId="{2F8DA2DD-0F11-4F8B-BB33-CE78EA87EC70}" srcOrd="0" destOrd="0" presId="urn:microsoft.com/office/officeart/2005/8/layout/hierarchy2"/>
    <dgm:cxn modelId="{A999E605-10B6-41F0-99CA-4D7F371DB019}" type="presOf" srcId="{50FCF481-CEBE-4572-861B-1E9ACCFFBA10}" destId="{FEED91D4-40D8-4CE4-ADAE-378582EF9861}" srcOrd="0" destOrd="0" presId="urn:microsoft.com/office/officeart/2005/8/layout/hierarchy2"/>
    <dgm:cxn modelId="{9844F7B4-F0F3-46E5-A94E-AED9D0E00C73}" type="presOf" srcId="{D5C1A395-CE4B-4B5A-A9EB-59D817DC260B}" destId="{244304AE-0B52-424C-8569-50E35229A96A}" srcOrd="0" destOrd="0" presId="urn:microsoft.com/office/officeart/2005/8/layout/hierarchy2"/>
    <dgm:cxn modelId="{CD8B836B-CCCF-43E6-9D18-209A55216324}" type="presOf" srcId="{4E2B9380-FC1C-4213-B703-AE0EAB2814A9}" destId="{82020AC7-2E6C-46A2-B2E9-23A80779E972}" srcOrd="1" destOrd="0" presId="urn:microsoft.com/office/officeart/2005/8/layout/hierarchy2"/>
    <dgm:cxn modelId="{6393F99B-07D6-4219-9F14-05BC2AA0EAA3}" srcId="{EC9E0FAF-E128-4C80-B3E4-2C049D2FB683}" destId="{678B0551-E8D6-4BAA-B2D1-84B401B743F5}" srcOrd="2" destOrd="0" parTransId="{EADEC6AB-00C0-4F7F-BABB-DA3B37214AF8}" sibTransId="{6472A5CB-8B02-404E-B76E-02EEE7F5E187}"/>
    <dgm:cxn modelId="{0D6DC6F7-23C6-4063-9BC7-CA7BE9862F32}" type="presOf" srcId="{9D715138-AEDF-4C7A-9659-DB3246630B89}" destId="{EA5C76D0-E077-4710-BC05-259ECF05E869}" srcOrd="1" destOrd="0" presId="urn:microsoft.com/office/officeart/2005/8/layout/hierarchy2"/>
    <dgm:cxn modelId="{4D64232A-DE28-4B5E-810D-F92E6FBB1365}" srcId="{E205397B-CFE5-47F9-B9C6-C58D18636E52}" destId="{D5C1A395-CE4B-4B5A-A9EB-59D817DC260B}" srcOrd="1" destOrd="0" parTransId="{71E421B8-F92A-4ECE-B692-2C827EE4F2AC}" sibTransId="{DE0BC40D-9EE7-4649-997F-C6DC66DCB45E}"/>
    <dgm:cxn modelId="{FFD662E1-4CD3-496F-BEAA-A48C05E9DC0E}" type="presOf" srcId="{71E421B8-F92A-4ECE-B692-2C827EE4F2AC}" destId="{F5614929-0183-4B92-8D19-44A89B20407B}" srcOrd="1" destOrd="0" presId="urn:microsoft.com/office/officeart/2005/8/layout/hierarchy2"/>
    <dgm:cxn modelId="{D55ABFE7-EB1F-4B85-BE17-70D5E1031708}" type="presOf" srcId="{EA473DE6-7218-4F7E-8A1D-24B5B0B101F0}" destId="{72FFA9AF-3408-4E47-B521-23C7A2F61BC0}" srcOrd="1" destOrd="0" presId="urn:microsoft.com/office/officeart/2005/8/layout/hierarchy2"/>
    <dgm:cxn modelId="{560165D4-D72C-41C6-9BED-6D4DA665E9DB}" type="presOf" srcId="{AD884C75-D7AA-4723-BEAD-FFAD19C695DF}" destId="{01C28FE6-18B1-4E51-B89D-12ED869D6C05}" srcOrd="0" destOrd="0" presId="urn:microsoft.com/office/officeart/2005/8/layout/hierarchy2"/>
    <dgm:cxn modelId="{6CA6BC44-9705-4AB2-83CE-0A360D2FAD44}" srcId="{D5C1A395-CE4B-4B5A-A9EB-59D817DC260B}" destId="{B523B35A-0601-4A59-ACDF-7D42E0610F27}" srcOrd="0" destOrd="0" parTransId="{D21A4621-BCE3-41E1-A809-EB61F1610887}" sibTransId="{5C5241AB-0EC0-4316-908C-578796038064}"/>
    <dgm:cxn modelId="{D16525D4-26DB-42B0-BF96-CBA1F41D6C9D}" type="presOf" srcId="{7EACE03A-BD34-43F6-B375-A629B6B40260}" destId="{33934F96-E2EE-4F02-A0B0-76E3ADEF54A5}" srcOrd="0" destOrd="0" presId="urn:microsoft.com/office/officeart/2005/8/layout/hierarchy2"/>
    <dgm:cxn modelId="{5ED56478-C3F6-496D-B4C0-F42B37DFEBD8}" type="presOf" srcId="{7C5A9799-0D21-4A57-A192-86021F32433A}" destId="{515B90C5-F1BD-41F0-B217-9EA9CD653B4C}" srcOrd="0" destOrd="0" presId="urn:microsoft.com/office/officeart/2005/8/layout/hierarchy2"/>
    <dgm:cxn modelId="{D0D9474C-A6B7-4183-BE36-4EBCCE35FA9C}" type="presOf" srcId="{AD884C75-D7AA-4723-BEAD-FFAD19C695DF}" destId="{17DBE690-BBB3-456A-8190-6E14A59144E9}" srcOrd="1" destOrd="0" presId="urn:microsoft.com/office/officeart/2005/8/layout/hierarchy2"/>
    <dgm:cxn modelId="{2B05E258-DD8E-436C-B53B-8FBE9CF41C59}" type="presOf" srcId="{EADEC6AB-00C0-4F7F-BABB-DA3B37214AF8}" destId="{F3B8E5DA-7293-4140-946B-5AB680F2C1CC}" srcOrd="1" destOrd="0" presId="urn:microsoft.com/office/officeart/2005/8/layout/hierarchy2"/>
    <dgm:cxn modelId="{D3AE1DD0-DE87-4D34-BBD9-06D97CC79566}" srcId="{EC9E0FAF-E128-4C80-B3E4-2C049D2FB683}" destId="{A8385A7E-8D37-4F15-B621-8B826BF2F401}" srcOrd="3" destOrd="0" parTransId="{4E2B9380-FC1C-4213-B703-AE0EAB2814A9}" sibTransId="{16173570-80B1-46EC-AC6F-BB3FC5D5ACF4}"/>
    <dgm:cxn modelId="{5CED6F0E-314D-4E0B-8F91-CC8CFC662B07}" type="presOf" srcId="{EC9E0FAF-E128-4C80-B3E4-2C049D2FB683}" destId="{BBFE3C4A-A8C9-4213-B069-A69D43A09C77}" srcOrd="0" destOrd="0" presId="urn:microsoft.com/office/officeart/2005/8/layout/hierarchy2"/>
    <dgm:cxn modelId="{ED021C8D-61F8-4CFE-8B7C-519844F80D4A}" type="presOf" srcId="{678B0551-E8D6-4BAA-B2D1-84B401B743F5}" destId="{D883475B-69C8-4F91-9EC3-6E5E58A7704D}" srcOrd="0" destOrd="0" presId="urn:microsoft.com/office/officeart/2005/8/layout/hierarchy2"/>
    <dgm:cxn modelId="{76574778-AD64-4AAB-AF98-B37EE94D94D1}" srcId="{7C5A9799-0D21-4A57-A192-86021F32433A}" destId="{E205397B-CFE5-47F9-B9C6-C58D18636E52}" srcOrd="0" destOrd="0" parTransId="{2D112669-F866-4879-8BA4-A5FD6C8FF3D4}" sibTransId="{329785F4-4583-46CD-B757-B825DF7B509C}"/>
    <dgm:cxn modelId="{3477F382-F31E-4D62-84B8-3752B7C02F18}" srcId="{EC9E0FAF-E128-4C80-B3E4-2C049D2FB683}" destId="{50FCF481-CEBE-4572-861B-1E9ACCFFBA10}" srcOrd="0" destOrd="0" parTransId="{AD884C75-D7AA-4723-BEAD-FFAD19C695DF}" sibTransId="{67824D53-E1CA-43BF-A2FB-D83CD996C947}"/>
    <dgm:cxn modelId="{531A9391-F572-4ACB-9ACB-75FB2D00BCCE}" type="presOf" srcId="{D21A4621-BCE3-41E1-A809-EB61F1610887}" destId="{C26BDD7B-48C8-4841-BCBC-4E439D7FBA60}" srcOrd="0" destOrd="0" presId="urn:microsoft.com/office/officeart/2005/8/layout/hierarchy2"/>
    <dgm:cxn modelId="{E989DD4C-E0F3-4D65-979A-731815F86A69}" type="presOf" srcId="{9D715138-AEDF-4C7A-9659-DB3246630B89}" destId="{E19273C4-925C-42DB-9003-F6ABFB2087D7}" srcOrd="0" destOrd="0" presId="urn:microsoft.com/office/officeart/2005/8/layout/hierarchy2"/>
    <dgm:cxn modelId="{1A58731D-50A7-45A1-858A-B4D38598E49A}" type="presOf" srcId="{71E421B8-F92A-4ECE-B692-2C827EE4F2AC}" destId="{988352EA-B161-40E5-9197-0CFFA9A05405}" srcOrd="0" destOrd="0" presId="urn:microsoft.com/office/officeart/2005/8/layout/hierarchy2"/>
    <dgm:cxn modelId="{DFC51583-44AB-452C-B608-682CE14A4BFE}" type="presOf" srcId="{EA473DE6-7218-4F7E-8A1D-24B5B0B101F0}" destId="{FCF56F34-C4E2-4271-8011-A3E51DB64288}" srcOrd="0" destOrd="0" presId="urn:microsoft.com/office/officeart/2005/8/layout/hierarchy2"/>
    <dgm:cxn modelId="{F16A3CBB-11E1-4A95-8DB0-1560EA1ED8A9}" type="presOf" srcId="{EADEC6AB-00C0-4F7F-BABB-DA3B37214AF8}" destId="{EAEFE3D0-C1B5-4428-A944-6E2525FEEEBC}" srcOrd="0" destOrd="0" presId="urn:microsoft.com/office/officeart/2005/8/layout/hierarchy2"/>
    <dgm:cxn modelId="{946B9618-C03E-448A-98B7-3B8524F2CBE7}" type="presOf" srcId="{4E2B9380-FC1C-4213-B703-AE0EAB2814A9}" destId="{8C7D6F60-4D17-487E-BED6-899708B98D31}" srcOrd="0" destOrd="0" presId="urn:microsoft.com/office/officeart/2005/8/layout/hierarchy2"/>
    <dgm:cxn modelId="{03D1337C-B09D-4701-83A5-9FEF8EF69E82}" type="presOf" srcId="{E205397B-CFE5-47F9-B9C6-C58D18636E52}" destId="{A0FC2018-B822-46BF-BD8C-02CC14C06045}" srcOrd="0" destOrd="0" presId="urn:microsoft.com/office/officeart/2005/8/layout/hierarchy2"/>
    <dgm:cxn modelId="{84792FF8-FAB6-437E-A9E8-E3F8D67B9D06}" type="presParOf" srcId="{515B90C5-F1BD-41F0-B217-9EA9CD653B4C}" destId="{4AA928D7-E19E-49B0-8AEB-DA27DF83B5D9}" srcOrd="0" destOrd="0" presId="urn:microsoft.com/office/officeart/2005/8/layout/hierarchy2"/>
    <dgm:cxn modelId="{7FB3AB65-15BF-4B32-9E8E-B07FC1B737BB}" type="presParOf" srcId="{4AA928D7-E19E-49B0-8AEB-DA27DF83B5D9}" destId="{A0FC2018-B822-46BF-BD8C-02CC14C06045}" srcOrd="0" destOrd="0" presId="urn:microsoft.com/office/officeart/2005/8/layout/hierarchy2"/>
    <dgm:cxn modelId="{F1B5C9BC-BEE7-45B2-8DD0-96239D94B0DF}" type="presParOf" srcId="{4AA928D7-E19E-49B0-8AEB-DA27DF83B5D9}" destId="{41ABF007-FD7B-479A-83C0-319534DE6406}" srcOrd="1" destOrd="0" presId="urn:microsoft.com/office/officeart/2005/8/layout/hierarchy2"/>
    <dgm:cxn modelId="{51489FDA-3744-4189-8783-CC39E2B41F20}" type="presParOf" srcId="{41ABF007-FD7B-479A-83C0-319534DE6406}" destId="{E19273C4-925C-42DB-9003-F6ABFB2087D7}" srcOrd="0" destOrd="0" presId="urn:microsoft.com/office/officeart/2005/8/layout/hierarchy2"/>
    <dgm:cxn modelId="{EE1051B7-E740-4459-9199-610F4536B7CC}" type="presParOf" srcId="{E19273C4-925C-42DB-9003-F6ABFB2087D7}" destId="{EA5C76D0-E077-4710-BC05-259ECF05E869}" srcOrd="0" destOrd="0" presId="urn:microsoft.com/office/officeart/2005/8/layout/hierarchy2"/>
    <dgm:cxn modelId="{19372E36-355C-4C15-9F1D-2179EE891F5B}" type="presParOf" srcId="{41ABF007-FD7B-479A-83C0-319534DE6406}" destId="{4ABA1EE8-9107-4F2F-A265-7450F76FD4A2}" srcOrd="1" destOrd="0" presId="urn:microsoft.com/office/officeart/2005/8/layout/hierarchy2"/>
    <dgm:cxn modelId="{5DBE443F-D8A7-4327-A093-AC8E12AC9A49}" type="presParOf" srcId="{4ABA1EE8-9107-4F2F-A265-7450F76FD4A2}" destId="{BBFE3C4A-A8C9-4213-B069-A69D43A09C77}" srcOrd="0" destOrd="0" presId="urn:microsoft.com/office/officeart/2005/8/layout/hierarchy2"/>
    <dgm:cxn modelId="{3959A3C2-03AB-4244-9DB9-11E3577A0893}" type="presParOf" srcId="{4ABA1EE8-9107-4F2F-A265-7450F76FD4A2}" destId="{2CDB1940-F4B2-4923-BCF6-29559E57AC90}" srcOrd="1" destOrd="0" presId="urn:microsoft.com/office/officeart/2005/8/layout/hierarchy2"/>
    <dgm:cxn modelId="{62367D47-7955-4A12-8E0F-3BE6671B16F1}" type="presParOf" srcId="{2CDB1940-F4B2-4923-BCF6-29559E57AC90}" destId="{01C28FE6-18B1-4E51-B89D-12ED869D6C05}" srcOrd="0" destOrd="0" presId="urn:microsoft.com/office/officeart/2005/8/layout/hierarchy2"/>
    <dgm:cxn modelId="{024085CD-E264-4E8B-9A73-73E054C07428}" type="presParOf" srcId="{01C28FE6-18B1-4E51-B89D-12ED869D6C05}" destId="{17DBE690-BBB3-456A-8190-6E14A59144E9}" srcOrd="0" destOrd="0" presId="urn:microsoft.com/office/officeart/2005/8/layout/hierarchy2"/>
    <dgm:cxn modelId="{5E71237C-152B-4F0D-8625-0F0C285D5DF2}" type="presParOf" srcId="{2CDB1940-F4B2-4923-BCF6-29559E57AC90}" destId="{12896C30-67B3-49A8-B081-F8C1C6A04F0A}" srcOrd="1" destOrd="0" presId="urn:microsoft.com/office/officeart/2005/8/layout/hierarchy2"/>
    <dgm:cxn modelId="{E37B8B39-4525-4A96-8C99-704ADE98E569}" type="presParOf" srcId="{12896C30-67B3-49A8-B081-F8C1C6A04F0A}" destId="{FEED91D4-40D8-4CE4-ADAE-378582EF9861}" srcOrd="0" destOrd="0" presId="urn:microsoft.com/office/officeart/2005/8/layout/hierarchy2"/>
    <dgm:cxn modelId="{4D7A96B1-6E9F-49CB-BF82-4E38E7B89CDF}" type="presParOf" srcId="{12896C30-67B3-49A8-B081-F8C1C6A04F0A}" destId="{D4220EA4-91A9-476B-832A-FAA6330E485F}" srcOrd="1" destOrd="0" presId="urn:microsoft.com/office/officeart/2005/8/layout/hierarchy2"/>
    <dgm:cxn modelId="{71244D9D-A7CD-4322-AF1D-201A05D0CC84}" type="presParOf" srcId="{2CDB1940-F4B2-4923-BCF6-29559E57AC90}" destId="{FCF56F34-C4E2-4271-8011-A3E51DB64288}" srcOrd="2" destOrd="0" presId="urn:microsoft.com/office/officeart/2005/8/layout/hierarchy2"/>
    <dgm:cxn modelId="{06FC7D7A-F57C-426A-AA73-90632CEDCF27}" type="presParOf" srcId="{FCF56F34-C4E2-4271-8011-A3E51DB64288}" destId="{72FFA9AF-3408-4E47-B521-23C7A2F61BC0}" srcOrd="0" destOrd="0" presId="urn:microsoft.com/office/officeart/2005/8/layout/hierarchy2"/>
    <dgm:cxn modelId="{1B653C89-793A-49E6-9642-14C0C06D720B}" type="presParOf" srcId="{2CDB1940-F4B2-4923-BCF6-29559E57AC90}" destId="{BEBFA781-79C2-49F7-A836-B4690ACA0303}" srcOrd="3" destOrd="0" presId="urn:microsoft.com/office/officeart/2005/8/layout/hierarchy2"/>
    <dgm:cxn modelId="{D686722F-F965-414A-B6E3-F3D3AC071141}" type="presParOf" srcId="{BEBFA781-79C2-49F7-A836-B4690ACA0303}" destId="{33934F96-E2EE-4F02-A0B0-76E3ADEF54A5}" srcOrd="0" destOrd="0" presId="urn:microsoft.com/office/officeart/2005/8/layout/hierarchy2"/>
    <dgm:cxn modelId="{7AE97224-FAED-4055-9B41-95603ABECC41}" type="presParOf" srcId="{BEBFA781-79C2-49F7-A836-B4690ACA0303}" destId="{AA9FA2EB-1CBE-40A0-80D6-6E22E1AB39E7}" srcOrd="1" destOrd="0" presId="urn:microsoft.com/office/officeart/2005/8/layout/hierarchy2"/>
    <dgm:cxn modelId="{D4B3A3BE-9FF4-4D83-9C3B-0BBBAFEEAD8A}" type="presParOf" srcId="{2CDB1940-F4B2-4923-BCF6-29559E57AC90}" destId="{EAEFE3D0-C1B5-4428-A944-6E2525FEEEBC}" srcOrd="4" destOrd="0" presId="urn:microsoft.com/office/officeart/2005/8/layout/hierarchy2"/>
    <dgm:cxn modelId="{6B36A55C-DF50-4BEA-A4A0-BEE2D1B50EA6}" type="presParOf" srcId="{EAEFE3D0-C1B5-4428-A944-6E2525FEEEBC}" destId="{F3B8E5DA-7293-4140-946B-5AB680F2C1CC}" srcOrd="0" destOrd="0" presId="urn:microsoft.com/office/officeart/2005/8/layout/hierarchy2"/>
    <dgm:cxn modelId="{909C166B-3D0A-4B7D-B4F1-8FB566D749BF}" type="presParOf" srcId="{2CDB1940-F4B2-4923-BCF6-29559E57AC90}" destId="{75D57BEA-BC90-44B1-ADA6-969B4647A7A8}" srcOrd="5" destOrd="0" presId="urn:microsoft.com/office/officeart/2005/8/layout/hierarchy2"/>
    <dgm:cxn modelId="{6943B7A2-D9F3-48E0-A2F3-E2B581D53437}" type="presParOf" srcId="{75D57BEA-BC90-44B1-ADA6-969B4647A7A8}" destId="{D883475B-69C8-4F91-9EC3-6E5E58A7704D}" srcOrd="0" destOrd="0" presId="urn:microsoft.com/office/officeart/2005/8/layout/hierarchy2"/>
    <dgm:cxn modelId="{9755A9BB-6D4D-4928-A88F-9207396B9210}" type="presParOf" srcId="{75D57BEA-BC90-44B1-ADA6-969B4647A7A8}" destId="{60FFB207-FBD5-4DA4-B17E-A893385285E1}" srcOrd="1" destOrd="0" presId="urn:microsoft.com/office/officeart/2005/8/layout/hierarchy2"/>
    <dgm:cxn modelId="{DF986FB9-48DD-4208-BE3F-43ED9657FC49}" type="presParOf" srcId="{2CDB1940-F4B2-4923-BCF6-29559E57AC90}" destId="{8C7D6F60-4D17-487E-BED6-899708B98D31}" srcOrd="6" destOrd="0" presId="urn:microsoft.com/office/officeart/2005/8/layout/hierarchy2"/>
    <dgm:cxn modelId="{B564EE49-7EBE-40DB-A22B-1F17EDAB1ADF}" type="presParOf" srcId="{8C7D6F60-4D17-487E-BED6-899708B98D31}" destId="{82020AC7-2E6C-46A2-B2E9-23A80779E972}" srcOrd="0" destOrd="0" presId="urn:microsoft.com/office/officeart/2005/8/layout/hierarchy2"/>
    <dgm:cxn modelId="{B52E840F-CCE6-4857-A6C1-6563B51BB01E}" type="presParOf" srcId="{2CDB1940-F4B2-4923-BCF6-29559E57AC90}" destId="{04E3BF2D-525A-4B2E-AA75-44E27F767620}" srcOrd="7" destOrd="0" presId="urn:microsoft.com/office/officeart/2005/8/layout/hierarchy2"/>
    <dgm:cxn modelId="{FD03CEBC-9181-446A-97D5-24552BD65014}" type="presParOf" srcId="{04E3BF2D-525A-4B2E-AA75-44E27F767620}" destId="{2F8DA2DD-0F11-4F8B-BB33-CE78EA87EC70}" srcOrd="0" destOrd="0" presId="urn:microsoft.com/office/officeart/2005/8/layout/hierarchy2"/>
    <dgm:cxn modelId="{5A0EC4CB-530A-4B34-92F4-55086CCB0CCE}" type="presParOf" srcId="{04E3BF2D-525A-4B2E-AA75-44E27F767620}" destId="{B003AE2E-79FE-4182-BB94-D459FB872D43}" srcOrd="1" destOrd="0" presId="urn:microsoft.com/office/officeart/2005/8/layout/hierarchy2"/>
    <dgm:cxn modelId="{E526DB3F-DA41-4BCD-AE3F-B1E8471546D8}" type="presParOf" srcId="{41ABF007-FD7B-479A-83C0-319534DE6406}" destId="{988352EA-B161-40E5-9197-0CFFA9A05405}" srcOrd="2" destOrd="0" presId="urn:microsoft.com/office/officeart/2005/8/layout/hierarchy2"/>
    <dgm:cxn modelId="{4B21F04F-C91B-45E8-987E-87E08DE2B9C6}" type="presParOf" srcId="{988352EA-B161-40E5-9197-0CFFA9A05405}" destId="{F5614929-0183-4B92-8D19-44A89B20407B}" srcOrd="0" destOrd="0" presId="urn:microsoft.com/office/officeart/2005/8/layout/hierarchy2"/>
    <dgm:cxn modelId="{1395746B-1496-4C69-8E86-8A62A43277B4}" type="presParOf" srcId="{41ABF007-FD7B-479A-83C0-319534DE6406}" destId="{7AC86A15-DF3F-4B76-923C-C1225F6C4ADC}" srcOrd="3" destOrd="0" presId="urn:microsoft.com/office/officeart/2005/8/layout/hierarchy2"/>
    <dgm:cxn modelId="{53486F62-6959-4907-94BF-DDD5FEF3DF9E}" type="presParOf" srcId="{7AC86A15-DF3F-4B76-923C-C1225F6C4ADC}" destId="{244304AE-0B52-424C-8569-50E35229A96A}" srcOrd="0" destOrd="0" presId="urn:microsoft.com/office/officeart/2005/8/layout/hierarchy2"/>
    <dgm:cxn modelId="{5B3026BD-AD39-4528-9770-3F0D34BBFC6C}" type="presParOf" srcId="{7AC86A15-DF3F-4B76-923C-C1225F6C4ADC}" destId="{881B859E-8BEF-4537-ACDA-7BF8129E9517}" srcOrd="1" destOrd="0" presId="urn:microsoft.com/office/officeart/2005/8/layout/hierarchy2"/>
    <dgm:cxn modelId="{AB4FC837-798E-4979-AB8E-088303024DE1}" type="presParOf" srcId="{881B859E-8BEF-4537-ACDA-7BF8129E9517}" destId="{C26BDD7B-48C8-4841-BCBC-4E439D7FBA60}" srcOrd="0" destOrd="0" presId="urn:microsoft.com/office/officeart/2005/8/layout/hierarchy2"/>
    <dgm:cxn modelId="{FF507639-1B5D-471F-805E-8213A5ED1E25}" type="presParOf" srcId="{C26BDD7B-48C8-4841-BCBC-4E439D7FBA60}" destId="{93E57823-016C-4004-A2DB-F9FF9C85606E}" srcOrd="0" destOrd="0" presId="urn:microsoft.com/office/officeart/2005/8/layout/hierarchy2"/>
    <dgm:cxn modelId="{D5CE8C26-2D9C-477D-BED1-43E92CFF01E0}" type="presParOf" srcId="{881B859E-8BEF-4537-ACDA-7BF8129E9517}" destId="{70234826-3F43-4F06-B075-691F50E4AFB7}" srcOrd="1" destOrd="0" presId="urn:microsoft.com/office/officeart/2005/8/layout/hierarchy2"/>
    <dgm:cxn modelId="{60496443-1604-4FEF-9827-8A1147A2D4B3}" type="presParOf" srcId="{70234826-3F43-4F06-B075-691F50E4AFB7}" destId="{6EF69382-47DA-4A64-84D6-17AFEE16F349}" srcOrd="0" destOrd="0" presId="urn:microsoft.com/office/officeart/2005/8/layout/hierarchy2"/>
    <dgm:cxn modelId="{387BE0DB-B8B5-456F-9CE6-5DF033322C36}" type="presParOf" srcId="{70234826-3F43-4F06-B075-691F50E4AFB7}" destId="{2B0A07AA-7B3C-4D66-AEBE-D665AB7670A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DF3B72-8F2D-43C8-AFC7-B5E6E7C4DCB9}" type="doc">
      <dgm:prSet loTypeId="urn:microsoft.com/office/officeart/2005/8/layout/hList7#1" loCatId="process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s-EC"/>
        </a:p>
      </dgm:t>
    </dgm:pt>
    <dgm:pt modelId="{10434152-E89E-438F-B134-E444E3EF7855}">
      <dgm:prSet/>
      <dgm:spPr/>
      <dgm:t>
        <a:bodyPr/>
        <a:lstStyle/>
        <a:p>
          <a:pPr rtl="0"/>
          <a:r>
            <a:rPr lang="es-EC" b="1" dirty="0" smtClean="0"/>
            <a:t>Devengado</a:t>
          </a:r>
          <a:endParaRPr lang="es-EC" dirty="0"/>
        </a:p>
      </dgm:t>
    </dgm:pt>
    <dgm:pt modelId="{E15E23AB-44A7-4FEA-96DD-E3C7ADD84BAE}" type="parTrans" cxnId="{BB982723-1650-467A-ACD4-3AD82362BF39}">
      <dgm:prSet/>
      <dgm:spPr/>
      <dgm:t>
        <a:bodyPr/>
        <a:lstStyle/>
        <a:p>
          <a:endParaRPr lang="es-EC"/>
        </a:p>
      </dgm:t>
    </dgm:pt>
    <dgm:pt modelId="{65F9148D-C04D-45CA-8E04-41CAB473A0E5}" type="sibTrans" cxnId="{BB982723-1650-467A-ACD4-3AD82362BF39}">
      <dgm:prSet/>
      <dgm:spPr/>
      <dgm:t>
        <a:bodyPr/>
        <a:lstStyle/>
        <a:p>
          <a:endParaRPr lang="es-EC"/>
        </a:p>
      </dgm:t>
    </dgm:pt>
    <dgm:pt modelId="{55828421-8D24-4FEE-8F76-B7D5C1684D2B}">
      <dgm:prSet/>
      <dgm:spPr/>
      <dgm:t>
        <a:bodyPr/>
        <a:lstStyle/>
        <a:p>
          <a:pPr rtl="0"/>
          <a:r>
            <a:rPr lang="es-EC" dirty="0" smtClean="0"/>
            <a:t>“En la Contabilidad Gubernamental los hechos económicos serán registrados en el momento que ocurran, haya o no movimiento de dinero, como consecuencia del reconocimiento de derechos u obligaciones ciertas, vencimiento de plazos, condiciones contractuales, cumplimiento de disposiciones legales o prácticas comerciales de general aceptación.”</a:t>
          </a:r>
          <a:endParaRPr lang="es-EC" dirty="0"/>
        </a:p>
      </dgm:t>
    </dgm:pt>
    <dgm:pt modelId="{90195627-DF6C-4B9A-9AF5-C716D8A4A232}" type="parTrans" cxnId="{56B8B67C-E3E4-4852-8C04-BDAC87E10D2B}">
      <dgm:prSet/>
      <dgm:spPr/>
      <dgm:t>
        <a:bodyPr/>
        <a:lstStyle/>
        <a:p>
          <a:endParaRPr lang="es-EC"/>
        </a:p>
      </dgm:t>
    </dgm:pt>
    <dgm:pt modelId="{D58418A6-E67C-4768-852B-00489698E506}" type="sibTrans" cxnId="{56B8B67C-E3E4-4852-8C04-BDAC87E10D2B}">
      <dgm:prSet/>
      <dgm:spPr/>
      <dgm:t>
        <a:bodyPr/>
        <a:lstStyle/>
        <a:p>
          <a:endParaRPr lang="es-EC"/>
        </a:p>
      </dgm:t>
    </dgm:pt>
    <dgm:pt modelId="{5A8A2694-9D11-4611-8B6B-EB23F7743AE8}" type="pres">
      <dgm:prSet presAssocID="{79DF3B72-8F2D-43C8-AFC7-B5E6E7C4DCB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E1E59C3A-BF1F-4885-B258-2E0C34806932}" type="pres">
      <dgm:prSet presAssocID="{79DF3B72-8F2D-43C8-AFC7-B5E6E7C4DCB9}" presName="fgShape" presStyleLbl="fgShp" presStyleIdx="0" presStyleCnt="1"/>
      <dgm:spPr/>
    </dgm:pt>
    <dgm:pt modelId="{AC568D5D-D202-4B36-9FE0-B81C1CD9F6ED}" type="pres">
      <dgm:prSet presAssocID="{79DF3B72-8F2D-43C8-AFC7-B5E6E7C4DCB9}" presName="linComp" presStyleCnt="0"/>
      <dgm:spPr/>
    </dgm:pt>
    <dgm:pt modelId="{2B532517-92E1-4AAD-AE95-EF03ADC27EF4}" type="pres">
      <dgm:prSet presAssocID="{10434152-E89E-438F-B134-E444E3EF7855}" presName="compNode" presStyleCnt="0"/>
      <dgm:spPr/>
    </dgm:pt>
    <dgm:pt modelId="{708B75E4-8C9F-4234-9E71-1A6F541EE193}" type="pres">
      <dgm:prSet presAssocID="{10434152-E89E-438F-B134-E444E3EF7855}" presName="bkgdShape" presStyleLbl="node1" presStyleIdx="0" presStyleCnt="1"/>
      <dgm:spPr/>
      <dgm:t>
        <a:bodyPr/>
        <a:lstStyle/>
        <a:p>
          <a:endParaRPr lang="es-EC"/>
        </a:p>
      </dgm:t>
    </dgm:pt>
    <dgm:pt modelId="{98F8AA6D-30E1-4D20-A33E-0E4235AE36B1}" type="pres">
      <dgm:prSet presAssocID="{10434152-E89E-438F-B134-E444E3EF7855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EDD1148-C4E6-40B7-BDAE-85EC4CBFE084}" type="pres">
      <dgm:prSet presAssocID="{10434152-E89E-438F-B134-E444E3EF7855}" presName="invisiNode" presStyleLbl="node1" presStyleIdx="0" presStyleCnt="1"/>
      <dgm:spPr/>
    </dgm:pt>
    <dgm:pt modelId="{E0961BE1-D92E-4AA1-A68B-63B7B2E4B00B}" type="pres">
      <dgm:prSet presAssocID="{10434152-E89E-438F-B134-E444E3EF7855}" presName="imagNode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C"/>
        </a:p>
      </dgm:t>
    </dgm:pt>
  </dgm:ptLst>
  <dgm:cxnLst>
    <dgm:cxn modelId="{9C7090E8-3641-478A-BD29-6F19791FAEFD}" type="presOf" srcId="{55828421-8D24-4FEE-8F76-B7D5C1684D2B}" destId="{98F8AA6D-30E1-4D20-A33E-0E4235AE36B1}" srcOrd="1" destOrd="1" presId="urn:microsoft.com/office/officeart/2005/8/layout/hList7#1"/>
    <dgm:cxn modelId="{385E67F2-FE0B-4870-B4BD-D4F5E154C8F0}" type="presOf" srcId="{55828421-8D24-4FEE-8F76-B7D5C1684D2B}" destId="{708B75E4-8C9F-4234-9E71-1A6F541EE193}" srcOrd="0" destOrd="1" presId="urn:microsoft.com/office/officeart/2005/8/layout/hList7#1"/>
    <dgm:cxn modelId="{BB982723-1650-467A-ACD4-3AD82362BF39}" srcId="{79DF3B72-8F2D-43C8-AFC7-B5E6E7C4DCB9}" destId="{10434152-E89E-438F-B134-E444E3EF7855}" srcOrd="0" destOrd="0" parTransId="{E15E23AB-44A7-4FEA-96DD-E3C7ADD84BAE}" sibTransId="{65F9148D-C04D-45CA-8E04-41CAB473A0E5}"/>
    <dgm:cxn modelId="{BE42DCCF-1516-4995-8048-63C27D119CAB}" type="presOf" srcId="{79DF3B72-8F2D-43C8-AFC7-B5E6E7C4DCB9}" destId="{5A8A2694-9D11-4611-8B6B-EB23F7743AE8}" srcOrd="0" destOrd="0" presId="urn:microsoft.com/office/officeart/2005/8/layout/hList7#1"/>
    <dgm:cxn modelId="{56B8B67C-E3E4-4852-8C04-BDAC87E10D2B}" srcId="{10434152-E89E-438F-B134-E444E3EF7855}" destId="{55828421-8D24-4FEE-8F76-B7D5C1684D2B}" srcOrd="0" destOrd="0" parTransId="{90195627-DF6C-4B9A-9AF5-C716D8A4A232}" sibTransId="{D58418A6-E67C-4768-852B-00489698E506}"/>
    <dgm:cxn modelId="{F92B6040-92AD-4F43-8471-905CA69BC497}" type="presOf" srcId="{10434152-E89E-438F-B134-E444E3EF7855}" destId="{98F8AA6D-30E1-4D20-A33E-0E4235AE36B1}" srcOrd="1" destOrd="0" presId="urn:microsoft.com/office/officeart/2005/8/layout/hList7#1"/>
    <dgm:cxn modelId="{2F6F7778-D96D-4D79-97A4-CADF2CBC6DD9}" type="presOf" srcId="{10434152-E89E-438F-B134-E444E3EF7855}" destId="{708B75E4-8C9F-4234-9E71-1A6F541EE193}" srcOrd="0" destOrd="0" presId="urn:microsoft.com/office/officeart/2005/8/layout/hList7#1"/>
    <dgm:cxn modelId="{8EAD3230-5F23-4341-B4BD-80949FDDEF86}" type="presParOf" srcId="{5A8A2694-9D11-4611-8B6B-EB23F7743AE8}" destId="{E1E59C3A-BF1F-4885-B258-2E0C34806932}" srcOrd="0" destOrd="0" presId="urn:microsoft.com/office/officeart/2005/8/layout/hList7#1"/>
    <dgm:cxn modelId="{8814F45C-7C45-441A-8CAA-72F78D1A2E81}" type="presParOf" srcId="{5A8A2694-9D11-4611-8B6B-EB23F7743AE8}" destId="{AC568D5D-D202-4B36-9FE0-B81C1CD9F6ED}" srcOrd="1" destOrd="0" presId="urn:microsoft.com/office/officeart/2005/8/layout/hList7#1"/>
    <dgm:cxn modelId="{2CE94777-B2E2-4DFD-80F9-8599F2DE7582}" type="presParOf" srcId="{AC568D5D-D202-4B36-9FE0-B81C1CD9F6ED}" destId="{2B532517-92E1-4AAD-AE95-EF03ADC27EF4}" srcOrd="0" destOrd="0" presId="urn:microsoft.com/office/officeart/2005/8/layout/hList7#1"/>
    <dgm:cxn modelId="{711476B6-DE69-4B06-AD5E-BF3D5C5E720D}" type="presParOf" srcId="{2B532517-92E1-4AAD-AE95-EF03ADC27EF4}" destId="{708B75E4-8C9F-4234-9E71-1A6F541EE193}" srcOrd="0" destOrd="0" presId="urn:microsoft.com/office/officeart/2005/8/layout/hList7#1"/>
    <dgm:cxn modelId="{6A672DB1-FE74-4CF1-BA32-528606C2A1A6}" type="presParOf" srcId="{2B532517-92E1-4AAD-AE95-EF03ADC27EF4}" destId="{98F8AA6D-30E1-4D20-A33E-0E4235AE36B1}" srcOrd="1" destOrd="0" presId="urn:microsoft.com/office/officeart/2005/8/layout/hList7#1"/>
    <dgm:cxn modelId="{54F268C5-D1B7-441C-B9EA-21EEFCDBD850}" type="presParOf" srcId="{2B532517-92E1-4AAD-AE95-EF03ADC27EF4}" destId="{6EDD1148-C4E6-40B7-BDAE-85EC4CBFE084}" srcOrd="2" destOrd="0" presId="urn:microsoft.com/office/officeart/2005/8/layout/hList7#1"/>
    <dgm:cxn modelId="{7FC3C45C-A2EF-4718-9182-B84DF451B759}" type="presParOf" srcId="{2B532517-92E1-4AAD-AE95-EF03ADC27EF4}" destId="{E0961BE1-D92E-4AA1-A68B-63B7B2E4B00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0C13CD-D160-49FD-83C1-FB124A1DB17C}" type="doc">
      <dgm:prSet loTypeId="urn:microsoft.com/office/officeart/2005/8/layout/hList7#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C"/>
        </a:p>
      </dgm:t>
    </dgm:pt>
    <dgm:pt modelId="{FCF74F7A-E780-4FF9-B6FA-0EC5B0977F8B}">
      <dgm:prSet custT="1"/>
      <dgm:spPr/>
      <dgm:t>
        <a:bodyPr/>
        <a:lstStyle/>
        <a:p>
          <a:pPr rtl="0"/>
          <a:r>
            <a:rPr lang="es-EC" sz="2000" b="1" dirty="0" smtClean="0"/>
            <a:t>Matriz relación Presupuesto-Contabilidad:</a:t>
          </a:r>
          <a:endParaRPr lang="es-EC" sz="2000" b="1" dirty="0"/>
        </a:p>
      </dgm:t>
    </dgm:pt>
    <dgm:pt modelId="{725D50BF-147B-4CD8-8135-BD41C3C8C464}" type="parTrans" cxnId="{BDA65DE6-71E0-411E-8A76-60AA93F7920E}">
      <dgm:prSet/>
      <dgm:spPr/>
      <dgm:t>
        <a:bodyPr/>
        <a:lstStyle/>
        <a:p>
          <a:endParaRPr lang="es-EC"/>
        </a:p>
      </dgm:t>
    </dgm:pt>
    <dgm:pt modelId="{052253B8-AA50-4605-B06B-5971CA8B19AA}" type="sibTrans" cxnId="{BDA65DE6-71E0-411E-8A76-60AA93F7920E}">
      <dgm:prSet/>
      <dgm:spPr/>
      <dgm:t>
        <a:bodyPr/>
        <a:lstStyle/>
        <a:p>
          <a:endParaRPr lang="es-EC"/>
        </a:p>
      </dgm:t>
    </dgm:pt>
    <dgm:pt modelId="{E9E86B89-BC0C-4449-9145-D73B52271CDB}">
      <dgm:prSet/>
      <dgm:spPr/>
      <dgm:t>
        <a:bodyPr/>
        <a:lstStyle/>
        <a:p>
          <a:pPr rtl="0"/>
          <a:r>
            <a:rPr lang="es-EC" sz="1300" b="1" dirty="0" smtClean="0"/>
            <a:t>Esta matriz determina la relación entre un ítem del Clasificador Presupuestario y una cuenta </a:t>
          </a:r>
          <a:r>
            <a:rPr lang="es-EC" sz="1300" b="1" dirty="0" smtClean="0"/>
            <a:t>contable </a:t>
          </a:r>
          <a:r>
            <a:rPr lang="es-EC" sz="1300" b="1" dirty="0" smtClean="0"/>
            <a:t>del Catálogo General de Cuentas</a:t>
          </a:r>
          <a:endParaRPr lang="es-EC" sz="1300" b="1" dirty="0"/>
        </a:p>
      </dgm:t>
    </dgm:pt>
    <dgm:pt modelId="{BBFBEE8E-15BA-4D31-9F26-ED1E577C83A6}" type="parTrans" cxnId="{C0AEC94D-502A-4047-BC49-35C05D87503C}">
      <dgm:prSet/>
      <dgm:spPr/>
      <dgm:t>
        <a:bodyPr/>
        <a:lstStyle/>
        <a:p>
          <a:endParaRPr lang="es-EC"/>
        </a:p>
      </dgm:t>
    </dgm:pt>
    <dgm:pt modelId="{95FAD523-9E79-45C9-A113-CC7EF2F46D8B}" type="sibTrans" cxnId="{C0AEC94D-502A-4047-BC49-35C05D87503C}">
      <dgm:prSet/>
      <dgm:spPr/>
      <dgm:t>
        <a:bodyPr/>
        <a:lstStyle/>
        <a:p>
          <a:endParaRPr lang="es-EC"/>
        </a:p>
      </dgm:t>
    </dgm:pt>
    <dgm:pt modelId="{2C0B4440-889E-497F-8A8F-DED4EBEB6FAC}">
      <dgm:prSet/>
      <dgm:spPr/>
      <dgm:t>
        <a:bodyPr/>
        <a:lstStyle/>
        <a:p>
          <a:pPr rtl="0"/>
          <a:r>
            <a:rPr lang="es-EC" sz="1300" b="1" dirty="0" smtClean="0"/>
            <a:t>La matriz está administrada por el ente rector de las  finanzas públicas, a través de la Subsecretaría de Contabilidad Gubernamental </a:t>
          </a:r>
          <a:endParaRPr lang="es-EC" sz="1300" dirty="0"/>
        </a:p>
      </dgm:t>
    </dgm:pt>
    <dgm:pt modelId="{1E1C224E-DAE2-450F-98A3-76DB4557CC6B}" type="parTrans" cxnId="{963CB93A-25B5-49AF-9FFA-EE425CB5CCC6}">
      <dgm:prSet/>
      <dgm:spPr/>
      <dgm:t>
        <a:bodyPr/>
        <a:lstStyle/>
        <a:p>
          <a:endParaRPr lang="es-EC"/>
        </a:p>
      </dgm:t>
    </dgm:pt>
    <dgm:pt modelId="{024E7D5A-DD0E-4A05-A82B-15F1EBDBD3C5}" type="sibTrans" cxnId="{963CB93A-25B5-49AF-9FFA-EE425CB5CCC6}">
      <dgm:prSet/>
      <dgm:spPr/>
      <dgm:t>
        <a:bodyPr/>
        <a:lstStyle/>
        <a:p>
          <a:endParaRPr lang="es-EC"/>
        </a:p>
      </dgm:t>
    </dgm:pt>
    <dgm:pt modelId="{632D7BEF-9B6F-4864-A421-4305EC7FD781}" type="pres">
      <dgm:prSet presAssocID="{2B0C13CD-D160-49FD-83C1-FB124A1DB1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1989187A-812B-4B5D-8A87-4A7858879E0F}" type="pres">
      <dgm:prSet presAssocID="{2B0C13CD-D160-49FD-83C1-FB124A1DB17C}" presName="fgShape" presStyleLbl="fgShp" presStyleIdx="0" presStyleCnt="1"/>
      <dgm:spPr/>
    </dgm:pt>
    <dgm:pt modelId="{3E6AEA5C-03CD-463B-8290-65DEC2A83577}" type="pres">
      <dgm:prSet presAssocID="{2B0C13CD-D160-49FD-83C1-FB124A1DB17C}" presName="linComp" presStyleCnt="0"/>
      <dgm:spPr/>
    </dgm:pt>
    <dgm:pt modelId="{48F62562-20A7-475A-9131-EAFF5AB148AA}" type="pres">
      <dgm:prSet presAssocID="{FCF74F7A-E780-4FF9-B6FA-0EC5B0977F8B}" presName="compNode" presStyleCnt="0"/>
      <dgm:spPr/>
    </dgm:pt>
    <dgm:pt modelId="{8B0D2B1B-9811-4617-A813-AA78E41DE813}" type="pres">
      <dgm:prSet presAssocID="{FCF74F7A-E780-4FF9-B6FA-0EC5B0977F8B}" presName="bkgdShape" presStyleLbl="node1" presStyleIdx="0" presStyleCnt="1"/>
      <dgm:spPr/>
      <dgm:t>
        <a:bodyPr/>
        <a:lstStyle/>
        <a:p>
          <a:endParaRPr lang="es-EC"/>
        </a:p>
      </dgm:t>
    </dgm:pt>
    <dgm:pt modelId="{C414110F-867E-4A63-8092-729A6190B593}" type="pres">
      <dgm:prSet presAssocID="{FCF74F7A-E780-4FF9-B6FA-0EC5B0977F8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733E477-0463-4EC5-85C0-47FA24C8108F}" type="pres">
      <dgm:prSet presAssocID="{FCF74F7A-E780-4FF9-B6FA-0EC5B0977F8B}" presName="invisiNode" presStyleLbl="node1" presStyleIdx="0" presStyleCnt="1"/>
      <dgm:spPr/>
    </dgm:pt>
    <dgm:pt modelId="{1FA95A2A-3B50-4910-89CD-C6F64E2DF0BA}" type="pres">
      <dgm:prSet presAssocID="{FCF74F7A-E780-4FF9-B6FA-0EC5B0977F8B}" presName="imagNode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AFD5FAE7-20C0-4594-B698-016D3764A998}" type="presOf" srcId="{2C0B4440-889E-497F-8A8F-DED4EBEB6FAC}" destId="{8B0D2B1B-9811-4617-A813-AA78E41DE813}" srcOrd="0" destOrd="2" presId="urn:microsoft.com/office/officeart/2005/8/layout/hList7#2"/>
    <dgm:cxn modelId="{4EA43E8C-0279-41E4-9C1B-150B5E03EB18}" type="presOf" srcId="{E9E86B89-BC0C-4449-9145-D73B52271CDB}" destId="{C414110F-867E-4A63-8092-729A6190B593}" srcOrd="1" destOrd="1" presId="urn:microsoft.com/office/officeart/2005/8/layout/hList7#2"/>
    <dgm:cxn modelId="{BDA65DE6-71E0-411E-8A76-60AA93F7920E}" srcId="{2B0C13CD-D160-49FD-83C1-FB124A1DB17C}" destId="{FCF74F7A-E780-4FF9-B6FA-0EC5B0977F8B}" srcOrd="0" destOrd="0" parTransId="{725D50BF-147B-4CD8-8135-BD41C3C8C464}" sibTransId="{052253B8-AA50-4605-B06B-5971CA8B19AA}"/>
    <dgm:cxn modelId="{177E05DD-E03D-4AB3-AB75-7B711A5DE705}" type="presOf" srcId="{FCF74F7A-E780-4FF9-B6FA-0EC5B0977F8B}" destId="{C414110F-867E-4A63-8092-729A6190B593}" srcOrd="1" destOrd="0" presId="urn:microsoft.com/office/officeart/2005/8/layout/hList7#2"/>
    <dgm:cxn modelId="{963CB93A-25B5-49AF-9FFA-EE425CB5CCC6}" srcId="{FCF74F7A-E780-4FF9-B6FA-0EC5B0977F8B}" destId="{2C0B4440-889E-497F-8A8F-DED4EBEB6FAC}" srcOrd="1" destOrd="0" parTransId="{1E1C224E-DAE2-450F-98A3-76DB4557CC6B}" sibTransId="{024E7D5A-DD0E-4A05-A82B-15F1EBDBD3C5}"/>
    <dgm:cxn modelId="{FDC68B75-2BFF-4683-9560-B413CFB0A76F}" type="presOf" srcId="{FCF74F7A-E780-4FF9-B6FA-0EC5B0977F8B}" destId="{8B0D2B1B-9811-4617-A813-AA78E41DE813}" srcOrd="0" destOrd="0" presId="urn:microsoft.com/office/officeart/2005/8/layout/hList7#2"/>
    <dgm:cxn modelId="{10167FC6-BFD6-4A06-8220-EB35F2B6A04A}" type="presOf" srcId="{E9E86B89-BC0C-4449-9145-D73B52271CDB}" destId="{8B0D2B1B-9811-4617-A813-AA78E41DE813}" srcOrd="0" destOrd="1" presId="urn:microsoft.com/office/officeart/2005/8/layout/hList7#2"/>
    <dgm:cxn modelId="{177086FD-B6DA-494C-AF0B-760BEE16CC5D}" type="presOf" srcId="{2C0B4440-889E-497F-8A8F-DED4EBEB6FAC}" destId="{C414110F-867E-4A63-8092-729A6190B593}" srcOrd="1" destOrd="2" presId="urn:microsoft.com/office/officeart/2005/8/layout/hList7#2"/>
    <dgm:cxn modelId="{2AE37F3E-CA02-4A57-8F62-262DB6A867C8}" type="presOf" srcId="{2B0C13CD-D160-49FD-83C1-FB124A1DB17C}" destId="{632D7BEF-9B6F-4864-A421-4305EC7FD781}" srcOrd="0" destOrd="0" presId="urn:microsoft.com/office/officeart/2005/8/layout/hList7#2"/>
    <dgm:cxn modelId="{C0AEC94D-502A-4047-BC49-35C05D87503C}" srcId="{FCF74F7A-E780-4FF9-B6FA-0EC5B0977F8B}" destId="{E9E86B89-BC0C-4449-9145-D73B52271CDB}" srcOrd="0" destOrd="0" parTransId="{BBFBEE8E-15BA-4D31-9F26-ED1E577C83A6}" sibTransId="{95FAD523-9E79-45C9-A113-CC7EF2F46D8B}"/>
    <dgm:cxn modelId="{9FAA42AA-6E64-4E6B-9267-279F62593070}" type="presParOf" srcId="{632D7BEF-9B6F-4864-A421-4305EC7FD781}" destId="{1989187A-812B-4B5D-8A87-4A7858879E0F}" srcOrd="0" destOrd="0" presId="urn:microsoft.com/office/officeart/2005/8/layout/hList7#2"/>
    <dgm:cxn modelId="{58E4D723-5E23-49FE-9AC8-CAAB8923A97D}" type="presParOf" srcId="{632D7BEF-9B6F-4864-A421-4305EC7FD781}" destId="{3E6AEA5C-03CD-463B-8290-65DEC2A83577}" srcOrd="1" destOrd="0" presId="urn:microsoft.com/office/officeart/2005/8/layout/hList7#2"/>
    <dgm:cxn modelId="{E8B0A958-9442-4D3B-A8B5-5C868C5B410E}" type="presParOf" srcId="{3E6AEA5C-03CD-463B-8290-65DEC2A83577}" destId="{48F62562-20A7-475A-9131-EAFF5AB148AA}" srcOrd="0" destOrd="0" presId="urn:microsoft.com/office/officeart/2005/8/layout/hList7#2"/>
    <dgm:cxn modelId="{7EA726DC-AAFE-45D2-982C-3041584602E4}" type="presParOf" srcId="{48F62562-20A7-475A-9131-EAFF5AB148AA}" destId="{8B0D2B1B-9811-4617-A813-AA78E41DE813}" srcOrd="0" destOrd="0" presId="urn:microsoft.com/office/officeart/2005/8/layout/hList7#2"/>
    <dgm:cxn modelId="{5812F930-FED4-454A-A503-1A1DDF4774D0}" type="presParOf" srcId="{48F62562-20A7-475A-9131-EAFF5AB148AA}" destId="{C414110F-867E-4A63-8092-729A6190B593}" srcOrd="1" destOrd="0" presId="urn:microsoft.com/office/officeart/2005/8/layout/hList7#2"/>
    <dgm:cxn modelId="{B61875B4-1C96-4F07-83EA-D71228CFD214}" type="presParOf" srcId="{48F62562-20A7-475A-9131-EAFF5AB148AA}" destId="{D733E477-0463-4EC5-85C0-47FA24C8108F}" srcOrd="2" destOrd="0" presId="urn:microsoft.com/office/officeart/2005/8/layout/hList7#2"/>
    <dgm:cxn modelId="{CA1DEB87-17D6-4DE1-81C6-7BBD7790A15D}" type="presParOf" srcId="{48F62562-20A7-475A-9131-EAFF5AB148AA}" destId="{1FA95A2A-3B50-4910-89CD-C6F64E2DF0BA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C31DE13-578D-4FF4-8667-BDA9887AE7DD}" type="doc">
      <dgm:prSet loTypeId="urn:microsoft.com/office/officeart/2005/8/layout/hList7#3" loCatId="list" qsTypeId="urn:microsoft.com/office/officeart/2005/8/quickstyle/3d1" qsCatId="3D" csTypeId="urn:microsoft.com/office/officeart/2005/8/colors/accent0_1" csCatId="mainScheme"/>
      <dgm:spPr/>
      <dgm:t>
        <a:bodyPr/>
        <a:lstStyle/>
        <a:p>
          <a:endParaRPr lang="es-EC"/>
        </a:p>
      </dgm:t>
    </dgm:pt>
    <dgm:pt modelId="{F27D05E5-C3DB-4E0A-AEE4-80D9F60883A2}">
      <dgm:prSet/>
      <dgm:spPr/>
      <dgm:t>
        <a:bodyPr/>
        <a:lstStyle/>
        <a:p>
          <a:pPr rtl="0"/>
          <a:r>
            <a:rPr lang="es-EC" b="1" dirty="0" smtClean="0"/>
            <a:t>Consolidación</a:t>
          </a:r>
          <a:endParaRPr lang="es-EC" dirty="0"/>
        </a:p>
      </dgm:t>
    </dgm:pt>
    <dgm:pt modelId="{6CA043FF-59CB-4000-9A6E-8983D9404845}" type="parTrans" cxnId="{4DA59D89-3566-4C79-A304-679E1E9E0B14}">
      <dgm:prSet/>
      <dgm:spPr/>
      <dgm:t>
        <a:bodyPr/>
        <a:lstStyle/>
        <a:p>
          <a:endParaRPr lang="es-EC"/>
        </a:p>
      </dgm:t>
    </dgm:pt>
    <dgm:pt modelId="{54727799-14CB-4ED0-A3D0-D1320B36851B}" type="sibTrans" cxnId="{4DA59D89-3566-4C79-A304-679E1E9E0B14}">
      <dgm:prSet/>
      <dgm:spPr/>
      <dgm:t>
        <a:bodyPr/>
        <a:lstStyle/>
        <a:p>
          <a:endParaRPr lang="es-EC"/>
        </a:p>
      </dgm:t>
    </dgm:pt>
    <dgm:pt modelId="{D2C7709F-EC45-419A-8A9E-2778AA76B1F9}">
      <dgm:prSet/>
      <dgm:spPr/>
      <dgm:t>
        <a:bodyPr/>
        <a:lstStyle/>
        <a:p>
          <a:pPr rtl="0"/>
          <a:r>
            <a:rPr lang="es-EC" dirty="0" smtClean="0"/>
            <a:t>“La Contabilidad Gubernamental permitirá obtener información financiera consolidada, a diversos niveles de agregación de datos, según las necesidades de la administración o en función de requerimientos específicos.”</a:t>
          </a:r>
          <a:endParaRPr lang="es-EC" dirty="0"/>
        </a:p>
      </dgm:t>
    </dgm:pt>
    <dgm:pt modelId="{C23C2603-8EE7-401A-9C67-144807329947}" type="parTrans" cxnId="{A1D26363-250F-4653-AF49-8DAC6C5CCA56}">
      <dgm:prSet/>
      <dgm:spPr/>
      <dgm:t>
        <a:bodyPr/>
        <a:lstStyle/>
        <a:p>
          <a:endParaRPr lang="es-EC"/>
        </a:p>
      </dgm:t>
    </dgm:pt>
    <dgm:pt modelId="{08076A8F-58B9-42AB-8616-1C21C83B782B}" type="sibTrans" cxnId="{A1D26363-250F-4653-AF49-8DAC6C5CCA56}">
      <dgm:prSet/>
      <dgm:spPr/>
      <dgm:t>
        <a:bodyPr/>
        <a:lstStyle/>
        <a:p>
          <a:endParaRPr lang="es-EC"/>
        </a:p>
      </dgm:t>
    </dgm:pt>
    <dgm:pt modelId="{D718BA2C-BDC0-460D-BDF7-36A791B111B9}" type="pres">
      <dgm:prSet presAssocID="{1C31DE13-578D-4FF4-8667-BDA9887AE7D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DFC05BDC-4C97-4DB5-8CDD-9DDAF9C7DF66}" type="pres">
      <dgm:prSet presAssocID="{1C31DE13-578D-4FF4-8667-BDA9887AE7DD}" presName="fgShape" presStyleLbl="fgShp" presStyleIdx="0" presStyleCnt="1"/>
      <dgm:spPr/>
    </dgm:pt>
    <dgm:pt modelId="{6C9863BD-472A-4E47-97E0-20989229FE78}" type="pres">
      <dgm:prSet presAssocID="{1C31DE13-578D-4FF4-8667-BDA9887AE7DD}" presName="linComp" presStyleCnt="0"/>
      <dgm:spPr/>
    </dgm:pt>
    <dgm:pt modelId="{30C608D4-17D1-44E4-97F5-A31EC2784940}" type="pres">
      <dgm:prSet presAssocID="{F27D05E5-C3DB-4E0A-AEE4-80D9F60883A2}" presName="compNode" presStyleCnt="0"/>
      <dgm:spPr/>
    </dgm:pt>
    <dgm:pt modelId="{78F94BB1-1200-4A19-AAAC-C522B7EDA421}" type="pres">
      <dgm:prSet presAssocID="{F27D05E5-C3DB-4E0A-AEE4-80D9F60883A2}" presName="bkgdShape" presStyleLbl="node1" presStyleIdx="0" presStyleCnt="1"/>
      <dgm:spPr/>
      <dgm:t>
        <a:bodyPr/>
        <a:lstStyle/>
        <a:p>
          <a:endParaRPr lang="es-EC"/>
        </a:p>
      </dgm:t>
    </dgm:pt>
    <dgm:pt modelId="{F56368BE-D612-4D49-91EB-0CA131BAFF10}" type="pres">
      <dgm:prSet presAssocID="{F27D05E5-C3DB-4E0A-AEE4-80D9F60883A2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9622907-66DF-49DD-B887-218D646F08ED}" type="pres">
      <dgm:prSet presAssocID="{F27D05E5-C3DB-4E0A-AEE4-80D9F60883A2}" presName="invisiNode" presStyleLbl="node1" presStyleIdx="0" presStyleCnt="1"/>
      <dgm:spPr/>
    </dgm:pt>
    <dgm:pt modelId="{38E3AB6A-5E21-4BB5-BC2A-E69AACFF860F}" type="pres">
      <dgm:prSet presAssocID="{F27D05E5-C3DB-4E0A-AEE4-80D9F60883A2}" presName="imagNode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C"/>
        </a:p>
      </dgm:t>
    </dgm:pt>
  </dgm:ptLst>
  <dgm:cxnLst>
    <dgm:cxn modelId="{4DA59D89-3566-4C79-A304-679E1E9E0B14}" srcId="{1C31DE13-578D-4FF4-8667-BDA9887AE7DD}" destId="{F27D05E5-C3DB-4E0A-AEE4-80D9F60883A2}" srcOrd="0" destOrd="0" parTransId="{6CA043FF-59CB-4000-9A6E-8983D9404845}" sibTransId="{54727799-14CB-4ED0-A3D0-D1320B36851B}"/>
    <dgm:cxn modelId="{7615FE81-43C5-4FB7-9FB8-F34392849B1A}" type="presOf" srcId="{1C31DE13-578D-4FF4-8667-BDA9887AE7DD}" destId="{D718BA2C-BDC0-460D-BDF7-36A791B111B9}" srcOrd="0" destOrd="0" presId="urn:microsoft.com/office/officeart/2005/8/layout/hList7#3"/>
    <dgm:cxn modelId="{1D4AE4C3-D44E-4A9A-87BE-3501176F252F}" type="presOf" srcId="{F27D05E5-C3DB-4E0A-AEE4-80D9F60883A2}" destId="{F56368BE-D612-4D49-91EB-0CA131BAFF10}" srcOrd="1" destOrd="0" presId="urn:microsoft.com/office/officeart/2005/8/layout/hList7#3"/>
    <dgm:cxn modelId="{A1D26363-250F-4653-AF49-8DAC6C5CCA56}" srcId="{F27D05E5-C3DB-4E0A-AEE4-80D9F60883A2}" destId="{D2C7709F-EC45-419A-8A9E-2778AA76B1F9}" srcOrd="0" destOrd="0" parTransId="{C23C2603-8EE7-401A-9C67-144807329947}" sibTransId="{08076A8F-58B9-42AB-8616-1C21C83B782B}"/>
    <dgm:cxn modelId="{9A9A09CE-A61A-422D-A8CF-C971F68395A2}" type="presOf" srcId="{F27D05E5-C3DB-4E0A-AEE4-80D9F60883A2}" destId="{78F94BB1-1200-4A19-AAAC-C522B7EDA421}" srcOrd="0" destOrd="0" presId="urn:microsoft.com/office/officeart/2005/8/layout/hList7#3"/>
    <dgm:cxn modelId="{F6ED0AF3-CD03-40D8-98F9-6519F8651A2C}" type="presOf" srcId="{D2C7709F-EC45-419A-8A9E-2778AA76B1F9}" destId="{78F94BB1-1200-4A19-AAAC-C522B7EDA421}" srcOrd="0" destOrd="1" presId="urn:microsoft.com/office/officeart/2005/8/layout/hList7#3"/>
    <dgm:cxn modelId="{214A7AF0-D8BE-4929-B342-30E9ED7DE494}" type="presOf" srcId="{D2C7709F-EC45-419A-8A9E-2778AA76B1F9}" destId="{F56368BE-D612-4D49-91EB-0CA131BAFF10}" srcOrd="1" destOrd="1" presId="urn:microsoft.com/office/officeart/2005/8/layout/hList7#3"/>
    <dgm:cxn modelId="{552095AC-9E6E-41C5-94CA-8F432D4F7CF7}" type="presParOf" srcId="{D718BA2C-BDC0-460D-BDF7-36A791B111B9}" destId="{DFC05BDC-4C97-4DB5-8CDD-9DDAF9C7DF66}" srcOrd="0" destOrd="0" presId="urn:microsoft.com/office/officeart/2005/8/layout/hList7#3"/>
    <dgm:cxn modelId="{88D5241B-3B5C-4BA4-822F-31E648F2DC54}" type="presParOf" srcId="{D718BA2C-BDC0-460D-BDF7-36A791B111B9}" destId="{6C9863BD-472A-4E47-97E0-20989229FE78}" srcOrd="1" destOrd="0" presId="urn:microsoft.com/office/officeart/2005/8/layout/hList7#3"/>
    <dgm:cxn modelId="{7EDEEA00-6894-4318-AB33-D6C39D02B8D5}" type="presParOf" srcId="{6C9863BD-472A-4E47-97E0-20989229FE78}" destId="{30C608D4-17D1-44E4-97F5-A31EC2784940}" srcOrd="0" destOrd="0" presId="urn:microsoft.com/office/officeart/2005/8/layout/hList7#3"/>
    <dgm:cxn modelId="{40FD6C9B-578F-4746-BDBC-9888D402B54A}" type="presParOf" srcId="{30C608D4-17D1-44E4-97F5-A31EC2784940}" destId="{78F94BB1-1200-4A19-AAAC-C522B7EDA421}" srcOrd="0" destOrd="0" presId="urn:microsoft.com/office/officeart/2005/8/layout/hList7#3"/>
    <dgm:cxn modelId="{89AC7D74-855D-4A5A-82FD-5A622446F6C5}" type="presParOf" srcId="{30C608D4-17D1-44E4-97F5-A31EC2784940}" destId="{F56368BE-D612-4D49-91EB-0CA131BAFF10}" srcOrd="1" destOrd="0" presId="urn:microsoft.com/office/officeart/2005/8/layout/hList7#3"/>
    <dgm:cxn modelId="{51852DC0-9E46-42EC-9EB2-885289BA83C1}" type="presParOf" srcId="{30C608D4-17D1-44E4-97F5-A31EC2784940}" destId="{F9622907-66DF-49DD-B887-218D646F08ED}" srcOrd="2" destOrd="0" presId="urn:microsoft.com/office/officeart/2005/8/layout/hList7#3"/>
    <dgm:cxn modelId="{600F0390-D465-4637-8CDB-2221E7FB0638}" type="presParOf" srcId="{30C608D4-17D1-44E4-97F5-A31EC2784940}" destId="{38E3AB6A-5E21-4BB5-BC2A-E69AACFF860F}" srcOrd="3" destOrd="0" presId="urn:microsoft.com/office/officeart/2005/8/layout/hList7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BCCF15-91F1-4623-A788-028A53257CB1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</dgm:pt>
    <dgm:pt modelId="{827EE23E-E265-4626-A283-F7457BD985E2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C" dirty="0" smtClean="0"/>
            <a:t>Certificación</a:t>
          </a:r>
          <a:endParaRPr lang="es-EC" dirty="0"/>
        </a:p>
      </dgm:t>
    </dgm:pt>
    <dgm:pt modelId="{E9E4CA74-9329-4F28-B7E5-73F3C77D3D3F}" type="parTrans" cxnId="{CDB448F8-458F-400D-9BC3-736CE7F06AD5}">
      <dgm:prSet/>
      <dgm:spPr/>
      <dgm:t>
        <a:bodyPr/>
        <a:lstStyle/>
        <a:p>
          <a:endParaRPr lang="es-EC"/>
        </a:p>
      </dgm:t>
    </dgm:pt>
    <dgm:pt modelId="{22B7F2E7-6DA3-4468-870A-707894F1B09E}" type="sibTrans" cxnId="{CDB448F8-458F-400D-9BC3-736CE7F06AD5}">
      <dgm:prSet/>
      <dgm:spPr/>
      <dgm:t>
        <a:bodyPr/>
        <a:lstStyle/>
        <a:p>
          <a:endParaRPr lang="es-EC"/>
        </a:p>
      </dgm:t>
    </dgm:pt>
    <dgm:pt modelId="{6E1821BC-A7BA-43AA-A80C-EB262044EA23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C" dirty="0" smtClean="0"/>
            <a:t>Compromiso</a:t>
          </a:r>
          <a:endParaRPr lang="es-EC" dirty="0"/>
        </a:p>
      </dgm:t>
    </dgm:pt>
    <dgm:pt modelId="{712899C7-FDC9-4267-BB9B-08B48E793812}" type="parTrans" cxnId="{E4DC0518-A1EA-466B-AF3E-A3E490F36DAC}">
      <dgm:prSet/>
      <dgm:spPr/>
      <dgm:t>
        <a:bodyPr/>
        <a:lstStyle/>
        <a:p>
          <a:endParaRPr lang="es-EC"/>
        </a:p>
      </dgm:t>
    </dgm:pt>
    <dgm:pt modelId="{92ACE732-6D2E-4221-B84B-92E21E09C26A}" type="sibTrans" cxnId="{E4DC0518-A1EA-466B-AF3E-A3E490F36DAC}">
      <dgm:prSet/>
      <dgm:spPr/>
      <dgm:t>
        <a:bodyPr/>
        <a:lstStyle/>
        <a:p>
          <a:endParaRPr lang="es-EC"/>
        </a:p>
      </dgm:t>
    </dgm:pt>
    <dgm:pt modelId="{89A4A464-B369-406A-AEE2-A1706555D1C7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C" dirty="0" smtClean="0"/>
            <a:t>Pago</a:t>
          </a:r>
          <a:endParaRPr lang="es-EC" dirty="0"/>
        </a:p>
      </dgm:t>
    </dgm:pt>
    <dgm:pt modelId="{FA0F3CEC-8FB9-4450-8206-4177C2A962AF}" type="parTrans" cxnId="{87C32A38-DE89-4C81-8220-181A405F3EDD}">
      <dgm:prSet/>
      <dgm:spPr/>
      <dgm:t>
        <a:bodyPr/>
        <a:lstStyle/>
        <a:p>
          <a:endParaRPr lang="es-EC"/>
        </a:p>
      </dgm:t>
    </dgm:pt>
    <dgm:pt modelId="{C23B456C-F9EF-4B63-A017-B82DAE074677}" type="sibTrans" cxnId="{87C32A38-DE89-4C81-8220-181A405F3EDD}">
      <dgm:prSet/>
      <dgm:spPr/>
      <dgm:t>
        <a:bodyPr/>
        <a:lstStyle/>
        <a:p>
          <a:endParaRPr lang="es-EC"/>
        </a:p>
      </dgm:t>
    </dgm:pt>
    <dgm:pt modelId="{7D718722-F6D3-4D86-B9BF-02D9404B6988}">
      <dgm:prSet phldrT="[Texto]"/>
      <dgm:spPr>
        <a:solidFill>
          <a:schemeClr val="accent2">
            <a:lumMod val="75000"/>
          </a:schemeClr>
        </a:solidFill>
        <a:ln>
          <a:solidFill>
            <a:srgbClr val="FFC000"/>
          </a:solidFill>
        </a:ln>
      </dgm:spPr>
      <dgm:t>
        <a:bodyPr/>
        <a:lstStyle/>
        <a:p>
          <a:r>
            <a:rPr lang="es-EC" dirty="0" smtClean="0"/>
            <a:t>Devengado contable</a:t>
          </a:r>
          <a:endParaRPr lang="es-EC" dirty="0"/>
        </a:p>
      </dgm:t>
    </dgm:pt>
    <dgm:pt modelId="{84BBFF02-B6F8-44D7-96F3-159702C3C3F9}" type="parTrans" cxnId="{E81265FC-4DFB-42DB-8BAB-196AD03B525E}">
      <dgm:prSet/>
      <dgm:spPr/>
      <dgm:t>
        <a:bodyPr/>
        <a:lstStyle/>
        <a:p>
          <a:endParaRPr lang="es-EC"/>
        </a:p>
      </dgm:t>
    </dgm:pt>
    <dgm:pt modelId="{1BA27FD0-DDFC-472A-ACF9-D7BBA9485026}" type="sibTrans" cxnId="{E81265FC-4DFB-42DB-8BAB-196AD03B525E}">
      <dgm:prSet/>
      <dgm:spPr/>
      <dgm:t>
        <a:bodyPr/>
        <a:lstStyle/>
        <a:p>
          <a:endParaRPr lang="es-EC"/>
        </a:p>
      </dgm:t>
    </dgm:pt>
    <dgm:pt modelId="{8F002433-E190-4F7F-9F00-1B0B5552E805}">
      <dgm:prSet/>
      <dgm:spPr>
        <a:solidFill>
          <a:schemeClr val="accent6">
            <a:lumMod val="75000"/>
          </a:schemeClr>
        </a:solidFill>
        <a:ln>
          <a:solidFill>
            <a:srgbClr val="FFC000"/>
          </a:solidFill>
        </a:ln>
      </dgm:spPr>
      <dgm:t>
        <a:bodyPr/>
        <a:lstStyle/>
        <a:p>
          <a:r>
            <a:rPr lang="es-EC" dirty="0" smtClean="0"/>
            <a:t>Ejecución</a:t>
          </a:r>
        </a:p>
        <a:p>
          <a:r>
            <a:rPr lang="es-EC" dirty="0" smtClean="0"/>
            <a:t>presupuestaria</a:t>
          </a:r>
          <a:endParaRPr lang="es-EC" dirty="0"/>
        </a:p>
      </dgm:t>
    </dgm:pt>
    <dgm:pt modelId="{8D4E510F-5BB4-49A4-BC31-0A9596A6B818}" type="parTrans" cxnId="{126AFA65-573C-4B8E-9601-41617CC009CB}">
      <dgm:prSet/>
      <dgm:spPr/>
      <dgm:t>
        <a:bodyPr/>
        <a:lstStyle/>
        <a:p>
          <a:endParaRPr lang="es-EC"/>
        </a:p>
      </dgm:t>
    </dgm:pt>
    <dgm:pt modelId="{1134BE4D-4D71-487E-BB66-7AA6B1C28B7C}" type="sibTrans" cxnId="{126AFA65-573C-4B8E-9601-41617CC009CB}">
      <dgm:prSet/>
      <dgm:spPr/>
      <dgm:t>
        <a:bodyPr/>
        <a:lstStyle/>
        <a:p>
          <a:endParaRPr lang="es-EC"/>
        </a:p>
      </dgm:t>
    </dgm:pt>
    <dgm:pt modelId="{7580F452-C413-4072-8A7A-E61BE34549E1}" type="pres">
      <dgm:prSet presAssocID="{3ABCCF15-91F1-4623-A788-028A53257CB1}" presName="CompostProcess" presStyleCnt="0">
        <dgm:presLayoutVars>
          <dgm:dir/>
          <dgm:resizeHandles val="exact"/>
        </dgm:presLayoutVars>
      </dgm:prSet>
      <dgm:spPr/>
    </dgm:pt>
    <dgm:pt modelId="{BC85BB07-640F-44AF-89D2-709572C59782}" type="pres">
      <dgm:prSet presAssocID="{3ABCCF15-91F1-4623-A788-028A53257CB1}" presName="arrow" presStyleLbl="bgShp" presStyleIdx="0" presStyleCnt="1" custLinFactNeighborX="-420" custLinFactNeighborY="-224"/>
      <dgm:spPr>
        <a:solidFill>
          <a:schemeClr val="accent6">
            <a:lumMod val="40000"/>
            <a:lumOff val="60000"/>
          </a:schemeClr>
        </a:solidFill>
        <a:effectLst>
          <a:outerShdw blurRad="127000" dist="88900" dir="13500000" algn="br" rotWithShape="0">
            <a:prstClr val="black">
              <a:alpha val="40000"/>
            </a:prstClr>
          </a:outerShdw>
        </a:effectLst>
      </dgm:spPr>
    </dgm:pt>
    <dgm:pt modelId="{A24BCD4F-7E37-4D16-A1BF-67F458D1576F}" type="pres">
      <dgm:prSet presAssocID="{3ABCCF15-91F1-4623-A788-028A53257CB1}" presName="linearProcess" presStyleCnt="0"/>
      <dgm:spPr/>
    </dgm:pt>
    <dgm:pt modelId="{5304363C-C76F-47C2-97E0-8C7D90E363E9}" type="pres">
      <dgm:prSet presAssocID="{827EE23E-E265-4626-A283-F7457BD985E2}" presName="textNode" presStyleLbl="node1" presStyleIdx="0" presStyleCnt="5" custLinFactX="-4093" custLinFactNeighborX="-100000" custLinFactNeighborY="-25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4F838E1-E7CF-4C22-8BDC-C64B287BA07E}" type="pres">
      <dgm:prSet presAssocID="{22B7F2E7-6DA3-4468-870A-707894F1B09E}" presName="sibTrans" presStyleCnt="0"/>
      <dgm:spPr/>
    </dgm:pt>
    <dgm:pt modelId="{78FC8436-3678-4B93-A131-26DE2B30FF31}" type="pres">
      <dgm:prSet presAssocID="{6E1821BC-A7BA-43AA-A80C-EB262044EA23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99B69FD-4B8E-4CE1-B254-881C0251A8CB}" type="pres">
      <dgm:prSet presAssocID="{92ACE732-6D2E-4221-B84B-92E21E09C26A}" presName="sibTrans" presStyleCnt="0"/>
      <dgm:spPr/>
    </dgm:pt>
    <dgm:pt modelId="{98E1542E-C661-44C7-B00E-3508C4D9C5D9}" type="pres">
      <dgm:prSet presAssocID="{8F002433-E190-4F7F-9F00-1B0B5552E805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C7AD45B-2AC3-4356-9C60-D6A1DD5F23DE}" type="pres">
      <dgm:prSet presAssocID="{1134BE4D-4D71-487E-BB66-7AA6B1C28B7C}" presName="sibTrans" presStyleCnt="0"/>
      <dgm:spPr/>
    </dgm:pt>
    <dgm:pt modelId="{B92B100A-78C0-43B7-B6D2-A5F96892410A}" type="pres">
      <dgm:prSet presAssocID="{7D718722-F6D3-4D86-B9BF-02D9404B6988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08F8FEA-A337-4CFE-935A-6EB7A80B9531}" type="pres">
      <dgm:prSet presAssocID="{1BA27FD0-DDFC-472A-ACF9-D7BBA9485026}" presName="sibTrans" presStyleCnt="0"/>
      <dgm:spPr/>
    </dgm:pt>
    <dgm:pt modelId="{C2A3B960-9ED9-4976-9364-C95D7A8CC487}" type="pres">
      <dgm:prSet presAssocID="{89A4A464-B369-406A-AEE2-A1706555D1C7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1CAE3847-65A4-42BE-97FB-E329F688B8A2}" type="presOf" srcId="{6E1821BC-A7BA-43AA-A80C-EB262044EA23}" destId="{78FC8436-3678-4B93-A131-26DE2B30FF31}" srcOrd="0" destOrd="0" presId="urn:microsoft.com/office/officeart/2005/8/layout/hProcess9"/>
    <dgm:cxn modelId="{CDB448F8-458F-400D-9BC3-736CE7F06AD5}" srcId="{3ABCCF15-91F1-4623-A788-028A53257CB1}" destId="{827EE23E-E265-4626-A283-F7457BD985E2}" srcOrd="0" destOrd="0" parTransId="{E9E4CA74-9329-4F28-B7E5-73F3C77D3D3F}" sibTransId="{22B7F2E7-6DA3-4468-870A-707894F1B09E}"/>
    <dgm:cxn modelId="{77FF1ED1-617B-4847-9376-842AEF011C85}" type="presOf" srcId="{89A4A464-B369-406A-AEE2-A1706555D1C7}" destId="{C2A3B960-9ED9-4976-9364-C95D7A8CC487}" srcOrd="0" destOrd="0" presId="urn:microsoft.com/office/officeart/2005/8/layout/hProcess9"/>
    <dgm:cxn modelId="{126AFA65-573C-4B8E-9601-41617CC009CB}" srcId="{3ABCCF15-91F1-4623-A788-028A53257CB1}" destId="{8F002433-E190-4F7F-9F00-1B0B5552E805}" srcOrd="2" destOrd="0" parTransId="{8D4E510F-5BB4-49A4-BC31-0A9596A6B818}" sibTransId="{1134BE4D-4D71-487E-BB66-7AA6B1C28B7C}"/>
    <dgm:cxn modelId="{9FD7F60F-5B30-446B-9D96-EB8F967F8AF7}" type="presOf" srcId="{3ABCCF15-91F1-4623-A788-028A53257CB1}" destId="{7580F452-C413-4072-8A7A-E61BE34549E1}" srcOrd="0" destOrd="0" presId="urn:microsoft.com/office/officeart/2005/8/layout/hProcess9"/>
    <dgm:cxn modelId="{E4DC0518-A1EA-466B-AF3E-A3E490F36DAC}" srcId="{3ABCCF15-91F1-4623-A788-028A53257CB1}" destId="{6E1821BC-A7BA-43AA-A80C-EB262044EA23}" srcOrd="1" destOrd="0" parTransId="{712899C7-FDC9-4267-BB9B-08B48E793812}" sibTransId="{92ACE732-6D2E-4221-B84B-92E21E09C26A}"/>
    <dgm:cxn modelId="{87C32A38-DE89-4C81-8220-181A405F3EDD}" srcId="{3ABCCF15-91F1-4623-A788-028A53257CB1}" destId="{89A4A464-B369-406A-AEE2-A1706555D1C7}" srcOrd="4" destOrd="0" parTransId="{FA0F3CEC-8FB9-4450-8206-4177C2A962AF}" sibTransId="{C23B456C-F9EF-4B63-A017-B82DAE074677}"/>
    <dgm:cxn modelId="{E81265FC-4DFB-42DB-8BAB-196AD03B525E}" srcId="{3ABCCF15-91F1-4623-A788-028A53257CB1}" destId="{7D718722-F6D3-4D86-B9BF-02D9404B6988}" srcOrd="3" destOrd="0" parTransId="{84BBFF02-B6F8-44D7-96F3-159702C3C3F9}" sibTransId="{1BA27FD0-DDFC-472A-ACF9-D7BBA9485026}"/>
    <dgm:cxn modelId="{0321B6F3-98DC-4273-BECC-ADB3B1855BD5}" type="presOf" srcId="{7D718722-F6D3-4D86-B9BF-02D9404B6988}" destId="{B92B100A-78C0-43B7-B6D2-A5F96892410A}" srcOrd="0" destOrd="0" presId="urn:microsoft.com/office/officeart/2005/8/layout/hProcess9"/>
    <dgm:cxn modelId="{62DB44A1-D650-4F94-9C1B-7C52CFB74845}" type="presOf" srcId="{8F002433-E190-4F7F-9F00-1B0B5552E805}" destId="{98E1542E-C661-44C7-B00E-3508C4D9C5D9}" srcOrd="0" destOrd="0" presId="urn:microsoft.com/office/officeart/2005/8/layout/hProcess9"/>
    <dgm:cxn modelId="{188CF8A6-E9AE-44E0-BFB5-F07C2842A5A6}" type="presOf" srcId="{827EE23E-E265-4626-A283-F7457BD985E2}" destId="{5304363C-C76F-47C2-97E0-8C7D90E363E9}" srcOrd="0" destOrd="0" presId="urn:microsoft.com/office/officeart/2005/8/layout/hProcess9"/>
    <dgm:cxn modelId="{B1114648-DB70-40B0-8CCE-2A9858029857}" type="presParOf" srcId="{7580F452-C413-4072-8A7A-E61BE34549E1}" destId="{BC85BB07-640F-44AF-89D2-709572C59782}" srcOrd="0" destOrd="0" presId="urn:microsoft.com/office/officeart/2005/8/layout/hProcess9"/>
    <dgm:cxn modelId="{5C74611B-C2B9-449F-9E84-5C61F469B941}" type="presParOf" srcId="{7580F452-C413-4072-8A7A-E61BE34549E1}" destId="{A24BCD4F-7E37-4D16-A1BF-67F458D1576F}" srcOrd="1" destOrd="0" presId="urn:microsoft.com/office/officeart/2005/8/layout/hProcess9"/>
    <dgm:cxn modelId="{BEC64E85-AAC6-4A67-9AC4-A5FCAC05F598}" type="presParOf" srcId="{A24BCD4F-7E37-4D16-A1BF-67F458D1576F}" destId="{5304363C-C76F-47C2-97E0-8C7D90E363E9}" srcOrd="0" destOrd="0" presId="urn:microsoft.com/office/officeart/2005/8/layout/hProcess9"/>
    <dgm:cxn modelId="{C510D9F9-B8B8-4C89-935E-CFEF3E391430}" type="presParOf" srcId="{A24BCD4F-7E37-4D16-A1BF-67F458D1576F}" destId="{E4F838E1-E7CF-4C22-8BDC-C64B287BA07E}" srcOrd="1" destOrd="0" presId="urn:microsoft.com/office/officeart/2005/8/layout/hProcess9"/>
    <dgm:cxn modelId="{83CBF14B-11F5-4EC2-AE3E-3C12653B718D}" type="presParOf" srcId="{A24BCD4F-7E37-4D16-A1BF-67F458D1576F}" destId="{78FC8436-3678-4B93-A131-26DE2B30FF31}" srcOrd="2" destOrd="0" presId="urn:microsoft.com/office/officeart/2005/8/layout/hProcess9"/>
    <dgm:cxn modelId="{F2A6FDE2-6F55-4CBC-BB48-DEB47F0D45BD}" type="presParOf" srcId="{A24BCD4F-7E37-4D16-A1BF-67F458D1576F}" destId="{599B69FD-4B8E-4CE1-B254-881C0251A8CB}" srcOrd="3" destOrd="0" presId="urn:microsoft.com/office/officeart/2005/8/layout/hProcess9"/>
    <dgm:cxn modelId="{DE816668-8A0B-4C39-ADB9-E9201540F50E}" type="presParOf" srcId="{A24BCD4F-7E37-4D16-A1BF-67F458D1576F}" destId="{98E1542E-C661-44C7-B00E-3508C4D9C5D9}" srcOrd="4" destOrd="0" presId="urn:microsoft.com/office/officeart/2005/8/layout/hProcess9"/>
    <dgm:cxn modelId="{F5392239-4CD4-4417-B0EC-072408BB3896}" type="presParOf" srcId="{A24BCD4F-7E37-4D16-A1BF-67F458D1576F}" destId="{DC7AD45B-2AC3-4356-9C60-D6A1DD5F23DE}" srcOrd="5" destOrd="0" presId="urn:microsoft.com/office/officeart/2005/8/layout/hProcess9"/>
    <dgm:cxn modelId="{8B926AA9-010B-41E2-AC13-AE67D774A573}" type="presParOf" srcId="{A24BCD4F-7E37-4D16-A1BF-67F458D1576F}" destId="{B92B100A-78C0-43B7-B6D2-A5F96892410A}" srcOrd="6" destOrd="0" presId="urn:microsoft.com/office/officeart/2005/8/layout/hProcess9"/>
    <dgm:cxn modelId="{E2AAC9EA-3982-4849-AC70-69333602C66B}" type="presParOf" srcId="{A24BCD4F-7E37-4D16-A1BF-67F458D1576F}" destId="{308F8FEA-A337-4CFE-935A-6EB7A80B9531}" srcOrd="7" destOrd="0" presId="urn:microsoft.com/office/officeart/2005/8/layout/hProcess9"/>
    <dgm:cxn modelId="{FEC737F9-CFFF-4E46-8E0A-7F490E59E3E4}" type="presParOf" srcId="{A24BCD4F-7E37-4D16-A1BF-67F458D1576F}" destId="{C2A3B960-9ED9-4976-9364-C95D7A8CC487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0964633-3C8D-46BB-93C8-12352CF970F8}" type="doc">
      <dgm:prSet loTypeId="urn:microsoft.com/office/officeart/2005/8/layout/radial5" loCatId="relationship" qsTypeId="urn:microsoft.com/office/officeart/2005/8/quickstyle/simple5" qsCatId="simple" csTypeId="urn:microsoft.com/office/officeart/2005/8/colors/accent3_3" csCatId="accent3" phldr="1"/>
      <dgm:spPr/>
      <dgm:t>
        <a:bodyPr/>
        <a:lstStyle/>
        <a:p>
          <a:endParaRPr lang="es-EC"/>
        </a:p>
      </dgm:t>
    </dgm:pt>
    <dgm:pt modelId="{74C3FEC2-D743-4866-A845-D43FEABFEE2C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s-EC" dirty="0" smtClean="0"/>
            <a:t>SINFIP</a:t>
          </a:r>
          <a:endParaRPr lang="es-EC" dirty="0"/>
        </a:p>
      </dgm:t>
    </dgm:pt>
    <dgm:pt modelId="{E6FDB2EC-ADC3-4560-B0B3-518504F83D98}" type="parTrans" cxnId="{BE17AEB0-0BB9-48E1-9A5A-1953ABDD7AE1}">
      <dgm:prSet/>
      <dgm:spPr/>
      <dgm:t>
        <a:bodyPr/>
        <a:lstStyle/>
        <a:p>
          <a:endParaRPr lang="es-EC"/>
        </a:p>
      </dgm:t>
    </dgm:pt>
    <dgm:pt modelId="{AEEDA28E-2E35-47DA-B37B-3182036A3D87}" type="sibTrans" cxnId="{BE17AEB0-0BB9-48E1-9A5A-1953ABDD7AE1}">
      <dgm:prSet/>
      <dgm:spPr/>
      <dgm:t>
        <a:bodyPr/>
        <a:lstStyle/>
        <a:p>
          <a:endParaRPr lang="es-EC"/>
        </a:p>
      </dgm:t>
    </dgm:pt>
    <dgm:pt modelId="{401E57EA-4691-4B53-86B2-B161859D40ED}">
      <dgm:prSet phldrT="[Texto]" custT="1"/>
      <dgm:spPr/>
      <dgm:t>
        <a:bodyPr/>
        <a:lstStyle/>
        <a:p>
          <a:r>
            <a:rPr lang="es-EC" sz="1200" b="1" dirty="0" smtClean="0"/>
            <a:t>Política y Programación Fiscal</a:t>
          </a:r>
          <a:endParaRPr lang="es-EC" sz="1200" b="1" dirty="0"/>
        </a:p>
      </dgm:t>
    </dgm:pt>
    <dgm:pt modelId="{F8FA66FE-6883-4680-9118-78E8C34CD15B}" type="parTrans" cxnId="{928347FD-79F7-40FC-9F0D-EE01051395E2}">
      <dgm:prSet/>
      <dgm:spPr/>
      <dgm:t>
        <a:bodyPr/>
        <a:lstStyle/>
        <a:p>
          <a:endParaRPr lang="es-EC" dirty="0"/>
        </a:p>
      </dgm:t>
    </dgm:pt>
    <dgm:pt modelId="{C38BA9FB-CC19-477D-8650-34D481FA6ACA}" type="sibTrans" cxnId="{928347FD-79F7-40FC-9F0D-EE01051395E2}">
      <dgm:prSet/>
      <dgm:spPr/>
      <dgm:t>
        <a:bodyPr/>
        <a:lstStyle/>
        <a:p>
          <a:endParaRPr lang="es-EC"/>
        </a:p>
      </dgm:t>
    </dgm:pt>
    <dgm:pt modelId="{5E2F3A43-9C9A-48A0-B66A-DA6BA427EADE}">
      <dgm:prSet phldrT="[Texto]" custT="1"/>
      <dgm:spPr/>
      <dgm:t>
        <a:bodyPr/>
        <a:lstStyle/>
        <a:p>
          <a:r>
            <a:rPr lang="es-EC" sz="1200" dirty="0" smtClean="0"/>
            <a:t>Ingresos</a:t>
          </a:r>
          <a:endParaRPr lang="es-EC" sz="1200" dirty="0"/>
        </a:p>
      </dgm:t>
    </dgm:pt>
    <dgm:pt modelId="{52AB0E91-AD66-435D-96A9-7AFF01BB4610}" type="parTrans" cxnId="{9C801D04-FE2A-4209-9F50-5C5AC6BAF8EC}">
      <dgm:prSet/>
      <dgm:spPr/>
      <dgm:t>
        <a:bodyPr/>
        <a:lstStyle/>
        <a:p>
          <a:endParaRPr lang="es-EC" dirty="0"/>
        </a:p>
      </dgm:t>
    </dgm:pt>
    <dgm:pt modelId="{9A88C97E-D58C-41FF-BD6A-0B9B5374C11E}" type="sibTrans" cxnId="{9C801D04-FE2A-4209-9F50-5C5AC6BAF8EC}">
      <dgm:prSet/>
      <dgm:spPr/>
      <dgm:t>
        <a:bodyPr/>
        <a:lstStyle/>
        <a:p>
          <a:endParaRPr lang="es-EC"/>
        </a:p>
      </dgm:t>
    </dgm:pt>
    <dgm:pt modelId="{E8AD3DCB-CB65-4A64-A58C-58AB13D3F7B8}">
      <dgm:prSet phldrT="[Texto]" custT="1"/>
      <dgm:spPr/>
      <dgm:t>
        <a:bodyPr/>
        <a:lstStyle/>
        <a:p>
          <a:pPr algn="ctr"/>
          <a:r>
            <a:rPr lang="es-EC" sz="1200" b="1" i="0" dirty="0" smtClean="0">
              <a:solidFill>
                <a:schemeClr val="accent3">
                  <a:lumMod val="50000"/>
                </a:schemeClr>
              </a:solidFill>
            </a:rPr>
            <a:t>Contabilidad Gubernamental</a:t>
          </a:r>
          <a:endParaRPr lang="es-EC" sz="1200" b="1" i="0" dirty="0">
            <a:solidFill>
              <a:schemeClr val="accent3">
                <a:lumMod val="50000"/>
              </a:schemeClr>
            </a:solidFill>
          </a:endParaRPr>
        </a:p>
      </dgm:t>
    </dgm:pt>
    <dgm:pt modelId="{5AAE4F79-D0AE-400D-A832-A5B6FAFC4604}" type="parTrans" cxnId="{034AE4AC-B29D-427D-9BB9-ABE0CF2D6986}">
      <dgm:prSet/>
      <dgm:spPr/>
      <dgm:t>
        <a:bodyPr/>
        <a:lstStyle/>
        <a:p>
          <a:endParaRPr lang="es-EC" dirty="0"/>
        </a:p>
      </dgm:t>
    </dgm:pt>
    <dgm:pt modelId="{BF499FFA-D5B4-45EC-BAA4-FDA5DEF6EED4}" type="sibTrans" cxnId="{034AE4AC-B29D-427D-9BB9-ABE0CF2D6986}">
      <dgm:prSet/>
      <dgm:spPr/>
      <dgm:t>
        <a:bodyPr/>
        <a:lstStyle/>
        <a:p>
          <a:endParaRPr lang="es-EC"/>
        </a:p>
      </dgm:t>
    </dgm:pt>
    <dgm:pt modelId="{C254838C-61EA-423C-BFE6-410E20CDC57C}">
      <dgm:prSet phldrT="[Texto]" custT="1"/>
      <dgm:spPr/>
      <dgm:t>
        <a:bodyPr/>
        <a:lstStyle/>
        <a:p>
          <a:pPr algn="ctr"/>
          <a:r>
            <a:rPr lang="es-EC" sz="1400" b="1" dirty="0" smtClean="0">
              <a:solidFill>
                <a:schemeClr val="accent3">
                  <a:lumMod val="50000"/>
                </a:schemeClr>
              </a:solidFill>
            </a:rPr>
            <a:t>Tesorería</a:t>
          </a:r>
          <a:endParaRPr lang="es-EC" sz="1400" b="1" dirty="0">
            <a:solidFill>
              <a:schemeClr val="accent3">
                <a:lumMod val="50000"/>
              </a:schemeClr>
            </a:solidFill>
          </a:endParaRPr>
        </a:p>
      </dgm:t>
    </dgm:pt>
    <dgm:pt modelId="{19E55ADC-75C9-41CE-BBCB-A1EDDA1C9712}" type="parTrans" cxnId="{130986EE-F64B-4412-A608-B07B918C714B}">
      <dgm:prSet/>
      <dgm:spPr/>
      <dgm:t>
        <a:bodyPr/>
        <a:lstStyle/>
        <a:p>
          <a:endParaRPr lang="es-EC" dirty="0"/>
        </a:p>
      </dgm:t>
    </dgm:pt>
    <dgm:pt modelId="{2AAC31FD-03ED-41B3-B745-0AF6A214423D}" type="sibTrans" cxnId="{130986EE-F64B-4412-A608-B07B918C714B}">
      <dgm:prSet/>
      <dgm:spPr/>
      <dgm:t>
        <a:bodyPr/>
        <a:lstStyle/>
        <a:p>
          <a:endParaRPr lang="es-EC"/>
        </a:p>
      </dgm:t>
    </dgm:pt>
    <dgm:pt modelId="{CA1C983F-04B0-49B7-A886-0723DA3102F8}">
      <dgm:prSet phldrT="[Texto]" custT="1"/>
      <dgm:spPr/>
      <dgm:t>
        <a:bodyPr/>
        <a:lstStyle/>
        <a:p>
          <a:r>
            <a:rPr lang="es-EC" sz="1200" dirty="0" smtClean="0"/>
            <a:t>Presupuesto</a:t>
          </a:r>
          <a:endParaRPr lang="es-EC" sz="1200" dirty="0"/>
        </a:p>
      </dgm:t>
    </dgm:pt>
    <dgm:pt modelId="{C455C510-1D00-4C96-89EA-CA5BAB811403}" type="parTrans" cxnId="{507F39C9-FCB5-4260-B075-975BA15F2AAB}">
      <dgm:prSet/>
      <dgm:spPr/>
      <dgm:t>
        <a:bodyPr/>
        <a:lstStyle/>
        <a:p>
          <a:endParaRPr lang="es-EC" dirty="0"/>
        </a:p>
      </dgm:t>
    </dgm:pt>
    <dgm:pt modelId="{37D03D01-B485-4D9B-9B6A-7B370EB963BF}" type="sibTrans" cxnId="{507F39C9-FCB5-4260-B075-975BA15F2AAB}">
      <dgm:prSet/>
      <dgm:spPr/>
      <dgm:t>
        <a:bodyPr/>
        <a:lstStyle/>
        <a:p>
          <a:endParaRPr lang="es-EC"/>
        </a:p>
      </dgm:t>
    </dgm:pt>
    <dgm:pt modelId="{300B99B2-2676-449B-96D1-F6FB2913B710}">
      <dgm:prSet phldrT="[Texto]" custT="1"/>
      <dgm:spPr/>
      <dgm:t>
        <a:bodyPr/>
        <a:lstStyle/>
        <a:p>
          <a:r>
            <a:rPr lang="es-EC" sz="1200" dirty="0" smtClean="0"/>
            <a:t>Endeudamiento Público</a:t>
          </a:r>
          <a:endParaRPr lang="es-EC" sz="1200" dirty="0"/>
        </a:p>
      </dgm:t>
    </dgm:pt>
    <dgm:pt modelId="{91734D45-55E0-465F-AC73-9A474E174424}" type="parTrans" cxnId="{8457EAAC-35CB-430A-AC04-A3DE3BCCA4B3}">
      <dgm:prSet/>
      <dgm:spPr/>
      <dgm:t>
        <a:bodyPr/>
        <a:lstStyle/>
        <a:p>
          <a:endParaRPr lang="es-EC" dirty="0"/>
        </a:p>
      </dgm:t>
    </dgm:pt>
    <dgm:pt modelId="{146C29A6-1881-4A5A-863A-26162028E476}" type="sibTrans" cxnId="{8457EAAC-35CB-430A-AC04-A3DE3BCCA4B3}">
      <dgm:prSet/>
      <dgm:spPr/>
      <dgm:t>
        <a:bodyPr/>
        <a:lstStyle/>
        <a:p>
          <a:endParaRPr lang="es-EC"/>
        </a:p>
      </dgm:t>
    </dgm:pt>
    <dgm:pt modelId="{72FE1330-E09B-41B6-BFEC-E50D64DE1C4D}" type="pres">
      <dgm:prSet presAssocID="{30964633-3C8D-46BB-93C8-12352CF970F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793BC583-814D-4AE4-BEC9-5F877DDF55A0}" type="pres">
      <dgm:prSet presAssocID="{74C3FEC2-D743-4866-A845-D43FEABFEE2C}" presName="centerShape" presStyleLbl="node0" presStyleIdx="0" presStyleCnt="1"/>
      <dgm:spPr/>
      <dgm:t>
        <a:bodyPr/>
        <a:lstStyle/>
        <a:p>
          <a:endParaRPr lang="es-EC"/>
        </a:p>
      </dgm:t>
    </dgm:pt>
    <dgm:pt modelId="{87330A81-F38C-4F68-8993-7DB82A2250F7}" type="pres">
      <dgm:prSet presAssocID="{F8FA66FE-6883-4680-9118-78E8C34CD15B}" presName="parTrans" presStyleLbl="sibTrans2D1" presStyleIdx="0" presStyleCnt="6"/>
      <dgm:spPr/>
      <dgm:t>
        <a:bodyPr/>
        <a:lstStyle/>
        <a:p>
          <a:endParaRPr lang="es-EC"/>
        </a:p>
      </dgm:t>
    </dgm:pt>
    <dgm:pt modelId="{58A2EEE7-5C52-4000-B339-CDF689A5896B}" type="pres">
      <dgm:prSet presAssocID="{F8FA66FE-6883-4680-9118-78E8C34CD15B}" presName="connectorText" presStyleLbl="sibTrans2D1" presStyleIdx="0" presStyleCnt="6"/>
      <dgm:spPr/>
      <dgm:t>
        <a:bodyPr/>
        <a:lstStyle/>
        <a:p>
          <a:endParaRPr lang="es-EC"/>
        </a:p>
      </dgm:t>
    </dgm:pt>
    <dgm:pt modelId="{B2495A40-C775-468E-B698-29E62FD8F6CC}" type="pres">
      <dgm:prSet presAssocID="{401E57EA-4691-4B53-86B2-B161859D40E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8C7D484-647B-450B-9334-9D577C5DF9A9}" type="pres">
      <dgm:prSet presAssocID="{52AB0E91-AD66-435D-96A9-7AFF01BB4610}" presName="parTrans" presStyleLbl="sibTrans2D1" presStyleIdx="1" presStyleCnt="6"/>
      <dgm:spPr/>
      <dgm:t>
        <a:bodyPr/>
        <a:lstStyle/>
        <a:p>
          <a:endParaRPr lang="es-EC"/>
        </a:p>
      </dgm:t>
    </dgm:pt>
    <dgm:pt modelId="{A83962C0-3CE3-4BC9-AABF-A739384E72D0}" type="pres">
      <dgm:prSet presAssocID="{52AB0E91-AD66-435D-96A9-7AFF01BB4610}" presName="connectorText" presStyleLbl="sibTrans2D1" presStyleIdx="1" presStyleCnt="6"/>
      <dgm:spPr/>
      <dgm:t>
        <a:bodyPr/>
        <a:lstStyle/>
        <a:p>
          <a:endParaRPr lang="es-EC"/>
        </a:p>
      </dgm:t>
    </dgm:pt>
    <dgm:pt modelId="{A7D47CAF-7F8D-46AF-8008-F9E9B58EE235}" type="pres">
      <dgm:prSet presAssocID="{5E2F3A43-9C9A-48A0-B66A-DA6BA427EAD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BC3F63E-B59E-49B5-A977-E73915865D42}" type="pres">
      <dgm:prSet presAssocID="{C455C510-1D00-4C96-89EA-CA5BAB811403}" presName="parTrans" presStyleLbl="sibTrans2D1" presStyleIdx="2" presStyleCnt="6"/>
      <dgm:spPr/>
      <dgm:t>
        <a:bodyPr/>
        <a:lstStyle/>
        <a:p>
          <a:endParaRPr lang="es-EC"/>
        </a:p>
      </dgm:t>
    </dgm:pt>
    <dgm:pt modelId="{1DCE4C82-2834-45E3-8981-956CAB1D1C57}" type="pres">
      <dgm:prSet presAssocID="{C455C510-1D00-4C96-89EA-CA5BAB811403}" presName="connectorText" presStyleLbl="sibTrans2D1" presStyleIdx="2" presStyleCnt="6"/>
      <dgm:spPr/>
      <dgm:t>
        <a:bodyPr/>
        <a:lstStyle/>
        <a:p>
          <a:endParaRPr lang="es-EC"/>
        </a:p>
      </dgm:t>
    </dgm:pt>
    <dgm:pt modelId="{58D3632D-300C-4951-AEF2-D65E24C8ADAD}" type="pres">
      <dgm:prSet presAssocID="{CA1C983F-04B0-49B7-A886-0723DA3102F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59B28E5-5D04-4A94-956D-E66C0714BBE4}" type="pres">
      <dgm:prSet presAssocID="{91734D45-55E0-465F-AC73-9A474E174424}" presName="parTrans" presStyleLbl="sibTrans2D1" presStyleIdx="3" presStyleCnt="6"/>
      <dgm:spPr/>
      <dgm:t>
        <a:bodyPr/>
        <a:lstStyle/>
        <a:p>
          <a:endParaRPr lang="es-EC"/>
        </a:p>
      </dgm:t>
    </dgm:pt>
    <dgm:pt modelId="{5608B2D7-CEAE-4BCD-AE3D-E22FEBBD5346}" type="pres">
      <dgm:prSet presAssocID="{91734D45-55E0-465F-AC73-9A474E174424}" presName="connectorText" presStyleLbl="sibTrans2D1" presStyleIdx="3" presStyleCnt="6"/>
      <dgm:spPr/>
      <dgm:t>
        <a:bodyPr/>
        <a:lstStyle/>
        <a:p>
          <a:endParaRPr lang="es-EC"/>
        </a:p>
      </dgm:t>
    </dgm:pt>
    <dgm:pt modelId="{2C61A14C-BA82-4C5C-9950-114125BA957D}" type="pres">
      <dgm:prSet presAssocID="{300B99B2-2676-449B-96D1-F6FB2913B710}" presName="node" presStyleLbl="node1" presStyleIdx="3" presStyleCnt="6" custScaleX="116806" custScaleY="1064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6C71831-0E40-4F81-A2F9-EC220ACE46D7}" type="pres">
      <dgm:prSet presAssocID="{5AAE4F79-D0AE-400D-A832-A5B6FAFC4604}" presName="parTrans" presStyleLbl="sibTrans2D1" presStyleIdx="4" presStyleCnt="6"/>
      <dgm:spPr/>
      <dgm:t>
        <a:bodyPr/>
        <a:lstStyle/>
        <a:p>
          <a:endParaRPr lang="es-EC"/>
        </a:p>
      </dgm:t>
    </dgm:pt>
    <dgm:pt modelId="{B2F6A8A2-5727-4124-A569-836CED6741F9}" type="pres">
      <dgm:prSet presAssocID="{5AAE4F79-D0AE-400D-A832-A5B6FAFC4604}" presName="connectorText" presStyleLbl="sibTrans2D1" presStyleIdx="4" presStyleCnt="6"/>
      <dgm:spPr/>
      <dgm:t>
        <a:bodyPr/>
        <a:lstStyle/>
        <a:p>
          <a:endParaRPr lang="es-EC"/>
        </a:p>
      </dgm:t>
    </dgm:pt>
    <dgm:pt modelId="{2CAFABDD-1A15-4760-840B-3663CB48659F}" type="pres">
      <dgm:prSet presAssocID="{E8AD3DCB-CB65-4A64-A58C-58AB13D3F7B8}" presName="node" presStyleLbl="node1" presStyleIdx="4" presStyleCnt="6" custScaleX="114824" custScaleY="11501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EA89B6C-21E8-4045-B345-E92B4E40E1F8}" type="pres">
      <dgm:prSet presAssocID="{19E55ADC-75C9-41CE-BBCB-A1EDDA1C9712}" presName="parTrans" presStyleLbl="sibTrans2D1" presStyleIdx="5" presStyleCnt="6"/>
      <dgm:spPr/>
      <dgm:t>
        <a:bodyPr/>
        <a:lstStyle/>
        <a:p>
          <a:endParaRPr lang="es-EC"/>
        </a:p>
      </dgm:t>
    </dgm:pt>
    <dgm:pt modelId="{ACC1382A-66EB-442B-AC27-754F38D14338}" type="pres">
      <dgm:prSet presAssocID="{19E55ADC-75C9-41CE-BBCB-A1EDDA1C9712}" presName="connectorText" presStyleLbl="sibTrans2D1" presStyleIdx="5" presStyleCnt="6"/>
      <dgm:spPr/>
      <dgm:t>
        <a:bodyPr/>
        <a:lstStyle/>
        <a:p>
          <a:endParaRPr lang="es-EC"/>
        </a:p>
      </dgm:t>
    </dgm:pt>
    <dgm:pt modelId="{585394B9-76D6-4A10-B5BE-5879061A8BA9}" type="pres">
      <dgm:prSet presAssocID="{C254838C-61EA-423C-BFE6-410E20CDC57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BE17AEB0-0BB9-48E1-9A5A-1953ABDD7AE1}" srcId="{30964633-3C8D-46BB-93C8-12352CF970F8}" destId="{74C3FEC2-D743-4866-A845-D43FEABFEE2C}" srcOrd="0" destOrd="0" parTransId="{E6FDB2EC-ADC3-4560-B0B3-518504F83D98}" sibTransId="{AEEDA28E-2E35-47DA-B37B-3182036A3D87}"/>
    <dgm:cxn modelId="{D01ADD55-5C7B-4930-9917-B0941D61AC06}" type="presOf" srcId="{F8FA66FE-6883-4680-9118-78E8C34CD15B}" destId="{58A2EEE7-5C52-4000-B339-CDF689A5896B}" srcOrd="1" destOrd="0" presId="urn:microsoft.com/office/officeart/2005/8/layout/radial5"/>
    <dgm:cxn modelId="{1FC90DF0-B8C8-4614-8197-32021C719757}" type="presOf" srcId="{30964633-3C8D-46BB-93C8-12352CF970F8}" destId="{72FE1330-E09B-41B6-BFEC-E50D64DE1C4D}" srcOrd="0" destOrd="0" presId="urn:microsoft.com/office/officeart/2005/8/layout/radial5"/>
    <dgm:cxn modelId="{507F39C9-FCB5-4260-B075-975BA15F2AAB}" srcId="{74C3FEC2-D743-4866-A845-D43FEABFEE2C}" destId="{CA1C983F-04B0-49B7-A886-0723DA3102F8}" srcOrd="2" destOrd="0" parTransId="{C455C510-1D00-4C96-89EA-CA5BAB811403}" sibTransId="{37D03D01-B485-4D9B-9B6A-7B370EB963BF}"/>
    <dgm:cxn modelId="{164B2996-C4A4-4425-AD6B-78C21D1BD456}" type="presOf" srcId="{F8FA66FE-6883-4680-9118-78E8C34CD15B}" destId="{87330A81-F38C-4F68-8993-7DB82A2250F7}" srcOrd="0" destOrd="0" presId="urn:microsoft.com/office/officeart/2005/8/layout/radial5"/>
    <dgm:cxn modelId="{034AE4AC-B29D-427D-9BB9-ABE0CF2D6986}" srcId="{74C3FEC2-D743-4866-A845-D43FEABFEE2C}" destId="{E8AD3DCB-CB65-4A64-A58C-58AB13D3F7B8}" srcOrd="4" destOrd="0" parTransId="{5AAE4F79-D0AE-400D-A832-A5B6FAFC4604}" sibTransId="{BF499FFA-D5B4-45EC-BAA4-FDA5DEF6EED4}"/>
    <dgm:cxn modelId="{71377B93-2E21-40AC-B903-FD0B431D2C71}" type="presOf" srcId="{91734D45-55E0-465F-AC73-9A474E174424}" destId="{559B28E5-5D04-4A94-956D-E66C0714BBE4}" srcOrd="0" destOrd="0" presId="urn:microsoft.com/office/officeart/2005/8/layout/radial5"/>
    <dgm:cxn modelId="{7A204F63-D270-4036-8E14-18146A73FEFB}" type="presOf" srcId="{5E2F3A43-9C9A-48A0-B66A-DA6BA427EADE}" destId="{A7D47CAF-7F8D-46AF-8008-F9E9B58EE235}" srcOrd="0" destOrd="0" presId="urn:microsoft.com/office/officeart/2005/8/layout/radial5"/>
    <dgm:cxn modelId="{AD4B7D50-E31A-46A7-B95C-5403895C5D04}" type="presOf" srcId="{5AAE4F79-D0AE-400D-A832-A5B6FAFC4604}" destId="{B6C71831-0E40-4F81-A2F9-EC220ACE46D7}" srcOrd="0" destOrd="0" presId="urn:microsoft.com/office/officeart/2005/8/layout/radial5"/>
    <dgm:cxn modelId="{928347FD-79F7-40FC-9F0D-EE01051395E2}" srcId="{74C3FEC2-D743-4866-A845-D43FEABFEE2C}" destId="{401E57EA-4691-4B53-86B2-B161859D40ED}" srcOrd="0" destOrd="0" parTransId="{F8FA66FE-6883-4680-9118-78E8C34CD15B}" sibTransId="{C38BA9FB-CC19-477D-8650-34D481FA6ACA}"/>
    <dgm:cxn modelId="{130986EE-F64B-4412-A608-B07B918C714B}" srcId="{74C3FEC2-D743-4866-A845-D43FEABFEE2C}" destId="{C254838C-61EA-423C-BFE6-410E20CDC57C}" srcOrd="5" destOrd="0" parTransId="{19E55ADC-75C9-41CE-BBCB-A1EDDA1C9712}" sibTransId="{2AAC31FD-03ED-41B3-B745-0AF6A214423D}"/>
    <dgm:cxn modelId="{4772E9F8-E515-4E7F-958A-9C11C4B45133}" type="presOf" srcId="{91734D45-55E0-465F-AC73-9A474E174424}" destId="{5608B2D7-CEAE-4BCD-AE3D-E22FEBBD5346}" srcOrd="1" destOrd="0" presId="urn:microsoft.com/office/officeart/2005/8/layout/radial5"/>
    <dgm:cxn modelId="{4138B446-43D9-4DB5-A8C9-FA90B794C1A5}" type="presOf" srcId="{300B99B2-2676-449B-96D1-F6FB2913B710}" destId="{2C61A14C-BA82-4C5C-9950-114125BA957D}" srcOrd="0" destOrd="0" presId="urn:microsoft.com/office/officeart/2005/8/layout/radial5"/>
    <dgm:cxn modelId="{9C801D04-FE2A-4209-9F50-5C5AC6BAF8EC}" srcId="{74C3FEC2-D743-4866-A845-D43FEABFEE2C}" destId="{5E2F3A43-9C9A-48A0-B66A-DA6BA427EADE}" srcOrd="1" destOrd="0" parTransId="{52AB0E91-AD66-435D-96A9-7AFF01BB4610}" sibTransId="{9A88C97E-D58C-41FF-BD6A-0B9B5374C11E}"/>
    <dgm:cxn modelId="{FD572D88-45D2-45D3-B72E-0F0B158D2546}" type="presOf" srcId="{401E57EA-4691-4B53-86B2-B161859D40ED}" destId="{B2495A40-C775-468E-B698-29E62FD8F6CC}" srcOrd="0" destOrd="0" presId="urn:microsoft.com/office/officeart/2005/8/layout/radial5"/>
    <dgm:cxn modelId="{7D18EB95-248C-45AF-A3C7-ADCB033E4D4F}" type="presOf" srcId="{C455C510-1D00-4C96-89EA-CA5BAB811403}" destId="{1DCE4C82-2834-45E3-8981-956CAB1D1C57}" srcOrd="1" destOrd="0" presId="urn:microsoft.com/office/officeart/2005/8/layout/radial5"/>
    <dgm:cxn modelId="{BFB96C5D-4E5C-4DF0-9369-E0CA05138A6F}" type="presOf" srcId="{52AB0E91-AD66-435D-96A9-7AFF01BB4610}" destId="{A83962C0-3CE3-4BC9-AABF-A739384E72D0}" srcOrd="1" destOrd="0" presId="urn:microsoft.com/office/officeart/2005/8/layout/radial5"/>
    <dgm:cxn modelId="{855ED045-9E1E-4C02-90BE-181CFD119BD7}" type="presOf" srcId="{5AAE4F79-D0AE-400D-A832-A5B6FAFC4604}" destId="{B2F6A8A2-5727-4124-A569-836CED6741F9}" srcOrd="1" destOrd="0" presId="urn:microsoft.com/office/officeart/2005/8/layout/radial5"/>
    <dgm:cxn modelId="{AF5A85A3-B14A-4693-BE68-2CE8765D736D}" type="presOf" srcId="{CA1C983F-04B0-49B7-A886-0723DA3102F8}" destId="{58D3632D-300C-4951-AEF2-D65E24C8ADAD}" srcOrd="0" destOrd="0" presId="urn:microsoft.com/office/officeart/2005/8/layout/radial5"/>
    <dgm:cxn modelId="{8457EAAC-35CB-430A-AC04-A3DE3BCCA4B3}" srcId="{74C3FEC2-D743-4866-A845-D43FEABFEE2C}" destId="{300B99B2-2676-449B-96D1-F6FB2913B710}" srcOrd="3" destOrd="0" parTransId="{91734D45-55E0-465F-AC73-9A474E174424}" sibTransId="{146C29A6-1881-4A5A-863A-26162028E476}"/>
    <dgm:cxn modelId="{E7581EDA-3B2B-456F-9E5A-42B21A15B671}" type="presOf" srcId="{E8AD3DCB-CB65-4A64-A58C-58AB13D3F7B8}" destId="{2CAFABDD-1A15-4760-840B-3663CB48659F}" srcOrd="0" destOrd="0" presId="urn:microsoft.com/office/officeart/2005/8/layout/radial5"/>
    <dgm:cxn modelId="{3C8E7BA0-4456-40B3-AD49-FD28DD2A4905}" type="presOf" srcId="{19E55ADC-75C9-41CE-BBCB-A1EDDA1C9712}" destId="{6EA89B6C-21E8-4045-B345-E92B4E40E1F8}" srcOrd="0" destOrd="0" presId="urn:microsoft.com/office/officeart/2005/8/layout/radial5"/>
    <dgm:cxn modelId="{7DAB30EF-37C3-4AD2-8EF2-CC9E6EB2B0EF}" type="presOf" srcId="{C254838C-61EA-423C-BFE6-410E20CDC57C}" destId="{585394B9-76D6-4A10-B5BE-5879061A8BA9}" srcOrd="0" destOrd="0" presId="urn:microsoft.com/office/officeart/2005/8/layout/radial5"/>
    <dgm:cxn modelId="{1D38CE4A-5489-4F6F-A525-7ED751DBE975}" type="presOf" srcId="{C455C510-1D00-4C96-89EA-CA5BAB811403}" destId="{ABC3F63E-B59E-49B5-A977-E73915865D42}" srcOrd="0" destOrd="0" presId="urn:microsoft.com/office/officeart/2005/8/layout/radial5"/>
    <dgm:cxn modelId="{106A5802-06CA-42A6-ACD2-8E1C704A321C}" type="presOf" srcId="{52AB0E91-AD66-435D-96A9-7AFF01BB4610}" destId="{68C7D484-647B-450B-9334-9D577C5DF9A9}" srcOrd="0" destOrd="0" presId="urn:microsoft.com/office/officeart/2005/8/layout/radial5"/>
    <dgm:cxn modelId="{95B006DF-A0AC-4887-A452-8017D1D91BF4}" type="presOf" srcId="{19E55ADC-75C9-41CE-BBCB-A1EDDA1C9712}" destId="{ACC1382A-66EB-442B-AC27-754F38D14338}" srcOrd="1" destOrd="0" presId="urn:microsoft.com/office/officeart/2005/8/layout/radial5"/>
    <dgm:cxn modelId="{3DAB6228-E31C-4EAC-AEDE-F9672175D3BD}" type="presOf" srcId="{74C3FEC2-D743-4866-A845-D43FEABFEE2C}" destId="{793BC583-814D-4AE4-BEC9-5F877DDF55A0}" srcOrd="0" destOrd="0" presId="urn:microsoft.com/office/officeart/2005/8/layout/radial5"/>
    <dgm:cxn modelId="{B7BCB840-D9AB-4A6D-8D16-7EFFAABEDABD}" type="presParOf" srcId="{72FE1330-E09B-41B6-BFEC-E50D64DE1C4D}" destId="{793BC583-814D-4AE4-BEC9-5F877DDF55A0}" srcOrd="0" destOrd="0" presId="urn:microsoft.com/office/officeart/2005/8/layout/radial5"/>
    <dgm:cxn modelId="{5EB527CB-9C8F-42C7-8021-22C807A4DF8B}" type="presParOf" srcId="{72FE1330-E09B-41B6-BFEC-E50D64DE1C4D}" destId="{87330A81-F38C-4F68-8993-7DB82A2250F7}" srcOrd="1" destOrd="0" presId="urn:microsoft.com/office/officeart/2005/8/layout/radial5"/>
    <dgm:cxn modelId="{CB85AB02-9F88-4952-B6F7-67E17A09624F}" type="presParOf" srcId="{87330A81-F38C-4F68-8993-7DB82A2250F7}" destId="{58A2EEE7-5C52-4000-B339-CDF689A5896B}" srcOrd="0" destOrd="0" presId="urn:microsoft.com/office/officeart/2005/8/layout/radial5"/>
    <dgm:cxn modelId="{844F08D8-53FB-48A7-92E1-CEFA294B27A8}" type="presParOf" srcId="{72FE1330-E09B-41B6-BFEC-E50D64DE1C4D}" destId="{B2495A40-C775-468E-B698-29E62FD8F6CC}" srcOrd="2" destOrd="0" presId="urn:microsoft.com/office/officeart/2005/8/layout/radial5"/>
    <dgm:cxn modelId="{E9C546C3-2736-4262-8DFC-44B36CB46981}" type="presParOf" srcId="{72FE1330-E09B-41B6-BFEC-E50D64DE1C4D}" destId="{68C7D484-647B-450B-9334-9D577C5DF9A9}" srcOrd="3" destOrd="0" presId="urn:microsoft.com/office/officeart/2005/8/layout/radial5"/>
    <dgm:cxn modelId="{D423F884-9B2B-4E42-ADF9-39B3E075B03F}" type="presParOf" srcId="{68C7D484-647B-450B-9334-9D577C5DF9A9}" destId="{A83962C0-3CE3-4BC9-AABF-A739384E72D0}" srcOrd="0" destOrd="0" presId="urn:microsoft.com/office/officeart/2005/8/layout/radial5"/>
    <dgm:cxn modelId="{41CB7037-65A6-4D7F-B459-5EFCB630A3AD}" type="presParOf" srcId="{72FE1330-E09B-41B6-BFEC-E50D64DE1C4D}" destId="{A7D47CAF-7F8D-46AF-8008-F9E9B58EE235}" srcOrd="4" destOrd="0" presId="urn:microsoft.com/office/officeart/2005/8/layout/radial5"/>
    <dgm:cxn modelId="{14895465-90BD-444D-95FC-A00C1B57900D}" type="presParOf" srcId="{72FE1330-E09B-41B6-BFEC-E50D64DE1C4D}" destId="{ABC3F63E-B59E-49B5-A977-E73915865D42}" srcOrd="5" destOrd="0" presId="urn:microsoft.com/office/officeart/2005/8/layout/radial5"/>
    <dgm:cxn modelId="{1FC2257E-0366-4486-AEB4-071D9841D2A2}" type="presParOf" srcId="{ABC3F63E-B59E-49B5-A977-E73915865D42}" destId="{1DCE4C82-2834-45E3-8981-956CAB1D1C57}" srcOrd="0" destOrd="0" presId="urn:microsoft.com/office/officeart/2005/8/layout/radial5"/>
    <dgm:cxn modelId="{BDF19CBF-830B-4CE9-B650-1CC0BAE1DBEC}" type="presParOf" srcId="{72FE1330-E09B-41B6-BFEC-E50D64DE1C4D}" destId="{58D3632D-300C-4951-AEF2-D65E24C8ADAD}" srcOrd="6" destOrd="0" presId="urn:microsoft.com/office/officeart/2005/8/layout/radial5"/>
    <dgm:cxn modelId="{D02E2BCE-AE5F-4AE1-BDC0-7C656B39626D}" type="presParOf" srcId="{72FE1330-E09B-41B6-BFEC-E50D64DE1C4D}" destId="{559B28E5-5D04-4A94-956D-E66C0714BBE4}" srcOrd="7" destOrd="0" presId="urn:microsoft.com/office/officeart/2005/8/layout/radial5"/>
    <dgm:cxn modelId="{FE4EEF7B-C088-472F-B572-428DB56C4A1C}" type="presParOf" srcId="{559B28E5-5D04-4A94-956D-E66C0714BBE4}" destId="{5608B2D7-CEAE-4BCD-AE3D-E22FEBBD5346}" srcOrd="0" destOrd="0" presId="urn:microsoft.com/office/officeart/2005/8/layout/radial5"/>
    <dgm:cxn modelId="{73E1BF37-2486-497F-ABFB-570CEE724D28}" type="presParOf" srcId="{72FE1330-E09B-41B6-BFEC-E50D64DE1C4D}" destId="{2C61A14C-BA82-4C5C-9950-114125BA957D}" srcOrd="8" destOrd="0" presId="urn:microsoft.com/office/officeart/2005/8/layout/radial5"/>
    <dgm:cxn modelId="{313F4760-42C8-4BCB-8C0F-161C3041DD6C}" type="presParOf" srcId="{72FE1330-E09B-41B6-BFEC-E50D64DE1C4D}" destId="{B6C71831-0E40-4F81-A2F9-EC220ACE46D7}" srcOrd="9" destOrd="0" presId="urn:microsoft.com/office/officeart/2005/8/layout/radial5"/>
    <dgm:cxn modelId="{F88CF7B2-E594-4FFB-8716-3A3673A21A64}" type="presParOf" srcId="{B6C71831-0E40-4F81-A2F9-EC220ACE46D7}" destId="{B2F6A8A2-5727-4124-A569-836CED6741F9}" srcOrd="0" destOrd="0" presId="urn:microsoft.com/office/officeart/2005/8/layout/radial5"/>
    <dgm:cxn modelId="{4D1940D6-CA32-4A64-8A06-237F691164B8}" type="presParOf" srcId="{72FE1330-E09B-41B6-BFEC-E50D64DE1C4D}" destId="{2CAFABDD-1A15-4760-840B-3663CB48659F}" srcOrd="10" destOrd="0" presId="urn:microsoft.com/office/officeart/2005/8/layout/radial5"/>
    <dgm:cxn modelId="{F30F4273-E8AF-433F-BF9F-264161A8E841}" type="presParOf" srcId="{72FE1330-E09B-41B6-BFEC-E50D64DE1C4D}" destId="{6EA89B6C-21E8-4045-B345-E92B4E40E1F8}" srcOrd="11" destOrd="0" presId="urn:microsoft.com/office/officeart/2005/8/layout/radial5"/>
    <dgm:cxn modelId="{CDFD7F34-1E7F-4FE5-924C-EAB53981414E}" type="presParOf" srcId="{6EA89B6C-21E8-4045-B345-E92B4E40E1F8}" destId="{ACC1382A-66EB-442B-AC27-754F38D14338}" srcOrd="0" destOrd="0" presId="urn:microsoft.com/office/officeart/2005/8/layout/radial5"/>
    <dgm:cxn modelId="{9804E3B5-F0B5-4436-9BC5-F57095AF3257}" type="presParOf" srcId="{72FE1330-E09B-41B6-BFEC-E50D64DE1C4D}" destId="{585394B9-76D6-4A10-B5BE-5879061A8BA9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0964633-3C8D-46BB-93C8-12352CF970F8}" type="doc">
      <dgm:prSet loTypeId="urn:microsoft.com/office/officeart/2005/8/layout/cycle6" loCatId="relationship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C"/>
        </a:p>
      </dgm:t>
    </dgm:pt>
    <dgm:pt modelId="{401E57EA-4691-4B53-86B2-B161859D40ED}">
      <dgm:prSet phldrT="[Texto]" custT="1"/>
      <dgm:spPr/>
      <dgm:t>
        <a:bodyPr/>
        <a:lstStyle/>
        <a:p>
          <a:r>
            <a:rPr lang="es-EC" sz="1200" b="0" dirty="0" smtClean="0"/>
            <a:t>Articulación con la Planificación</a:t>
          </a:r>
          <a:endParaRPr lang="es-EC" sz="1200" b="0" dirty="0"/>
        </a:p>
      </dgm:t>
    </dgm:pt>
    <dgm:pt modelId="{F8FA66FE-6883-4680-9118-78E8C34CD15B}" type="parTrans" cxnId="{928347FD-79F7-40FC-9F0D-EE01051395E2}">
      <dgm:prSet/>
      <dgm:spPr/>
      <dgm:t>
        <a:bodyPr/>
        <a:lstStyle/>
        <a:p>
          <a:endParaRPr lang="es-EC"/>
        </a:p>
      </dgm:t>
    </dgm:pt>
    <dgm:pt modelId="{C38BA9FB-CC19-477D-8650-34D481FA6ACA}" type="sibTrans" cxnId="{928347FD-79F7-40FC-9F0D-EE01051395E2}">
      <dgm:prSet/>
      <dgm:spPr/>
      <dgm:t>
        <a:bodyPr/>
        <a:lstStyle/>
        <a:p>
          <a:endParaRPr lang="es-EC" dirty="0"/>
        </a:p>
      </dgm:t>
    </dgm:pt>
    <dgm:pt modelId="{5E2F3A43-9C9A-48A0-B66A-DA6BA427EADE}">
      <dgm:prSet phldrT="[Texto]" custT="1"/>
      <dgm:spPr/>
      <dgm:t>
        <a:bodyPr/>
        <a:lstStyle/>
        <a:p>
          <a:r>
            <a:rPr lang="es-EC" sz="1200" dirty="0" smtClean="0"/>
            <a:t>Presupuestación Plurianual</a:t>
          </a:r>
          <a:endParaRPr lang="es-EC" sz="1200" dirty="0"/>
        </a:p>
      </dgm:t>
    </dgm:pt>
    <dgm:pt modelId="{52AB0E91-AD66-435D-96A9-7AFF01BB4610}" type="parTrans" cxnId="{9C801D04-FE2A-4209-9F50-5C5AC6BAF8EC}">
      <dgm:prSet/>
      <dgm:spPr/>
      <dgm:t>
        <a:bodyPr/>
        <a:lstStyle/>
        <a:p>
          <a:endParaRPr lang="es-EC"/>
        </a:p>
      </dgm:t>
    </dgm:pt>
    <dgm:pt modelId="{9A88C97E-D58C-41FF-BD6A-0B9B5374C11E}" type="sibTrans" cxnId="{9C801D04-FE2A-4209-9F50-5C5AC6BAF8EC}">
      <dgm:prSet/>
      <dgm:spPr/>
      <dgm:t>
        <a:bodyPr/>
        <a:lstStyle/>
        <a:p>
          <a:endParaRPr lang="es-EC" dirty="0"/>
        </a:p>
      </dgm:t>
    </dgm:pt>
    <dgm:pt modelId="{C254838C-61EA-423C-BFE6-410E20CDC57C}">
      <dgm:prSet phldrT="[Texto]" custT="1"/>
      <dgm:spPr/>
      <dgm:t>
        <a:bodyPr/>
        <a:lstStyle/>
        <a:p>
          <a:pPr algn="ctr"/>
          <a:r>
            <a:rPr lang="es-EC" sz="1200" b="0" dirty="0" smtClean="0"/>
            <a:t>Consolidación de la Cuenta Única del Tesoro Nacional</a:t>
          </a:r>
          <a:endParaRPr lang="es-EC" sz="1200" b="0" dirty="0"/>
        </a:p>
      </dgm:t>
    </dgm:pt>
    <dgm:pt modelId="{19E55ADC-75C9-41CE-BBCB-A1EDDA1C9712}" type="parTrans" cxnId="{130986EE-F64B-4412-A608-B07B918C714B}">
      <dgm:prSet/>
      <dgm:spPr/>
      <dgm:t>
        <a:bodyPr/>
        <a:lstStyle/>
        <a:p>
          <a:endParaRPr lang="es-EC"/>
        </a:p>
      </dgm:t>
    </dgm:pt>
    <dgm:pt modelId="{2AAC31FD-03ED-41B3-B745-0AF6A214423D}" type="sibTrans" cxnId="{130986EE-F64B-4412-A608-B07B918C714B}">
      <dgm:prSet/>
      <dgm:spPr/>
      <dgm:t>
        <a:bodyPr/>
        <a:lstStyle/>
        <a:p>
          <a:endParaRPr lang="es-EC" dirty="0"/>
        </a:p>
      </dgm:t>
    </dgm:pt>
    <dgm:pt modelId="{300B99B2-2676-449B-96D1-F6FB2913B710}">
      <dgm:prSet phldrT="[Texto]" custT="1"/>
      <dgm:spPr/>
      <dgm:t>
        <a:bodyPr/>
        <a:lstStyle/>
        <a:p>
          <a:r>
            <a:rPr lang="es-EC" sz="1200" dirty="0" smtClean="0"/>
            <a:t>Aplicación del principio del devengado para el reconocimiento de derechos y obligaciones</a:t>
          </a:r>
          <a:endParaRPr lang="es-EC" sz="1200" dirty="0"/>
        </a:p>
      </dgm:t>
    </dgm:pt>
    <dgm:pt modelId="{91734D45-55E0-465F-AC73-9A474E174424}" type="parTrans" cxnId="{8457EAAC-35CB-430A-AC04-A3DE3BCCA4B3}">
      <dgm:prSet/>
      <dgm:spPr/>
      <dgm:t>
        <a:bodyPr/>
        <a:lstStyle/>
        <a:p>
          <a:endParaRPr lang="es-EC"/>
        </a:p>
      </dgm:t>
    </dgm:pt>
    <dgm:pt modelId="{146C29A6-1881-4A5A-863A-26162028E476}" type="sibTrans" cxnId="{8457EAAC-35CB-430A-AC04-A3DE3BCCA4B3}">
      <dgm:prSet/>
      <dgm:spPr/>
      <dgm:t>
        <a:bodyPr/>
        <a:lstStyle/>
        <a:p>
          <a:endParaRPr lang="es-EC" dirty="0"/>
        </a:p>
      </dgm:t>
    </dgm:pt>
    <dgm:pt modelId="{6D709F3E-562B-4340-8DD1-C1EFC47BFF93}">
      <dgm:prSet phldrT="[Texto]" custT="1"/>
      <dgm:spPr/>
      <dgm:t>
        <a:bodyPr/>
        <a:lstStyle/>
        <a:p>
          <a:pPr algn="ctr"/>
          <a:r>
            <a:rPr lang="es-EC" sz="1200" dirty="0" smtClean="0"/>
            <a:t>Agregación y consolidación del Sector Público</a:t>
          </a:r>
          <a:endParaRPr lang="es-EC" sz="1200" b="0" dirty="0"/>
        </a:p>
      </dgm:t>
    </dgm:pt>
    <dgm:pt modelId="{319F8186-2987-42E7-A41E-5F3597527F46}" type="parTrans" cxnId="{63EEE2BB-9998-43D4-8C6F-918E4A2581AF}">
      <dgm:prSet/>
      <dgm:spPr/>
      <dgm:t>
        <a:bodyPr/>
        <a:lstStyle/>
        <a:p>
          <a:endParaRPr lang="es-EC"/>
        </a:p>
      </dgm:t>
    </dgm:pt>
    <dgm:pt modelId="{106BCC2C-2FDF-4019-974F-390DD4E91EDA}" type="sibTrans" cxnId="{63EEE2BB-9998-43D4-8C6F-918E4A2581AF}">
      <dgm:prSet/>
      <dgm:spPr/>
      <dgm:t>
        <a:bodyPr/>
        <a:lstStyle/>
        <a:p>
          <a:endParaRPr lang="es-EC" dirty="0"/>
        </a:p>
      </dgm:t>
    </dgm:pt>
    <dgm:pt modelId="{C20DC336-A6AA-4D56-8E02-601167EA4356}">
      <dgm:prSet phldrT="[Texto]" custT="1"/>
      <dgm:spPr/>
      <dgm:t>
        <a:bodyPr/>
        <a:lstStyle/>
        <a:p>
          <a:pPr algn="ctr"/>
          <a:r>
            <a:rPr lang="es-EC" sz="1200" b="0" dirty="0" smtClean="0"/>
            <a:t>Armonización con las NICSP</a:t>
          </a:r>
          <a:endParaRPr lang="es-EC" sz="1200" b="0" dirty="0"/>
        </a:p>
      </dgm:t>
    </dgm:pt>
    <dgm:pt modelId="{17D1A23F-90A1-438C-88EA-ECFE6319B199}" type="parTrans" cxnId="{AC674F7D-A437-4671-8D7C-7B76A8F6C280}">
      <dgm:prSet/>
      <dgm:spPr/>
      <dgm:t>
        <a:bodyPr/>
        <a:lstStyle/>
        <a:p>
          <a:endParaRPr lang="es-EC"/>
        </a:p>
      </dgm:t>
    </dgm:pt>
    <dgm:pt modelId="{00B973DA-E69B-42D1-9F37-63BC1DEA0E62}" type="sibTrans" cxnId="{AC674F7D-A437-4671-8D7C-7B76A8F6C280}">
      <dgm:prSet/>
      <dgm:spPr/>
      <dgm:t>
        <a:bodyPr/>
        <a:lstStyle/>
        <a:p>
          <a:endParaRPr lang="es-EC" dirty="0"/>
        </a:p>
      </dgm:t>
    </dgm:pt>
    <dgm:pt modelId="{958BA5A1-DFA0-4FAC-9D29-5C4CE0D83DF5}" type="pres">
      <dgm:prSet presAssocID="{30964633-3C8D-46BB-93C8-12352CF970F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775101AF-8ACA-4265-9DAB-250FB3107821}" type="pres">
      <dgm:prSet presAssocID="{401E57EA-4691-4B53-86B2-B161859D40E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4E0A5E3-B953-4610-B014-BB8F7D671989}" type="pres">
      <dgm:prSet presAssocID="{401E57EA-4691-4B53-86B2-B161859D40ED}" presName="spNode" presStyleCnt="0"/>
      <dgm:spPr/>
    </dgm:pt>
    <dgm:pt modelId="{0D5DC9A7-1AE0-40F1-901C-F9157522B51D}" type="pres">
      <dgm:prSet presAssocID="{C38BA9FB-CC19-477D-8650-34D481FA6ACA}" presName="sibTrans" presStyleLbl="sibTrans1D1" presStyleIdx="0" presStyleCnt="6"/>
      <dgm:spPr/>
      <dgm:t>
        <a:bodyPr/>
        <a:lstStyle/>
        <a:p>
          <a:endParaRPr lang="es-EC"/>
        </a:p>
      </dgm:t>
    </dgm:pt>
    <dgm:pt modelId="{678E45E3-4B2E-4A26-9F7D-F128CAE7A64E}" type="pres">
      <dgm:prSet presAssocID="{5E2F3A43-9C9A-48A0-B66A-DA6BA427EAD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07D11C2-0803-425C-AC91-C9B1D643783E}" type="pres">
      <dgm:prSet presAssocID="{5E2F3A43-9C9A-48A0-B66A-DA6BA427EADE}" presName="spNode" presStyleCnt="0"/>
      <dgm:spPr/>
    </dgm:pt>
    <dgm:pt modelId="{D2767D50-140F-422B-901C-A55E7BA0DE32}" type="pres">
      <dgm:prSet presAssocID="{9A88C97E-D58C-41FF-BD6A-0B9B5374C11E}" presName="sibTrans" presStyleLbl="sibTrans1D1" presStyleIdx="1" presStyleCnt="6"/>
      <dgm:spPr/>
      <dgm:t>
        <a:bodyPr/>
        <a:lstStyle/>
        <a:p>
          <a:endParaRPr lang="es-EC"/>
        </a:p>
      </dgm:t>
    </dgm:pt>
    <dgm:pt modelId="{FB12011B-D5FC-4CF0-92DD-36BAAE512E15}" type="pres">
      <dgm:prSet presAssocID="{300B99B2-2676-449B-96D1-F6FB2913B710}" presName="node" presStyleLbl="node1" presStyleIdx="2" presStyleCnt="6" custScaleX="12572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EFC6D7D-D4B8-445A-B618-763EC8E6EBD4}" type="pres">
      <dgm:prSet presAssocID="{300B99B2-2676-449B-96D1-F6FB2913B710}" presName="spNode" presStyleCnt="0"/>
      <dgm:spPr/>
    </dgm:pt>
    <dgm:pt modelId="{5B54AF40-E36A-4080-A89E-56D093F18FE0}" type="pres">
      <dgm:prSet presAssocID="{146C29A6-1881-4A5A-863A-26162028E476}" presName="sibTrans" presStyleLbl="sibTrans1D1" presStyleIdx="2" presStyleCnt="6"/>
      <dgm:spPr/>
      <dgm:t>
        <a:bodyPr/>
        <a:lstStyle/>
        <a:p>
          <a:endParaRPr lang="es-EC"/>
        </a:p>
      </dgm:t>
    </dgm:pt>
    <dgm:pt modelId="{3E45A66E-1BB3-42DA-B88A-4E484272FB93}" type="pres">
      <dgm:prSet presAssocID="{C20DC336-A6AA-4D56-8E02-601167EA435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BA734CE-2EF3-430C-ADD1-F8F3760F10A5}" type="pres">
      <dgm:prSet presAssocID="{C20DC336-A6AA-4D56-8E02-601167EA4356}" presName="spNode" presStyleCnt="0"/>
      <dgm:spPr/>
    </dgm:pt>
    <dgm:pt modelId="{A1D23AB2-C6CE-4F0B-84D1-992386CFAEAF}" type="pres">
      <dgm:prSet presAssocID="{00B973DA-E69B-42D1-9F37-63BC1DEA0E62}" presName="sibTrans" presStyleLbl="sibTrans1D1" presStyleIdx="3" presStyleCnt="6"/>
      <dgm:spPr/>
      <dgm:t>
        <a:bodyPr/>
        <a:lstStyle/>
        <a:p>
          <a:endParaRPr lang="es-EC"/>
        </a:p>
      </dgm:t>
    </dgm:pt>
    <dgm:pt modelId="{96C83943-F205-4B3E-AE2E-0E4E60FC8E94}" type="pres">
      <dgm:prSet presAssocID="{C254838C-61EA-423C-BFE6-410E20CDC57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65D8CAF-D4AA-4729-B4B5-6F9CC160A06E}" type="pres">
      <dgm:prSet presAssocID="{C254838C-61EA-423C-BFE6-410E20CDC57C}" presName="spNode" presStyleCnt="0"/>
      <dgm:spPr/>
    </dgm:pt>
    <dgm:pt modelId="{AF040743-3EE3-496C-942F-E6F4D18630B7}" type="pres">
      <dgm:prSet presAssocID="{2AAC31FD-03ED-41B3-B745-0AF6A214423D}" presName="sibTrans" presStyleLbl="sibTrans1D1" presStyleIdx="4" presStyleCnt="6"/>
      <dgm:spPr/>
      <dgm:t>
        <a:bodyPr/>
        <a:lstStyle/>
        <a:p>
          <a:endParaRPr lang="es-EC"/>
        </a:p>
      </dgm:t>
    </dgm:pt>
    <dgm:pt modelId="{FCFFE557-2060-4AA1-8FAC-4401DF7BD457}" type="pres">
      <dgm:prSet presAssocID="{6D709F3E-562B-4340-8DD1-C1EFC47BFF9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3A5C16C-F74B-4FC0-8E1D-C520B7BD3A6A}" type="pres">
      <dgm:prSet presAssocID="{6D709F3E-562B-4340-8DD1-C1EFC47BFF93}" presName="spNode" presStyleCnt="0"/>
      <dgm:spPr/>
    </dgm:pt>
    <dgm:pt modelId="{07F7FEC1-D5DA-4A37-B6B8-A2E26061A22A}" type="pres">
      <dgm:prSet presAssocID="{106BCC2C-2FDF-4019-974F-390DD4E91EDA}" presName="sibTrans" presStyleLbl="sibTrans1D1" presStyleIdx="5" presStyleCnt="6"/>
      <dgm:spPr/>
      <dgm:t>
        <a:bodyPr/>
        <a:lstStyle/>
        <a:p>
          <a:endParaRPr lang="es-EC"/>
        </a:p>
      </dgm:t>
    </dgm:pt>
  </dgm:ptLst>
  <dgm:cxnLst>
    <dgm:cxn modelId="{0FE64AD7-BF77-4D88-865B-090677E27BE2}" type="presOf" srcId="{300B99B2-2676-449B-96D1-F6FB2913B710}" destId="{FB12011B-D5FC-4CF0-92DD-36BAAE512E15}" srcOrd="0" destOrd="0" presId="urn:microsoft.com/office/officeart/2005/8/layout/cycle6"/>
    <dgm:cxn modelId="{B0684569-65D4-4956-9893-A35C27A1233E}" type="presOf" srcId="{2AAC31FD-03ED-41B3-B745-0AF6A214423D}" destId="{AF040743-3EE3-496C-942F-E6F4D18630B7}" srcOrd="0" destOrd="0" presId="urn:microsoft.com/office/officeart/2005/8/layout/cycle6"/>
    <dgm:cxn modelId="{DE3166F5-C7C2-4325-9887-6270638CACDC}" type="presOf" srcId="{9A88C97E-D58C-41FF-BD6A-0B9B5374C11E}" destId="{D2767D50-140F-422B-901C-A55E7BA0DE32}" srcOrd="0" destOrd="0" presId="urn:microsoft.com/office/officeart/2005/8/layout/cycle6"/>
    <dgm:cxn modelId="{13CF6182-4A69-4010-A15D-CE18776FBC30}" type="presOf" srcId="{00B973DA-E69B-42D1-9F37-63BC1DEA0E62}" destId="{A1D23AB2-C6CE-4F0B-84D1-992386CFAEAF}" srcOrd="0" destOrd="0" presId="urn:microsoft.com/office/officeart/2005/8/layout/cycle6"/>
    <dgm:cxn modelId="{E980F1D4-6AD2-4EAD-813F-64218B50CA2E}" type="presOf" srcId="{30964633-3C8D-46BB-93C8-12352CF970F8}" destId="{958BA5A1-DFA0-4FAC-9D29-5C4CE0D83DF5}" srcOrd="0" destOrd="0" presId="urn:microsoft.com/office/officeart/2005/8/layout/cycle6"/>
    <dgm:cxn modelId="{5940C2FE-FC35-451C-A017-F5A739600DFA}" type="presOf" srcId="{106BCC2C-2FDF-4019-974F-390DD4E91EDA}" destId="{07F7FEC1-D5DA-4A37-B6B8-A2E26061A22A}" srcOrd="0" destOrd="0" presId="urn:microsoft.com/office/officeart/2005/8/layout/cycle6"/>
    <dgm:cxn modelId="{717A6DDF-7105-48F5-9422-E3052523DEC8}" type="presOf" srcId="{C254838C-61EA-423C-BFE6-410E20CDC57C}" destId="{96C83943-F205-4B3E-AE2E-0E4E60FC8E94}" srcOrd="0" destOrd="0" presId="urn:microsoft.com/office/officeart/2005/8/layout/cycle6"/>
    <dgm:cxn modelId="{540E949D-F988-4314-9CD4-0C77C22116E0}" type="presOf" srcId="{5E2F3A43-9C9A-48A0-B66A-DA6BA427EADE}" destId="{678E45E3-4B2E-4A26-9F7D-F128CAE7A64E}" srcOrd="0" destOrd="0" presId="urn:microsoft.com/office/officeart/2005/8/layout/cycle6"/>
    <dgm:cxn modelId="{F2188946-607C-4BFD-B637-7A4B1F7CBE54}" type="presOf" srcId="{401E57EA-4691-4B53-86B2-B161859D40ED}" destId="{775101AF-8ACA-4265-9DAB-250FB3107821}" srcOrd="0" destOrd="0" presId="urn:microsoft.com/office/officeart/2005/8/layout/cycle6"/>
    <dgm:cxn modelId="{BBB2BEF1-90DF-470B-9D54-6191341C2A6D}" type="presOf" srcId="{6D709F3E-562B-4340-8DD1-C1EFC47BFF93}" destId="{FCFFE557-2060-4AA1-8FAC-4401DF7BD457}" srcOrd="0" destOrd="0" presId="urn:microsoft.com/office/officeart/2005/8/layout/cycle6"/>
    <dgm:cxn modelId="{63EEE2BB-9998-43D4-8C6F-918E4A2581AF}" srcId="{30964633-3C8D-46BB-93C8-12352CF970F8}" destId="{6D709F3E-562B-4340-8DD1-C1EFC47BFF93}" srcOrd="5" destOrd="0" parTransId="{319F8186-2987-42E7-A41E-5F3597527F46}" sibTransId="{106BCC2C-2FDF-4019-974F-390DD4E91EDA}"/>
    <dgm:cxn modelId="{A6B145E1-4591-42BA-94C4-4374D4FE5D82}" type="presOf" srcId="{C38BA9FB-CC19-477D-8650-34D481FA6ACA}" destId="{0D5DC9A7-1AE0-40F1-901C-F9157522B51D}" srcOrd="0" destOrd="0" presId="urn:microsoft.com/office/officeart/2005/8/layout/cycle6"/>
    <dgm:cxn modelId="{928347FD-79F7-40FC-9F0D-EE01051395E2}" srcId="{30964633-3C8D-46BB-93C8-12352CF970F8}" destId="{401E57EA-4691-4B53-86B2-B161859D40ED}" srcOrd="0" destOrd="0" parTransId="{F8FA66FE-6883-4680-9118-78E8C34CD15B}" sibTransId="{C38BA9FB-CC19-477D-8650-34D481FA6ACA}"/>
    <dgm:cxn modelId="{130986EE-F64B-4412-A608-B07B918C714B}" srcId="{30964633-3C8D-46BB-93C8-12352CF970F8}" destId="{C254838C-61EA-423C-BFE6-410E20CDC57C}" srcOrd="4" destOrd="0" parTransId="{19E55ADC-75C9-41CE-BBCB-A1EDDA1C9712}" sibTransId="{2AAC31FD-03ED-41B3-B745-0AF6A214423D}"/>
    <dgm:cxn modelId="{9C801D04-FE2A-4209-9F50-5C5AC6BAF8EC}" srcId="{30964633-3C8D-46BB-93C8-12352CF970F8}" destId="{5E2F3A43-9C9A-48A0-B66A-DA6BA427EADE}" srcOrd="1" destOrd="0" parTransId="{52AB0E91-AD66-435D-96A9-7AFF01BB4610}" sibTransId="{9A88C97E-D58C-41FF-BD6A-0B9B5374C11E}"/>
    <dgm:cxn modelId="{8457EAAC-35CB-430A-AC04-A3DE3BCCA4B3}" srcId="{30964633-3C8D-46BB-93C8-12352CF970F8}" destId="{300B99B2-2676-449B-96D1-F6FB2913B710}" srcOrd="2" destOrd="0" parTransId="{91734D45-55E0-465F-AC73-9A474E174424}" sibTransId="{146C29A6-1881-4A5A-863A-26162028E476}"/>
    <dgm:cxn modelId="{F497AC2D-B6EF-4D0E-8AE4-D23570D74528}" type="presOf" srcId="{146C29A6-1881-4A5A-863A-26162028E476}" destId="{5B54AF40-E36A-4080-A89E-56D093F18FE0}" srcOrd="0" destOrd="0" presId="urn:microsoft.com/office/officeart/2005/8/layout/cycle6"/>
    <dgm:cxn modelId="{AC674F7D-A437-4671-8D7C-7B76A8F6C280}" srcId="{30964633-3C8D-46BB-93C8-12352CF970F8}" destId="{C20DC336-A6AA-4D56-8E02-601167EA4356}" srcOrd="3" destOrd="0" parTransId="{17D1A23F-90A1-438C-88EA-ECFE6319B199}" sibTransId="{00B973DA-E69B-42D1-9F37-63BC1DEA0E62}"/>
    <dgm:cxn modelId="{035D2640-66DA-4A7A-B062-17D97F7424FA}" type="presOf" srcId="{C20DC336-A6AA-4D56-8E02-601167EA4356}" destId="{3E45A66E-1BB3-42DA-B88A-4E484272FB93}" srcOrd="0" destOrd="0" presId="urn:microsoft.com/office/officeart/2005/8/layout/cycle6"/>
    <dgm:cxn modelId="{66E04B88-4F13-47E2-83D6-57E6419345E6}" type="presParOf" srcId="{958BA5A1-DFA0-4FAC-9D29-5C4CE0D83DF5}" destId="{775101AF-8ACA-4265-9DAB-250FB3107821}" srcOrd="0" destOrd="0" presId="urn:microsoft.com/office/officeart/2005/8/layout/cycle6"/>
    <dgm:cxn modelId="{2CF0691E-FD78-4FF8-977D-CDE811772DA8}" type="presParOf" srcId="{958BA5A1-DFA0-4FAC-9D29-5C4CE0D83DF5}" destId="{74E0A5E3-B953-4610-B014-BB8F7D671989}" srcOrd="1" destOrd="0" presId="urn:microsoft.com/office/officeart/2005/8/layout/cycle6"/>
    <dgm:cxn modelId="{3DD6C5E4-77C4-46B2-9C7E-60D0E5813F83}" type="presParOf" srcId="{958BA5A1-DFA0-4FAC-9D29-5C4CE0D83DF5}" destId="{0D5DC9A7-1AE0-40F1-901C-F9157522B51D}" srcOrd="2" destOrd="0" presId="urn:microsoft.com/office/officeart/2005/8/layout/cycle6"/>
    <dgm:cxn modelId="{6D174692-3109-4C3E-9AC6-69674288C517}" type="presParOf" srcId="{958BA5A1-DFA0-4FAC-9D29-5C4CE0D83DF5}" destId="{678E45E3-4B2E-4A26-9F7D-F128CAE7A64E}" srcOrd="3" destOrd="0" presId="urn:microsoft.com/office/officeart/2005/8/layout/cycle6"/>
    <dgm:cxn modelId="{BF585720-F4FA-4A04-A631-07DAE155F868}" type="presParOf" srcId="{958BA5A1-DFA0-4FAC-9D29-5C4CE0D83DF5}" destId="{307D11C2-0803-425C-AC91-C9B1D643783E}" srcOrd="4" destOrd="0" presId="urn:microsoft.com/office/officeart/2005/8/layout/cycle6"/>
    <dgm:cxn modelId="{60323891-9074-4F5C-8220-E9CEE7BC6DFB}" type="presParOf" srcId="{958BA5A1-DFA0-4FAC-9D29-5C4CE0D83DF5}" destId="{D2767D50-140F-422B-901C-A55E7BA0DE32}" srcOrd="5" destOrd="0" presId="urn:microsoft.com/office/officeart/2005/8/layout/cycle6"/>
    <dgm:cxn modelId="{EEA0FE78-6E0A-4887-AA48-7984C0BA8B06}" type="presParOf" srcId="{958BA5A1-DFA0-4FAC-9D29-5C4CE0D83DF5}" destId="{FB12011B-D5FC-4CF0-92DD-36BAAE512E15}" srcOrd="6" destOrd="0" presId="urn:microsoft.com/office/officeart/2005/8/layout/cycle6"/>
    <dgm:cxn modelId="{12852602-5352-4D89-96FC-E31E77BF0F63}" type="presParOf" srcId="{958BA5A1-DFA0-4FAC-9D29-5C4CE0D83DF5}" destId="{8EFC6D7D-D4B8-445A-B618-763EC8E6EBD4}" srcOrd="7" destOrd="0" presId="urn:microsoft.com/office/officeart/2005/8/layout/cycle6"/>
    <dgm:cxn modelId="{77E8B15D-E2A4-4B52-8CF5-53907A168640}" type="presParOf" srcId="{958BA5A1-DFA0-4FAC-9D29-5C4CE0D83DF5}" destId="{5B54AF40-E36A-4080-A89E-56D093F18FE0}" srcOrd="8" destOrd="0" presId="urn:microsoft.com/office/officeart/2005/8/layout/cycle6"/>
    <dgm:cxn modelId="{077BFD62-1C1D-43D7-97F2-53D00A3C6D2D}" type="presParOf" srcId="{958BA5A1-DFA0-4FAC-9D29-5C4CE0D83DF5}" destId="{3E45A66E-1BB3-42DA-B88A-4E484272FB93}" srcOrd="9" destOrd="0" presId="urn:microsoft.com/office/officeart/2005/8/layout/cycle6"/>
    <dgm:cxn modelId="{32B09E64-4CB5-4D86-B7B7-DB26D6E5FAD5}" type="presParOf" srcId="{958BA5A1-DFA0-4FAC-9D29-5C4CE0D83DF5}" destId="{2BA734CE-2EF3-430C-ADD1-F8F3760F10A5}" srcOrd="10" destOrd="0" presId="urn:microsoft.com/office/officeart/2005/8/layout/cycle6"/>
    <dgm:cxn modelId="{42CC95B1-9614-40B6-AD73-BA28B9BE9C98}" type="presParOf" srcId="{958BA5A1-DFA0-4FAC-9D29-5C4CE0D83DF5}" destId="{A1D23AB2-C6CE-4F0B-84D1-992386CFAEAF}" srcOrd="11" destOrd="0" presId="urn:microsoft.com/office/officeart/2005/8/layout/cycle6"/>
    <dgm:cxn modelId="{1097C514-D7C8-41A1-9C8E-166658221DAD}" type="presParOf" srcId="{958BA5A1-DFA0-4FAC-9D29-5C4CE0D83DF5}" destId="{96C83943-F205-4B3E-AE2E-0E4E60FC8E94}" srcOrd="12" destOrd="0" presId="urn:microsoft.com/office/officeart/2005/8/layout/cycle6"/>
    <dgm:cxn modelId="{73706EBD-4711-4CAC-9DE8-F27023026EC9}" type="presParOf" srcId="{958BA5A1-DFA0-4FAC-9D29-5C4CE0D83DF5}" destId="{965D8CAF-D4AA-4729-B4B5-6F9CC160A06E}" srcOrd="13" destOrd="0" presId="urn:microsoft.com/office/officeart/2005/8/layout/cycle6"/>
    <dgm:cxn modelId="{BE401721-1420-40AC-BDEC-AFE99E34B9C0}" type="presParOf" srcId="{958BA5A1-DFA0-4FAC-9D29-5C4CE0D83DF5}" destId="{AF040743-3EE3-496C-942F-E6F4D18630B7}" srcOrd="14" destOrd="0" presId="urn:microsoft.com/office/officeart/2005/8/layout/cycle6"/>
    <dgm:cxn modelId="{43EE950E-60BF-4438-875A-0E37D26775BD}" type="presParOf" srcId="{958BA5A1-DFA0-4FAC-9D29-5C4CE0D83DF5}" destId="{FCFFE557-2060-4AA1-8FAC-4401DF7BD457}" srcOrd="15" destOrd="0" presId="urn:microsoft.com/office/officeart/2005/8/layout/cycle6"/>
    <dgm:cxn modelId="{BC4DFD1B-BD27-4A21-B28C-CEC33A5F40D5}" type="presParOf" srcId="{958BA5A1-DFA0-4FAC-9D29-5C4CE0D83DF5}" destId="{73A5C16C-F74B-4FC0-8E1D-C520B7BD3A6A}" srcOrd="16" destOrd="0" presId="urn:microsoft.com/office/officeart/2005/8/layout/cycle6"/>
    <dgm:cxn modelId="{0DFFC327-5B92-4235-82EA-4E8F4FAC9591}" type="presParOf" srcId="{958BA5A1-DFA0-4FAC-9D29-5C4CE0D83DF5}" destId="{07F7FEC1-D5DA-4A37-B6B8-A2E26061A22A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E9404-21AC-4C6C-A456-7B6AB4D6441F}">
      <dsp:nvSpPr>
        <dsp:cNvPr id="0" name=""/>
        <dsp:cNvSpPr/>
      </dsp:nvSpPr>
      <dsp:spPr>
        <a:xfrm>
          <a:off x="0" y="7641"/>
          <a:ext cx="7416824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kern="1200" dirty="0" smtClean="0"/>
            <a:t>Sistemas de Administración Financiera en el Ecuador</a:t>
          </a:r>
          <a:endParaRPr lang="es-EC" sz="2000" kern="1200" dirty="0"/>
        </a:p>
      </dsp:txBody>
      <dsp:txXfrm>
        <a:off x="23417" y="31058"/>
        <a:ext cx="7369990" cy="432866"/>
      </dsp:txXfrm>
    </dsp:sp>
    <dsp:sp modelId="{A59230B0-63DD-4E0A-BD00-CE020267D523}">
      <dsp:nvSpPr>
        <dsp:cNvPr id="0" name=""/>
        <dsp:cNvSpPr/>
      </dsp:nvSpPr>
      <dsp:spPr>
        <a:xfrm>
          <a:off x="0" y="544941"/>
          <a:ext cx="7416824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kern="1200" dirty="0" smtClean="0"/>
            <a:t>Estructura del Sector Público</a:t>
          </a:r>
          <a:endParaRPr lang="es-EC" sz="2000" kern="1200" dirty="0"/>
        </a:p>
      </dsp:txBody>
      <dsp:txXfrm>
        <a:off x="23417" y="568358"/>
        <a:ext cx="7369990" cy="432866"/>
      </dsp:txXfrm>
    </dsp:sp>
    <dsp:sp modelId="{8921AC73-F995-40BB-8BF3-7B7DEE10E7B8}">
      <dsp:nvSpPr>
        <dsp:cNvPr id="0" name=""/>
        <dsp:cNvSpPr/>
      </dsp:nvSpPr>
      <dsp:spPr>
        <a:xfrm>
          <a:off x="0" y="1082242"/>
          <a:ext cx="7416824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kern="1200" dirty="0" smtClean="0"/>
            <a:t>Modelo de Negocio del eSIGEF</a:t>
          </a:r>
          <a:endParaRPr lang="es-EC" sz="2000" kern="1200" dirty="0"/>
        </a:p>
      </dsp:txBody>
      <dsp:txXfrm>
        <a:off x="23417" y="1105659"/>
        <a:ext cx="7369990" cy="432866"/>
      </dsp:txXfrm>
    </dsp:sp>
    <dsp:sp modelId="{4F6A96D9-3DCE-4276-B65A-644A77151275}">
      <dsp:nvSpPr>
        <dsp:cNvPr id="0" name=""/>
        <dsp:cNvSpPr/>
      </dsp:nvSpPr>
      <dsp:spPr>
        <a:xfrm>
          <a:off x="0" y="1619542"/>
          <a:ext cx="7416824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kern="1200" dirty="0" smtClean="0"/>
            <a:t>Principios de Contabilidad Gubernamental</a:t>
          </a:r>
          <a:endParaRPr lang="es-EC" sz="2000" kern="1200" dirty="0"/>
        </a:p>
      </dsp:txBody>
      <dsp:txXfrm>
        <a:off x="23417" y="1642959"/>
        <a:ext cx="7369990" cy="432866"/>
      </dsp:txXfrm>
    </dsp:sp>
    <dsp:sp modelId="{994BDB35-1B5D-46FD-9C29-A2A018D61775}">
      <dsp:nvSpPr>
        <dsp:cNvPr id="0" name=""/>
        <dsp:cNvSpPr/>
      </dsp:nvSpPr>
      <dsp:spPr>
        <a:xfrm>
          <a:off x="0" y="2099242"/>
          <a:ext cx="7416824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5484" tIns="25400" rIns="142240" bIns="2540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C" sz="1600" kern="1200" dirty="0" smtClean="0"/>
            <a:t>Integración Presupuesto Contabilidad</a:t>
          </a:r>
          <a:endParaRPr lang="es-EC" sz="1600" kern="1200" dirty="0"/>
        </a:p>
      </dsp:txBody>
      <dsp:txXfrm>
        <a:off x="0" y="2099242"/>
        <a:ext cx="7416824" cy="331200"/>
      </dsp:txXfrm>
    </dsp:sp>
    <dsp:sp modelId="{75FD38E3-3C69-468B-8184-5E837DB25814}">
      <dsp:nvSpPr>
        <dsp:cNvPr id="0" name=""/>
        <dsp:cNvSpPr/>
      </dsp:nvSpPr>
      <dsp:spPr>
        <a:xfrm>
          <a:off x="0" y="2430442"/>
          <a:ext cx="7416824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kern="1200" dirty="0" smtClean="0"/>
            <a:t>Código Orgánico de Planificación y Finanzas Públicas</a:t>
          </a:r>
          <a:endParaRPr lang="es-EC" sz="2000" kern="1200" dirty="0"/>
        </a:p>
      </dsp:txBody>
      <dsp:txXfrm>
        <a:off x="23417" y="2453859"/>
        <a:ext cx="7369990" cy="432866"/>
      </dsp:txXfrm>
    </dsp:sp>
    <dsp:sp modelId="{8E0BD10D-D2ED-428F-9B2C-8B19BF139EC9}">
      <dsp:nvSpPr>
        <dsp:cNvPr id="0" name=""/>
        <dsp:cNvSpPr/>
      </dsp:nvSpPr>
      <dsp:spPr>
        <a:xfrm>
          <a:off x="0" y="2967742"/>
          <a:ext cx="7416824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kern="1200" dirty="0" smtClean="0"/>
            <a:t>Sistema Nacional de Finanzas Públicas (SINFIP)</a:t>
          </a:r>
          <a:endParaRPr lang="es-EC" sz="2000" kern="1200" dirty="0"/>
        </a:p>
      </dsp:txBody>
      <dsp:txXfrm>
        <a:off x="23417" y="2991159"/>
        <a:ext cx="7369990" cy="432866"/>
      </dsp:txXfrm>
    </dsp:sp>
    <dsp:sp modelId="{9528C894-DE32-4936-BCD2-6B1288257A5A}">
      <dsp:nvSpPr>
        <dsp:cNvPr id="0" name=""/>
        <dsp:cNvSpPr/>
      </dsp:nvSpPr>
      <dsp:spPr>
        <a:xfrm>
          <a:off x="0" y="3505042"/>
          <a:ext cx="7416824" cy="4797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kern="1200" dirty="0" smtClean="0"/>
            <a:t>Armonización de las NICSPs</a:t>
          </a:r>
          <a:endParaRPr lang="es-EC" sz="2000" kern="1200" dirty="0"/>
        </a:p>
      </dsp:txBody>
      <dsp:txXfrm>
        <a:off x="23417" y="3528459"/>
        <a:ext cx="7369990" cy="43286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91DB2C-1A5F-4071-9F11-5EECDD19DFE8}">
      <dsp:nvSpPr>
        <dsp:cNvPr id="0" name=""/>
        <dsp:cNvSpPr/>
      </dsp:nvSpPr>
      <dsp:spPr>
        <a:xfrm>
          <a:off x="0" y="3685887"/>
          <a:ext cx="5040560" cy="1209790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300" kern="1200" dirty="0" smtClean="0"/>
            <a:t>2013</a:t>
          </a:r>
          <a:endParaRPr lang="es-EC" sz="2300" kern="1200" dirty="0"/>
        </a:p>
      </dsp:txBody>
      <dsp:txXfrm>
        <a:off x="0" y="3685887"/>
        <a:ext cx="5040560" cy="653286"/>
      </dsp:txXfrm>
    </dsp:sp>
    <dsp:sp modelId="{FDE129D1-F32A-40DC-8BD7-C39B99DC52B4}">
      <dsp:nvSpPr>
        <dsp:cNvPr id="0" name=""/>
        <dsp:cNvSpPr/>
      </dsp:nvSpPr>
      <dsp:spPr>
        <a:xfrm>
          <a:off x="0" y="4314978"/>
          <a:ext cx="5040560" cy="556503"/>
        </a:xfrm>
        <a:prstGeom prst="rect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RFI (Request for information)</a:t>
          </a:r>
          <a:endParaRPr lang="es-EC" sz="1200" kern="1200" dirty="0"/>
        </a:p>
      </dsp:txBody>
      <dsp:txXfrm>
        <a:off x="0" y="4314978"/>
        <a:ext cx="5040560" cy="556503"/>
      </dsp:txXfrm>
    </dsp:sp>
    <dsp:sp modelId="{56B8CC69-6782-458E-A59F-BB37DDA4A4A6}">
      <dsp:nvSpPr>
        <dsp:cNvPr id="0" name=""/>
        <dsp:cNvSpPr/>
      </dsp:nvSpPr>
      <dsp:spPr>
        <a:xfrm rot="10800000">
          <a:off x="0" y="1843376"/>
          <a:ext cx="5040560" cy="1860658"/>
        </a:xfrm>
        <a:prstGeom prst="upArrowCallout">
          <a:avLst/>
        </a:prstGeom>
        <a:gradFill rotWithShape="0">
          <a:gsLst>
            <a:gs pos="0">
              <a:schemeClr val="accent2">
                <a:shade val="50000"/>
                <a:hueOff val="-27656"/>
                <a:satOff val="-5606"/>
                <a:lumOff val="3083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7656"/>
                <a:satOff val="-5606"/>
                <a:lumOff val="3083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7656"/>
                <a:satOff val="-5606"/>
                <a:lumOff val="3083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300" kern="1200" dirty="0" smtClean="0"/>
            <a:t>2013</a:t>
          </a:r>
          <a:endParaRPr lang="es-EC" sz="2300" kern="1200" dirty="0"/>
        </a:p>
      </dsp:txBody>
      <dsp:txXfrm rot="-10800000">
        <a:off x="0" y="1843376"/>
        <a:ext cx="5040560" cy="653090"/>
      </dsp:txXfrm>
    </dsp:sp>
    <dsp:sp modelId="{A751B9BB-DEE6-4440-8F91-0C1287D91E56}">
      <dsp:nvSpPr>
        <dsp:cNvPr id="0" name=""/>
        <dsp:cNvSpPr/>
      </dsp:nvSpPr>
      <dsp:spPr>
        <a:xfrm>
          <a:off x="2461" y="2496467"/>
          <a:ext cx="1678545" cy="556336"/>
        </a:xfrm>
        <a:prstGeom prst="rect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Descubrir Macro procesos</a:t>
          </a:r>
          <a:endParaRPr lang="es-EC" sz="1200" kern="1200" dirty="0"/>
        </a:p>
      </dsp:txBody>
      <dsp:txXfrm>
        <a:off x="2461" y="2496467"/>
        <a:ext cx="1678545" cy="556336"/>
      </dsp:txXfrm>
    </dsp:sp>
    <dsp:sp modelId="{021082D9-35DE-4ACA-BA74-2C326D9D50B1}">
      <dsp:nvSpPr>
        <dsp:cNvPr id="0" name=""/>
        <dsp:cNvSpPr/>
      </dsp:nvSpPr>
      <dsp:spPr>
        <a:xfrm>
          <a:off x="1681007" y="2496467"/>
          <a:ext cx="1678545" cy="556336"/>
        </a:xfrm>
        <a:prstGeom prst="rect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Generar el mapa de Procesos y subprocesos</a:t>
          </a:r>
          <a:endParaRPr lang="es-EC" sz="1200" kern="1200" dirty="0"/>
        </a:p>
      </dsp:txBody>
      <dsp:txXfrm>
        <a:off x="1681007" y="2496467"/>
        <a:ext cx="1678545" cy="556336"/>
      </dsp:txXfrm>
    </dsp:sp>
    <dsp:sp modelId="{10C8EB0E-400F-4434-BD6D-D9C001626876}">
      <dsp:nvSpPr>
        <dsp:cNvPr id="0" name=""/>
        <dsp:cNvSpPr/>
      </dsp:nvSpPr>
      <dsp:spPr>
        <a:xfrm>
          <a:off x="3359552" y="2496467"/>
          <a:ext cx="1678545" cy="556336"/>
        </a:xfrm>
        <a:prstGeom prst="rect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Establecer el modelo conceptual</a:t>
          </a:r>
          <a:endParaRPr lang="es-EC" sz="1200" kern="1200" dirty="0"/>
        </a:p>
      </dsp:txBody>
      <dsp:txXfrm>
        <a:off x="3359552" y="2496467"/>
        <a:ext cx="1678545" cy="556336"/>
      </dsp:txXfrm>
    </dsp:sp>
    <dsp:sp modelId="{13F05FE7-5A3C-4F89-9AE4-B2991514510F}">
      <dsp:nvSpPr>
        <dsp:cNvPr id="0" name=""/>
        <dsp:cNvSpPr/>
      </dsp:nvSpPr>
      <dsp:spPr>
        <a:xfrm rot="10800000">
          <a:off x="0" y="865"/>
          <a:ext cx="5040560" cy="1860658"/>
        </a:xfrm>
        <a:prstGeom prst="upArrowCallout">
          <a:avLst/>
        </a:prstGeom>
        <a:gradFill rotWithShape="0">
          <a:gsLst>
            <a:gs pos="0">
              <a:schemeClr val="accent2">
                <a:shade val="50000"/>
                <a:hueOff val="-27656"/>
                <a:satOff val="-5606"/>
                <a:lumOff val="3083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7656"/>
                <a:satOff val="-5606"/>
                <a:lumOff val="3083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7656"/>
                <a:satOff val="-5606"/>
                <a:lumOff val="3083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800" kern="1200" dirty="0" smtClean="0"/>
            <a:t>2012</a:t>
          </a:r>
          <a:endParaRPr lang="es-EC" sz="2800" kern="1200" dirty="0"/>
        </a:p>
      </dsp:txBody>
      <dsp:txXfrm rot="-10800000">
        <a:off x="0" y="865"/>
        <a:ext cx="5040560" cy="653090"/>
      </dsp:txXfrm>
    </dsp:sp>
    <dsp:sp modelId="{43217FCF-82DA-4A8E-BFBD-2AAB49D81293}">
      <dsp:nvSpPr>
        <dsp:cNvPr id="0" name=""/>
        <dsp:cNvSpPr/>
      </dsp:nvSpPr>
      <dsp:spPr>
        <a:xfrm>
          <a:off x="0" y="653956"/>
          <a:ext cx="5040560" cy="556336"/>
        </a:xfrm>
        <a:prstGeom prst="rect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Revelar situación Actual y Determinar Situación deseada</a:t>
          </a:r>
          <a:endParaRPr lang="es-EC" sz="1200" kern="1200" dirty="0"/>
        </a:p>
      </dsp:txBody>
      <dsp:txXfrm>
        <a:off x="0" y="653956"/>
        <a:ext cx="5040560" cy="55633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3B268-ACD8-41A4-A594-DCC8F076392D}">
      <dsp:nvSpPr>
        <dsp:cNvPr id="0" name=""/>
        <dsp:cNvSpPr/>
      </dsp:nvSpPr>
      <dsp:spPr>
        <a:xfrm>
          <a:off x="1623" y="1176975"/>
          <a:ext cx="2398672" cy="1652685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19CA31-0189-4095-96D3-D0979DD5C4EC}">
      <dsp:nvSpPr>
        <dsp:cNvPr id="0" name=""/>
        <dsp:cNvSpPr/>
      </dsp:nvSpPr>
      <dsp:spPr>
        <a:xfrm>
          <a:off x="1623" y="2829660"/>
          <a:ext cx="2398672" cy="889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400" kern="1200" dirty="0" smtClean="0"/>
            <a:t>- Arquitectura tecnológica antigua (2005) y sin posibilidades de crecimiento.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400" kern="1200" dirty="0" smtClean="0"/>
            <a:t>- Imposibilidad de incluir nuevas funcionalidades.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400" kern="1200" dirty="0" smtClean="0"/>
            <a:t>- Tiempo de vida agotado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400" kern="1200" dirty="0"/>
        </a:p>
      </dsp:txBody>
      <dsp:txXfrm>
        <a:off x="1623" y="2829660"/>
        <a:ext cx="2398672" cy="889907"/>
      </dsp:txXfrm>
    </dsp:sp>
    <dsp:sp modelId="{DB384173-2A1E-4062-88E6-F0228A9A63F3}">
      <dsp:nvSpPr>
        <dsp:cNvPr id="0" name=""/>
        <dsp:cNvSpPr/>
      </dsp:nvSpPr>
      <dsp:spPr>
        <a:xfrm>
          <a:off x="2640264" y="1176975"/>
          <a:ext cx="2398672" cy="1652685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EC0E8D-8618-49BA-BB0E-002C93220090}">
      <dsp:nvSpPr>
        <dsp:cNvPr id="0" name=""/>
        <dsp:cNvSpPr/>
      </dsp:nvSpPr>
      <dsp:spPr>
        <a:xfrm>
          <a:off x="2640264" y="2829660"/>
          <a:ext cx="2398672" cy="889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400" kern="1200" dirty="0" smtClean="0"/>
            <a:t>- Con la expedición del código se incorporaron varias competencias que deben ser asumidas por el entre rector.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400" kern="1200" dirty="0" smtClean="0"/>
            <a:t>- Incorporación de mejores prácticas a nivel internacional (NICSP, presupuesto por resultados, Cuenta Única)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700" kern="1200" dirty="0" smtClean="0"/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700" kern="1200" dirty="0"/>
        </a:p>
      </dsp:txBody>
      <dsp:txXfrm>
        <a:off x="2640264" y="2829660"/>
        <a:ext cx="2398672" cy="88990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DD70E4-C478-4BC4-993F-2FCD4C231C07}">
      <dsp:nvSpPr>
        <dsp:cNvPr id="0" name=""/>
        <dsp:cNvSpPr/>
      </dsp:nvSpPr>
      <dsp:spPr>
        <a:xfrm>
          <a:off x="0" y="338437"/>
          <a:ext cx="5688632" cy="2275452"/>
        </a:xfrm>
        <a:prstGeom prst="leftRightRibb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8442536-B021-4B6B-93D8-F66D167D8509}">
      <dsp:nvSpPr>
        <dsp:cNvPr id="0" name=""/>
        <dsp:cNvSpPr/>
      </dsp:nvSpPr>
      <dsp:spPr>
        <a:xfrm>
          <a:off x="682635" y="736641"/>
          <a:ext cx="1877248" cy="1114971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46228" rIns="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300" kern="1200" dirty="0" smtClean="0"/>
            <a:t>17 proveedores (Nacionales e Internacionales) respondieron al requerimiento de información</a:t>
          </a:r>
          <a:endParaRPr lang="es-EC" sz="1300" kern="1200" dirty="0"/>
        </a:p>
      </dsp:txBody>
      <dsp:txXfrm>
        <a:off x="682635" y="736641"/>
        <a:ext cx="1877248" cy="1114971"/>
      </dsp:txXfrm>
    </dsp:sp>
    <dsp:sp modelId="{3B5F3C3C-E9F6-4EAF-9AB9-3A90D4796546}">
      <dsp:nvSpPr>
        <dsp:cNvPr id="0" name=""/>
        <dsp:cNvSpPr/>
      </dsp:nvSpPr>
      <dsp:spPr>
        <a:xfrm>
          <a:off x="2844316" y="1100714"/>
          <a:ext cx="2218566" cy="1114971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46228" rIns="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300" kern="1200" dirty="0" smtClean="0"/>
            <a:t>El 90% ofrecen productos comerciales</a:t>
          </a:r>
          <a:endParaRPr lang="es-EC" sz="1300" kern="1200" dirty="0"/>
        </a:p>
      </dsp:txBody>
      <dsp:txXfrm>
        <a:off x="2844316" y="1100714"/>
        <a:ext cx="2218566" cy="111497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A820D7-73EE-469C-8E35-E63FBBC87A08}">
      <dsp:nvSpPr>
        <dsp:cNvPr id="0" name=""/>
        <dsp:cNvSpPr/>
      </dsp:nvSpPr>
      <dsp:spPr>
        <a:xfrm>
          <a:off x="844" y="276544"/>
          <a:ext cx="1762507" cy="178774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ERP comercial</a:t>
          </a:r>
          <a:endParaRPr lang="es-EC" sz="1600" kern="1200" dirty="0"/>
        </a:p>
      </dsp:txBody>
      <dsp:txXfrm>
        <a:off x="258957" y="538354"/>
        <a:ext cx="1246281" cy="1264128"/>
      </dsp:txXfrm>
    </dsp:sp>
    <dsp:sp modelId="{2C5F5752-36D9-426D-946C-202FD04C7B5C}">
      <dsp:nvSpPr>
        <dsp:cNvPr id="0" name=""/>
        <dsp:cNvSpPr/>
      </dsp:nvSpPr>
      <dsp:spPr>
        <a:xfrm>
          <a:off x="516657" y="2166615"/>
          <a:ext cx="730881" cy="730881"/>
        </a:xfrm>
        <a:prstGeom prst="mathPlus">
          <a:avLst/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200" kern="1200" dirty="0"/>
        </a:p>
      </dsp:txBody>
      <dsp:txXfrm>
        <a:off x="613535" y="2446104"/>
        <a:ext cx="537125" cy="171903"/>
      </dsp:txXfrm>
    </dsp:sp>
    <dsp:sp modelId="{FDCDC1A3-C6EB-4E75-AA7E-17949D184483}">
      <dsp:nvSpPr>
        <dsp:cNvPr id="0" name=""/>
        <dsp:cNvSpPr/>
      </dsp:nvSpPr>
      <dsp:spPr>
        <a:xfrm>
          <a:off x="252028" y="2999819"/>
          <a:ext cx="1260139" cy="126013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Desarrollo a la medida</a:t>
          </a:r>
          <a:endParaRPr lang="es-EC" sz="1600" kern="1200" dirty="0"/>
        </a:p>
      </dsp:txBody>
      <dsp:txXfrm>
        <a:off x="436571" y="3184362"/>
        <a:ext cx="891053" cy="891053"/>
      </dsp:txXfrm>
    </dsp:sp>
    <dsp:sp modelId="{3E201585-BE57-4049-8308-671520A1D6C3}">
      <dsp:nvSpPr>
        <dsp:cNvPr id="0" name=""/>
        <dsp:cNvSpPr/>
      </dsp:nvSpPr>
      <dsp:spPr>
        <a:xfrm>
          <a:off x="1952372" y="2033865"/>
          <a:ext cx="400724" cy="4687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06300"/>
                <a:satOff val="-4255"/>
                <a:lumOff val="22954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06300"/>
                <a:satOff val="-4255"/>
                <a:lumOff val="22954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06300"/>
                <a:satOff val="-4255"/>
                <a:lumOff val="2295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000" kern="1200" dirty="0"/>
        </a:p>
      </dsp:txBody>
      <dsp:txXfrm>
        <a:off x="1952372" y="2127619"/>
        <a:ext cx="280507" cy="281264"/>
      </dsp:txXfrm>
    </dsp:sp>
    <dsp:sp modelId="{694DA2EC-0904-4737-92FD-E442977A141C}">
      <dsp:nvSpPr>
        <dsp:cNvPr id="0" name=""/>
        <dsp:cNvSpPr/>
      </dsp:nvSpPr>
      <dsp:spPr>
        <a:xfrm>
          <a:off x="2519435" y="1008112"/>
          <a:ext cx="2520279" cy="25202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kern="1200" dirty="0" smtClean="0"/>
            <a:t>SINFIP</a:t>
          </a:r>
          <a:endParaRPr lang="es-EC" sz="2000" kern="1200" dirty="0"/>
        </a:p>
      </dsp:txBody>
      <dsp:txXfrm>
        <a:off x="2888521" y="1377198"/>
        <a:ext cx="1782107" cy="178210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062DAB-D82A-41FC-90C3-7595165AB59C}">
      <dsp:nvSpPr>
        <dsp:cNvPr id="0" name=""/>
        <dsp:cNvSpPr/>
      </dsp:nvSpPr>
      <dsp:spPr>
        <a:xfrm>
          <a:off x="0" y="0"/>
          <a:ext cx="6376308" cy="85289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>
              <a:solidFill>
                <a:schemeClr val="tx1"/>
              </a:solidFill>
            </a:rPr>
            <a:t>Contratación de consultoría para el  análisis de brechas entre las Normas Ecuatorianas de Contabilidad Gubernamental y las Normas Internacionales de Contabilidad del Sector Público, y formulación de una estrategia de acercamiento (Apoyo BID)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24980" y="24980"/>
        <a:ext cx="5356185" cy="802930"/>
      </dsp:txXfrm>
    </dsp:sp>
    <dsp:sp modelId="{AD97EBDF-B7BD-45DE-9141-A940CF172F94}">
      <dsp:nvSpPr>
        <dsp:cNvPr id="0" name=""/>
        <dsp:cNvSpPr/>
      </dsp:nvSpPr>
      <dsp:spPr>
        <a:xfrm>
          <a:off x="476152" y="971346"/>
          <a:ext cx="6376308" cy="85289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>
              <a:solidFill>
                <a:schemeClr val="tx1"/>
              </a:solidFill>
            </a:rPr>
            <a:t>Capacitación interna de la Subsecretaría de Contabilidad Gubernamental en:</a:t>
          </a:r>
          <a:endParaRPr lang="es-EC" sz="1200" kern="1200" dirty="0">
            <a:solidFill>
              <a:schemeClr val="tx1"/>
            </a:solidFill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900" kern="1200" dirty="0" smtClean="0">
              <a:solidFill>
                <a:schemeClr val="tx1"/>
              </a:solidFill>
            </a:rPr>
            <a:t>NICSP septiembre a diciembre 2014 (Apoyo BID)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900" kern="1200" dirty="0" smtClean="0">
              <a:solidFill>
                <a:schemeClr val="tx1"/>
              </a:solidFill>
            </a:rPr>
            <a:t>NIIF, 10 semanas durante noviembre 2014 y enero 2015.</a:t>
          </a:r>
          <a:endParaRPr lang="es-EC" sz="900" kern="1200" dirty="0">
            <a:solidFill>
              <a:schemeClr val="tx1"/>
            </a:solidFill>
          </a:endParaRPr>
        </a:p>
      </dsp:txBody>
      <dsp:txXfrm>
        <a:off x="501132" y="996326"/>
        <a:ext cx="5295816" cy="802930"/>
      </dsp:txXfrm>
    </dsp:sp>
    <dsp:sp modelId="{98BBE6AC-3250-4D8C-983C-627DF60C334A}">
      <dsp:nvSpPr>
        <dsp:cNvPr id="0" name=""/>
        <dsp:cNvSpPr/>
      </dsp:nvSpPr>
      <dsp:spPr>
        <a:xfrm>
          <a:off x="952305" y="1942693"/>
          <a:ext cx="6376308" cy="85289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>
              <a:solidFill>
                <a:schemeClr val="tx1"/>
              </a:solidFill>
            </a:rPr>
            <a:t>Intercambio de experiencias con otros países de la región en la aplicación de NICSP (Apoyo BID).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977285" y="1967673"/>
        <a:ext cx="5295816" cy="802930"/>
      </dsp:txXfrm>
    </dsp:sp>
    <dsp:sp modelId="{E13FADF5-8EE8-406C-BB2E-45199484514B}">
      <dsp:nvSpPr>
        <dsp:cNvPr id="0" name=""/>
        <dsp:cNvSpPr/>
      </dsp:nvSpPr>
      <dsp:spPr>
        <a:xfrm>
          <a:off x="1428458" y="2914040"/>
          <a:ext cx="6376308" cy="85289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>
              <a:solidFill>
                <a:schemeClr val="tx1"/>
              </a:solidFill>
            </a:rPr>
            <a:t>Participación en CRECER 2015 en el evento a realizarse en Ecuador del 4 al 8 de mayo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1453438" y="2939020"/>
        <a:ext cx="5295816" cy="802930"/>
      </dsp:txXfrm>
    </dsp:sp>
    <dsp:sp modelId="{879115D1-2819-486D-AE00-8C2844049433}">
      <dsp:nvSpPr>
        <dsp:cNvPr id="0" name=""/>
        <dsp:cNvSpPr/>
      </dsp:nvSpPr>
      <dsp:spPr>
        <a:xfrm>
          <a:off x="1904611" y="3885387"/>
          <a:ext cx="6376308" cy="85289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>
              <a:solidFill>
                <a:schemeClr val="tx1"/>
              </a:solidFill>
            </a:rPr>
            <a:t>Capacitación a formadores de formadores (Apoyo Banco Mundial, BID)</a:t>
          </a:r>
        </a:p>
      </dsp:txBody>
      <dsp:txXfrm>
        <a:off x="1929591" y="3910367"/>
        <a:ext cx="5295816" cy="802930"/>
      </dsp:txXfrm>
    </dsp:sp>
    <dsp:sp modelId="{D9FDF2B4-078F-4655-B354-778AE338A9A5}">
      <dsp:nvSpPr>
        <dsp:cNvPr id="0" name=""/>
        <dsp:cNvSpPr/>
      </dsp:nvSpPr>
      <dsp:spPr>
        <a:xfrm>
          <a:off x="5821929" y="623083"/>
          <a:ext cx="554378" cy="554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500" kern="1200" dirty="0">
            <a:solidFill>
              <a:schemeClr val="tx1"/>
            </a:solidFill>
          </a:endParaRPr>
        </a:p>
      </dsp:txBody>
      <dsp:txXfrm>
        <a:off x="5946664" y="623083"/>
        <a:ext cx="304908" cy="417169"/>
      </dsp:txXfrm>
    </dsp:sp>
    <dsp:sp modelId="{8E34757D-DE1F-479F-8F8C-96C954564A53}">
      <dsp:nvSpPr>
        <dsp:cNvPr id="0" name=""/>
        <dsp:cNvSpPr/>
      </dsp:nvSpPr>
      <dsp:spPr>
        <a:xfrm>
          <a:off x="6298082" y="1594430"/>
          <a:ext cx="554378" cy="554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500" kern="1200" dirty="0">
            <a:solidFill>
              <a:schemeClr val="tx1"/>
            </a:solidFill>
          </a:endParaRPr>
        </a:p>
      </dsp:txBody>
      <dsp:txXfrm>
        <a:off x="6422817" y="1594430"/>
        <a:ext cx="304908" cy="417169"/>
      </dsp:txXfrm>
    </dsp:sp>
    <dsp:sp modelId="{73B363FA-7A18-40B3-86F0-4E5C33CABFED}">
      <dsp:nvSpPr>
        <dsp:cNvPr id="0" name=""/>
        <dsp:cNvSpPr/>
      </dsp:nvSpPr>
      <dsp:spPr>
        <a:xfrm>
          <a:off x="6774235" y="2551562"/>
          <a:ext cx="554378" cy="554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500" kern="1200" dirty="0">
            <a:solidFill>
              <a:schemeClr val="tx1"/>
            </a:solidFill>
          </a:endParaRPr>
        </a:p>
      </dsp:txBody>
      <dsp:txXfrm>
        <a:off x="6898970" y="2551562"/>
        <a:ext cx="304908" cy="417169"/>
      </dsp:txXfrm>
    </dsp:sp>
    <dsp:sp modelId="{4B6297C5-153E-44D5-8D39-97B522E76D9C}">
      <dsp:nvSpPr>
        <dsp:cNvPr id="0" name=""/>
        <dsp:cNvSpPr/>
      </dsp:nvSpPr>
      <dsp:spPr>
        <a:xfrm>
          <a:off x="7250388" y="3532386"/>
          <a:ext cx="554378" cy="554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500" kern="1200" dirty="0">
            <a:solidFill>
              <a:schemeClr val="tx1"/>
            </a:solidFill>
          </a:endParaRPr>
        </a:p>
      </dsp:txBody>
      <dsp:txXfrm>
        <a:off x="7375123" y="3532386"/>
        <a:ext cx="304908" cy="4171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79728-7AAF-4DF3-9534-C097C386A683}">
      <dsp:nvSpPr>
        <dsp:cNvPr id="0" name=""/>
        <dsp:cNvSpPr/>
      </dsp:nvSpPr>
      <dsp:spPr>
        <a:xfrm>
          <a:off x="440926" y="1230256"/>
          <a:ext cx="2866208" cy="236402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Aplicación del principio del devengado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Sigef Institucional (Presupuesto, Contabilidad y Tesorería)  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Sigef Global (Formulación, Ejecución, Agregación y Consolidación)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Cliente – Servidor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Cobertura Limitada</a:t>
          </a:r>
          <a:endParaRPr lang="es-EC" sz="1000" kern="1200" dirty="0"/>
        </a:p>
      </dsp:txBody>
      <dsp:txXfrm>
        <a:off x="495329" y="1284659"/>
        <a:ext cx="2757402" cy="1748640"/>
      </dsp:txXfrm>
    </dsp:sp>
    <dsp:sp modelId="{7BB5A02B-CBEA-46CE-ADA9-F899A18B168C}">
      <dsp:nvSpPr>
        <dsp:cNvPr id="0" name=""/>
        <dsp:cNvSpPr/>
      </dsp:nvSpPr>
      <dsp:spPr>
        <a:xfrm>
          <a:off x="2079838" y="1894493"/>
          <a:ext cx="3011393" cy="3011393"/>
        </a:xfrm>
        <a:prstGeom prst="leftCircularArrow">
          <a:avLst>
            <a:gd name="adj1" fmla="val 2661"/>
            <a:gd name="adj2" fmla="val 323754"/>
            <a:gd name="adj3" fmla="val 2099265"/>
            <a:gd name="adj4" fmla="val 9024489"/>
            <a:gd name="adj5" fmla="val 3105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901BDC-A056-4EC5-BCC1-8CB4E7D2101D}">
      <dsp:nvSpPr>
        <dsp:cNvPr id="0" name=""/>
        <dsp:cNvSpPr/>
      </dsp:nvSpPr>
      <dsp:spPr>
        <a:xfrm>
          <a:off x="1077861" y="3087703"/>
          <a:ext cx="2547740" cy="1013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200" kern="1200" dirty="0" smtClean="0"/>
            <a:t>1998-2007</a:t>
          </a:r>
          <a:endParaRPr lang="es-EC" sz="4200" kern="1200" dirty="0"/>
        </a:p>
      </dsp:txBody>
      <dsp:txXfrm>
        <a:off x="1107535" y="3117377"/>
        <a:ext cx="2488392" cy="953804"/>
      </dsp:txXfrm>
    </dsp:sp>
    <dsp:sp modelId="{C819D086-642E-444A-A2C3-6FB33E043525}">
      <dsp:nvSpPr>
        <dsp:cNvPr id="0" name=""/>
        <dsp:cNvSpPr/>
      </dsp:nvSpPr>
      <dsp:spPr>
        <a:xfrm>
          <a:off x="4007245" y="1230256"/>
          <a:ext cx="2866208" cy="236402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Presupuesto Contabilidad Tesorería únicas e integradas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El Gobierno Central como un solo ente financiero 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Cuenta Corriente Única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Centralización normativa y desconcentración operativa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Acceso vía Web al eSIGEF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100% de entidades del Estado Central (3500 entidades, más de 10000 usuarios).</a:t>
          </a:r>
          <a:endParaRPr lang="es-EC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00" kern="1200" dirty="0" smtClean="0"/>
            <a:t>Interoperabilidad con otros organismos del Estado Ecuatoriano</a:t>
          </a:r>
          <a:endParaRPr lang="es-EC" sz="1000" kern="1200" dirty="0"/>
        </a:p>
      </dsp:txBody>
      <dsp:txXfrm>
        <a:off x="4061648" y="1791235"/>
        <a:ext cx="2757402" cy="1748640"/>
      </dsp:txXfrm>
    </dsp:sp>
    <dsp:sp modelId="{04B92054-91BA-4CFB-A3D4-D445A8D3C83C}">
      <dsp:nvSpPr>
        <dsp:cNvPr id="0" name=""/>
        <dsp:cNvSpPr/>
      </dsp:nvSpPr>
      <dsp:spPr>
        <a:xfrm>
          <a:off x="4644180" y="723680"/>
          <a:ext cx="2547740" cy="1013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200" kern="1200" dirty="0" smtClean="0"/>
            <a:t>2008-2014</a:t>
          </a:r>
          <a:endParaRPr lang="es-EC" sz="4200" kern="1200" dirty="0"/>
        </a:p>
      </dsp:txBody>
      <dsp:txXfrm>
        <a:off x="4673854" y="753354"/>
        <a:ext cx="2488392" cy="9538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C2018-B822-46BF-BD8C-02CC14C06045}">
      <dsp:nvSpPr>
        <dsp:cNvPr id="0" name=""/>
        <dsp:cNvSpPr/>
      </dsp:nvSpPr>
      <dsp:spPr>
        <a:xfrm>
          <a:off x="672806" y="2547565"/>
          <a:ext cx="1406769" cy="70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Sector Público</a:t>
          </a:r>
          <a:endParaRPr lang="es-EC" sz="1800" kern="1200" dirty="0"/>
        </a:p>
      </dsp:txBody>
      <dsp:txXfrm>
        <a:off x="693407" y="2568166"/>
        <a:ext cx="1365567" cy="662182"/>
      </dsp:txXfrm>
    </dsp:sp>
    <dsp:sp modelId="{E19273C4-925C-42DB-9003-F6ABFB2087D7}">
      <dsp:nvSpPr>
        <dsp:cNvPr id="0" name=""/>
        <dsp:cNvSpPr/>
      </dsp:nvSpPr>
      <dsp:spPr>
        <a:xfrm rot="17484148">
          <a:off x="1589922" y="2170201"/>
          <a:ext cx="1542016" cy="22434"/>
        </a:xfrm>
        <a:custGeom>
          <a:avLst/>
          <a:gdLst/>
          <a:ahLst/>
          <a:cxnLst/>
          <a:rect l="0" t="0" r="0" b="0"/>
          <a:pathLst>
            <a:path>
              <a:moveTo>
                <a:pt x="0" y="11217"/>
              </a:moveTo>
              <a:lnTo>
                <a:pt x="1542016" y="1121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 dirty="0"/>
        </a:p>
      </dsp:txBody>
      <dsp:txXfrm>
        <a:off x="2322379" y="2142867"/>
        <a:ext cx="77100" cy="77100"/>
      </dsp:txXfrm>
    </dsp:sp>
    <dsp:sp modelId="{BBFE3C4A-A8C9-4213-B069-A69D43A09C77}">
      <dsp:nvSpPr>
        <dsp:cNvPr id="0" name=""/>
        <dsp:cNvSpPr/>
      </dsp:nvSpPr>
      <dsp:spPr>
        <a:xfrm>
          <a:off x="2642284" y="1111886"/>
          <a:ext cx="1406769" cy="70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7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Sector Público No Financiero</a:t>
          </a:r>
          <a:endParaRPr lang="es-EC" sz="1800" kern="1200" dirty="0"/>
        </a:p>
      </dsp:txBody>
      <dsp:txXfrm>
        <a:off x="2662885" y="1132487"/>
        <a:ext cx="1365567" cy="662182"/>
      </dsp:txXfrm>
    </dsp:sp>
    <dsp:sp modelId="{01C28FE6-18B1-4E51-B89D-12ED869D6C05}">
      <dsp:nvSpPr>
        <dsp:cNvPr id="0" name=""/>
        <dsp:cNvSpPr/>
      </dsp:nvSpPr>
      <dsp:spPr>
        <a:xfrm rot="17803731">
          <a:off x="3706559" y="896418"/>
          <a:ext cx="1244911" cy="22434"/>
        </a:xfrm>
        <a:custGeom>
          <a:avLst/>
          <a:gdLst/>
          <a:ahLst/>
          <a:cxnLst/>
          <a:rect l="0" t="0" r="0" b="0"/>
          <a:pathLst>
            <a:path>
              <a:moveTo>
                <a:pt x="0" y="11217"/>
              </a:moveTo>
              <a:lnTo>
                <a:pt x="1244911" y="11217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 dirty="0"/>
        </a:p>
      </dsp:txBody>
      <dsp:txXfrm>
        <a:off x="4297892" y="876512"/>
        <a:ext cx="62245" cy="62245"/>
      </dsp:txXfrm>
    </dsp:sp>
    <dsp:sp modelId="{FEED91D4-40D8-4CE4-ADAE-378582EF9861}">
      <dsp:nvSpPr>
        <dsp:cNvPr id="0" name=""/>
        <dsp:cNvSpPr/>
      </dsp:nvSpPr>
      <dsp:spPr>
        <a:xfrm>
          <a:off x="4608976" y="0"/>
          <a:ext cx="1406769" cy="70338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Estado Central</a:t>
          </a:r>
          <a:endParaRPr lang="es-EC" sz="18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629577" y="20601"/>
        <a:ext cx="1365567" cy="662182"/>
      </dsp:txXfrm>
    </dsp:sp>
    <dsp:sp modelId="{FCF56F34-C4E2-4271-8011-A3E51DB64288}">
      <dsp:nvSpPr>
        <dsp:cNvPr id="0" name=""/>
        <dsp:cNvSpPr/>
      </dsp:nvSpPr>
      <dsp:spPr>
        <a:xfrm rot="19345419">
          <a:off x="3975770" y="1236946"/>
          <a:ext cx="706489" cy="22434"/>
        </a:xfrm>
        <a:custGeom>
          <a:avLst/>
          <a:gdLst/>
          <a:ahLst/>
          <a:cxnLst/>
          <a:rect l="0" t="0" r="0" b="0"/>
          <a:pathLst>
            <a:path>
              <a:moveTo>
                <a:pt x="0" y="11217"/>
              </a:moveTo>
              <a:lnTo>
                <a:pt x="706489" y="11217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 dirty="0"/>
        </a:p>
      </dsp:txBody>
      <dsp:txXfrm>
        <a:off x="4311352" y="1230501"/>
        <a:ext cx="35324" cy="35324"/>
      </dsp:txXfrm>
    </dsp:sp>
    <dsp:sp modelId="{33934F96-E2EE-4F02-A0B0-76E3ADEF54A5}">
      <dsp:nvSpPr>
        <dsp:cNvPr id="0" name=""/>
        <dsp:cNvSpPr/>
      </dsp:nvSpPr>
      <dsp:spPr>
        <a:xfrm>
          <a:off x="4608976" y="785705"/>
          <a:ext cx="1406769" cy="4940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GADs</a:t>
          </a:r>
          <a:endParaRPr lang="es-EC" sz="18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623447" y="800176"/>
        <a:ext cx="1377827" cy="465143"/>
      </dsp:txXfrm>
    </dsp:sp>
    <dsp:sp modelId="{EAEFE3D0-C1B5-4428-A944-6E2525FEEEBC}">
      <dsp:nvSpPr>
        <dsp:cNvPr id="0" name=""/>
        <dsp:cNvSpPr/>
      </dsp:nvSpPr>
      <dsp:spPr>
        <a:xfrm rot="1682855">
          <a:off x="4011613" y="1602260"/>
          <a:ext cx="637587" cy="22434"/>
        </a:xfrm>
        <a:custGeom>
          <a:avLst/>
          <a:gdLst/>
          <a:ahLst/>
          <a:cxnLst/>
          <a:rect l="0" t="0" r="0" b="0"/>
          <a:pathLst>
            <a:path>
              <a:moveTo>
                <a:pt x="0" y="11217"/>
              </a:moveTo>
              <a:lnTo>
                <a:pt x="637587" y="11217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 dirty="0"/>
        </a:p>
      </dsp:txBody>
      <dsp:txXfrm>
        <a:off x="4314468" y="1597537"/>
        <a:ext cx="31879" cy="31879"/>
      </dsp:txXfrm>
    </dsp:sp>
    <dsp:sp modelId="{D883475B-69C8-4F91-9EC3-6E5E58A7704D}">
      <dsp:nvSpPr>
        <dsp:cNvPr id="0" name=""/>
        <dsp:cNvSpPr/>
      </dsp:nvSpPr>
      <dsp:spPr>
        <a:xfrm>
          <a:off x="4611761" y="1411683"/>
          <a:ext cx="1406769" cy="70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Empresas</a:t>
          </a:r>
          <a:endParaRPr lang="es-EC" sz="18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632362" y="1432284"/>
        <a:ext cx="1365567" cy="662182"/>
      </dsp:txXfrm>
    </dsp:sp>
    <dsp:sp modelId="{8C7D6F60-4D17-487E-BED6-899708B98D31}">
      <dsp:nvSpPr>
        <dsp:cNvPr id="0" name=""/>
        <dsp:cNvSpPr/>
      </dsp:nvSpPr>
      <dsp:spPr>
        <a:xfrm rot="3785414">
          <a:off x="3708750" y="2006706"/>
          <a:ext cx="1243314" cy="22434"/>
        </a:xfrm>
        <a:custGeom>
          <a:avLst/>
          <a:gdLst/>
          <a:ahLst/>
          <a:cxnLst/>
          <a:rect l="0" t="0" r="0" b="0"/>
          <a:pathLst>
            <a:path>
              <a:moveTo>
                <a:pt x="0" y="11217"/>
              </a:moveTo>
              <a:lnTo>
                <a:pt x="1243314" y="11217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 dirty="0"/>
        </a:p>
      </dsp:txBody>
      <dsp:txXfrm>
        <a:off x="4299324" y="1986840"/>
        <a:ext cx="62165" cy="62165"/>
      </dsp:txXfrm>
    </dsp:sp>
    <dsp:sp modelId="{2F8DA2DD-0F11-4F8B-BB33-CE78EA87EC70}">
      <dsp:nvSpPr>
        <dsp:cNvPr id="0" name=""/>
        <dsp:cNvSpPr/>
      </dsp:nvSpPr>
      <dsp:spPr>
        <a:xfrm>
          <a:off x="4611761" y="2220575"/>
          <a:ext cx="1406769" cy="70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Seguridad Social</a:t>
          </a:r>
          <a:endParaRPr lang="es-EC" sz="18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632362" y="2241176"/>
        <a:ext cx="1365567" cy="662182"/>
      </dsp:txXfrm>
    </dsp:sp>
    <dsp:sp modelId="{988352EA-B161-40E5-9197-0CFFA9A05405}">
      <dsp:nvSpPr>
        <dsp:cNvPr id="0" name=""/>
        <dsp:cNvSpPr/>
      </dsp:nvSpPr>
      <dsp:spPr>
        <a:xfrm rot="4115852">
          <a:off x="1589922" y="3605880"/>
          <a:ext cx="1542016" cy="22434"/>
        </a:xfrm>
        <a:custGeom>
          <a:avLst/>
          <a:gdLst/>
          <a:ahLst/>
          <a:cxnLst/>
          <a:rect l="0" t="0" r="0" b="0"/>
          <a:pathLst>
            <a:path>
              <a:moveTo>
                <a:pt x="0" y="11217"/>
              </a:moveTo>
              <a:lnTo>
                <a:pt x="1542016" y="1121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 dirty="0"/>
        </a:p>
      </dsp:txBody>
      <dsp:txXfrm>
        <a:off x="2322379" y="3578546"/>
        <a:ext cx="77100" cy="77100"/>
      </dsp:txXfrm>
    </dsp:sp>
    <dsp:sp modelId="{244304AE-0B52-424C-8569-50E35229A96A}">
      <dsp:nvSpPr>
        <dsp:cNvPr id="0" name=""/>
        <dsp:cNvSpPr/>
      </dsp:nvSpPr>
      <dsp:spPr>
        <a:xfrm>
          <a:off x="2642284" y="3983244"/>
          <a:ext cx="1406769" cy="70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7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Sector Público Financiero</a:t>
          </a:r>
          <a:endParaRPr lang="es-EC" sz="1800" kern="1200" dirty="0"/>
        </a:p>
      </dsp:txBody>
      <dsp:txXfrm>
        <a:off x="2662885" y="4003845"/>
        <a:ext cx="1365567" cy="662182"/>
      </dsp:txXfrm>
    </dsp:sp>
    <dsp:sp modelId="{C26BDD7B-48C8-4841-BCBC-4E439D7FBA60}">
      <dsp:nvSpPr>
        <dsp:cNvPr id="0" name=""/>
        <dsp:cNvSpPr/>
      </dsp:nvSpPr>
      <dsp:spPr>
        <a:xfrm>
          <a:off x="4049053" y="4323719"/>
          <a:ext cx="562707" cy="22434"/>
        </a:xfrm>
        <a:custGeom>
          <a:avLst/>
          <a:gdLst/>
          <a:ahLst/>
          <a:cxnLst/>
          <a:rect l="0" t="0" r="0" b="0"/>
          <a:pathLst>
            <a:path>
              <a:moveTo>
                <a:pt x="0" y="11217"/>
              </a:moveTo>
              <a:lnTo>
                <a:pt x="562707" y="11217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500" kern="1200" dirty="0"/>
        </a:p>
      </dsp:txBody>
      <dsp:txXfrm>
        <a:off x="4316340" y="4320868"/>
        <a:ext cx="28135" cy="28135"/>
      </dsp:txXfrm>
    </dsp:sp>
    <dsp:sp modelId="{6EF69382-47DA-4A64-84D6-17AFEE16F349}">
      <dsp:nvSpPr>
        <dsp:cNvPr id="0" name=""/>
        <dsp:cNvSpPr/>
      </dsp:nvSpPr>
      <dsp:spPr>
        <a:xfrm>
          <a:off x="4611761" y="3029468"/>
          <a:ext cx="1406769" cy="26109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Banco Central del Ecuador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CFN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BNF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BEDE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0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 BEV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300" kern="1200" dirty="0" smtClean="0"/>
        </a:p>
      </dsp:txBody>
      <dsp:txXfrm>
        <a:off x="4652964" y="3070671"/>
        <a:ext cx="1324363" cy="25285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8B75E4-8C9F-4234-9E71-1A6F541EE193}">
      <dsp:nvSpPr>
        <dsp:cNvPr id="0" name=""/>
        <dsp:cNvSpPr/>
      </dsp:nvSpPr>
      <dsp:spPr>
        <a:xfrm>
          <a:off x="0" y="0"/>
          <a:ext cx="7388764" cy="42481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t" anchorCtr="1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900" b="1" kern="1200" dirty="0" smtClean="0"/>
            <a:t>Devengado</a:t>
          </a:r>
          <a:endParaRPr lang="es-EC" sz="19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500" kern="1200" dirty="0" smtClean="0"/>
            <a:t>“En la Contabilidad Gubernamental los hechos económicos serán registrados en el momento que ocurran, haya o no movimiento de dinero, como consecuencia del reconocimiento de derechos u obligaciones ciertas, vencimiento de plazos, condiciones contractuales, cumplimiento de disposiciones legales o prácticas comerciales de general aceptación.”</a:t>
          </a:r>
          <a:endParaRPr lang="es-EC" sz="1500" kern="1200" dirty="0"/>
        </a:p>
      </dsp:txBody>
      <dsp:txXfrm>
        <a:off x="0" y="1699260"/>
        <a:ext cx="7388764" cy="1699260"/>
      </dsp:txXfrm>
    </dsp:sp>
    <dsp:sp modelId="{E0961BE1-D92E-4AA1-A68B-63B7B2E4B00B}">
      <dsp:nvSpPr>
        <dsp:cNvPr id="0" name=""/>
        <dsp:cNvSpPr/>
      </dsp:nvSpPr>
      <dsp:spPr>
        <a:xfrm>
          <a:off x="2987065" y="254889"/>
          <a:ext cx="1414633" cy="141463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1E59C3A-BF1F-4885-B258-2E0C34806932}">
      <dsp:nvSpPr>
        <dsp:cNvPr id="0" name=""/>
        <dsp:cNvSpPr/>
      </dsp:nvSpPr>
      <dsp:spPr>
        <a:xfrm>
          <a:off x="295550" y="3398520"/>
          <a:ext cx="6797662" cy="637222"/>
        </a:xfrm>
        <a:prstGeom prst="leftRightArrow">
          <a:avLst/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D2B1B-9811-4617-A813-AA78E41DE813}">
      <dsp:nvSpPr>
        <dsp:cNvPr id="0" name=""/>
        <dsp:cNvSpPr/>
      </dsp:nvSpPr>
      <dsp:spPr>
        <a:xfrm>
          <a:off x="0" y="0"/>
          <a:ext cx="7452854" cy="45313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b="1" kern="1200" dirty="0" smtClean="0"/>
            <a:t>Matriz relación Presupuesto-Contabilidad:</a:t>
          </a:r>
          <a:endParaRPr lang="es-EC" sz="2000" b="1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300" b="1" kern="1200" dirty="0" smtClean="0"/>
            <a:t>Esta matriz determina la relación entre un ítem del Clasificador Presupuestario y una cuenta </a:t>
          </a:r>
          <a:r>
            <a:rPr lang="es-EC" sz="1300" b="1" kern="1200" dirty="0" smtClean="0"/>
            <a:t>contable </a:t>
          </a:r>
          <a:r>
            <a:rPr lang="es-EC" sz="1300" b="1" kern="1200" dirty="0" smtClean="0"/>
            <a:t>del Catálogo General de Cuentas</a:t>
          </a:r>
          <a:endParaRPr lang="es-EC" sz="1300" b="1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300" b="1" kern="1200" dirty="0" smtClean="0"/>
            <a:t>La matriz está administrada por el ente rector de las  finanzas públicas, a través de la Subsecretaría de Contabilidad Gubernamental </a:t>
          </a:r>
          <a:endParaRPr lang="es-EC" sz="1300" kern="1200" dirty="0"/>
        </a:p>
      </dsp:txBody>
      <dsp:txXfrm>
        <a:off x="0" y="1812528"/>
        <a:ext cx="7452854" cy="1812528"/>
      </dsp:txXfrm>
    </dsp:sp>
    <dsp:sp modelId="{1FA95A2A-3B50-4910-89CD-C6F64E2DF0BA}">
      <dsp:nvSpPr>
        <dsp:cNvPr id="0" name=""/>
        <dsp:cNvSpPr/>
      </dsp:nvSpPr>
      <dsp:spPr>
        <a:xfrm>
          <a:off x="2971962" y="271879"/>
          <a:ext cx="1508929" cy="15089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9187A-812B-4B5D-8A87-4A7858879E0F}">
      <dsp:nvSpPr>
        <dsp:cNvPr id="0" name=""/>
        <dsp:cNvSpPr/>
      </dsp:nvSpPr>
      <dsp:spPr>
        <a:xfrm>
          <a:off x="298114" y="3625056"/>
          <a:ext cx="6856625" cy="679698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94BB1-1200-4A19-AAAC-C522B7EDA421}">
      <dsp:nvSpPr>
        <dsp:cNvPr id="0" name=""/>
        <dsp:cNvSpPr/>
      </dsp:nvSpPr>
      <dsp:spPr>
        <a:xfrm>
          <a:off x="0" y="0"/>
          <a:ext cx="7416824" cy="3744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1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200" b="1" kern="1200" dirty="0" smtClean="0"/>
            <a:t>Consolidación</a:t>
          </a:r>
          <a:endParaRPr lang="es-EC" sz="22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700" kern="1200" dirty="0" smtClean="0"/>
            <a:t>“La Contabilidad Gubernamental permitirá obtener información financiera consolidada, a diversos niveles de agregación de datos, según las necesidades de la administración o en función de requerimientos específicos.”</a:t>
          </a:r>
          <a:endParaRPr lang="es-EC" sz="1700" kern="1200" dirty="0"/>
        </a:p>
      </dsp:txBody>
      <dsp:txXfrm>
        <a:off x="0" y="1497875"/>
        <a:ext cx="7416824" cy="1497875"/>
      </dsp:txXfrm>
    </dsp:sp>
    <dsp:sp modelId="{38E3AB6A-5E21-4BB5-BC2A-E69AACFF860F}">
      <dsp:nvSpPr>
        <dsp:cNvPr id="0" name=""/>
        <dsp:cNvSpPr/>
      </dsp:nvSpPr>
      <dsp:spPr>
        <a:xfrm>
          <a:off x="3084921" y="224681"/>
          <a:ext cx="1246981" cy="124698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FC05BDC-4C97-4DB5-8CDD-9DDAF9C7DF66}">
      <dsp:nvSpPr>
        <dsp:cNvPr id="0" name=""/>
        <dsp:cNvSpPr/>
      </dsp:nvSpPr>
      <dsp:spPr>
        <a:xfrm>
          <a:off x="296672" y="2995751"/>
          <a:ext cx="6823478" cy="561703"/>
        </a:xfrm>
        <a:prstGeom prst="leftRightArrow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5BB07-640F-44AF-89D2-709572C59782}">
      <dsp:nvSpPr>
        <dsp:cNvPr id="0" name=""/>
        <dsp:cNvSpPr/>
      </dsp:nvSpPr>
      <dsp:spPr>
        <a:xfrm>
          <a:off x="576075" y="0"/>
          <a:ext cx="6855161" cy="4064000"/>
        </a:xfrm>
        <a:prstGeom prst="rightArrow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27000" dist="88900" dir="13500000" algn="br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04363C-C76F-47C2-97E0-8C7D90E363E9}">
      <dsp:nvSpPr>
        <dsp:cNvPr id="0" name=""/>
        <dsp:cNvSpPr/>
      </dsp:nvSpPr>
      <dsp:spPr>
        <a:xfrm>
          <a:off x="0" y="1215022"/>
          <a:ext cx="1525957" cy="162560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Certificación</a:t>
          </a:r>
          <a:endParaRPr lang="es-EC" sz="1600" kern="1200" dirty="0"/>
        </a:p>
      </dsp:txBody>
      <dsp:txXfrm>
        <a:off x="74491" y="1289513"/>
        <a:ext cx="1376975" cy="1476618"/>
      </dsp:txXfrm>
    </dsp:sp>
    <dsp:sp modelId="{78FC8436-3678-4B93-A131-26DE2B30FF31}">
      <dsp:nvSpPr>
        <dsp:cNvPr id="0" name=""/>
        <dsp:cNvSpPr/>
      </dsp:nvSpPr>
      <dsp:spPr>
        <a:xfrm>
          <a:off x="1634824" y="1219199"/>
          <a:ext cx="1525957" cy="162560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Compromiso</a:t>
          </a:r>
          <a:endParaRPr lang="es-EC" sz="1600" kern="1200" dirty="0"/>
        </a:p>
      </dsp:txBody>
      <dsp:txXfrm>
        <a:off x="1709315" y="1293690"/>
        <a:ext cx="1376975" cy="1476618"/>
      </dsp:txXfrm>
    </dsp:sp>
    <dsp:sp modelId="{98E1542E-C661-44C7-B00E-3508C4D9C5D9}">
      <dsp:nvSpPr>
        <dsp:cNvPr id="0" name=""/>
        <dsp:cNvSpPr/>
      </dsp:nvSpPr>
      <dsp:spPr>
        <a:xfrm>
          <a:off x="3269469" y="1219199"/>
          <a:ext cx="1525957" cy="1625600"/>
        </a:xfrm>
        <a:prstGeom prst="roundRect">
          <a:avLst/>
        </a:prstGeom>
        <a:solidFill>
          <a:schemeClr val="accent6">
            <a:lumMod val="75000"/>
          </a:schemeClr>
        </a:solidFill>
        <a:ln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Ejecución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presupuestaria</a:t>
          </a:r>
          <a:endParaRPr lang="es-EC" sz="1600" kern="1200" dirty="0"/>
        </a:p>
      </dsp:txBody>
      <dsp:txXfrm>
        <a:off x="3343960" y="1293690"/>
        <a:ext cx="1376975" cy="1476618"/>
      </dsp:txXfrm>
    </dsp:sp>
    <dsp:sp modelId="{B92B100A-78C0-43B7-B6D2-A5F96892410A}">
      <dsp:nvSpPr>
        <dsp:cNvPr id="0" name=""/>
        <dsp:cNvSpPr/>
      </dsp:nvSpPr>
      <dsp:spPr>
        <a:xfrm>
          <a:off x="4904113" y="1219199"/>
          <a:ext cx="1525957" cy="1625600"/>
        </a:xfrm>
        <a:prstGeom prst="roundRect">
          <a:avLst/>
        </a:prstGeom>
        <a:solidFill>
          <a:schemeClr val="accent2">
            <a:lumMod val="75000"/>
          </a:schemeClr>
        </a:solidFill>
        <a:ln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Devengado contable</a:t>
          </a:r>
          <a:endParaRPr lang="es-EC" sz="1600" kern="1200" dirty="0"/>
        </a:p>
      </dsp:txBody>
      <dsp:txXfrm>
        <a:off x="4978604" y="1293690"/>
        <a:ext cx="1376975" cy="1476618"/>
      </dsp:txXfrm>
    </dsp:sp>
    <dsp:sp modelId="{C2A3B960-9ED9-4976-9364-C95D7A8CC487}">
      <dsp:nvSpPr>
        <dsp:cNvPr id="0" name=""/>
        <dsp:cNvSpPr/>
      </dsp:nvSpPr>
      <dsp:spPr>
        <a:xfrm>
          <a:off x="6538758" y="1219199"/>
          <a:ext cx="1525957" cy="1625600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Pago</a:t>
          </a:r>
          <a:endParaRPr lang="es-EC" sz="1600" kern="1200" dirty="0"/>
        </a:p>
      </dsp:txBody>
      <dsp:txXfrm>
        <a:off x="6613249" y="1293690"/>
        <a:ext cx="1376975" cy="147661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BC583-814D-4AE4-BEC9-5F877DDF55A0}">
      <dsp:nvSpPr>
        <dsp:cNvPr id="0" name=""/>
        <dsp:cNvSpPr/>
      </dsp:nvSpPr>
      <dsp:spPr>
        <a:xfrm>
          <a:off x="3013167" y="1877662"/>
          <a:ext cx="1163773" cy="1163773"/>
        </a:xfrm>
        <a:prstGeom prst="ellipse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300" kern="1200" dirty="0" smtClean="0"/>
            <a:t>SINFIP</a:t>
          </a:r>
          <a:endParaRPr lang="es-EC" sz="2300" kern="1200" dirty="0"/>
        </a:p>
      </dsp:txBody>
      <dsp:txXfrm>
        <a:off x="3183598" y="2048093"/>
        <a:ext cx="822911" cy="822911"/>
      </dsp:txXfrm>
    </dsp:sp>
    <dsp:sp modelId="{87330A81-F38C-4F68-8993-7DB82A2250F7}">
      <dsp:nvSpPr>
        <dsp:cNvPr id="0" name=""/>
        <dsp:cNvSpPr/>
      </dsp:nvSpPr>
      <dsp:spPr>
        <a:xfrm rot="16200000">
          <a:off x="3438274" y="1369039"/>
          <a:ext cx="313558" cy="4433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900" kern="1200" dirty="0"/>
        </a:p>
      </dsp:txBody>
      <dsp:txXfrm>
        <a:off x="3485308" y="1504748"/>
        <a:ext cx="219491" cy="266025"/>
      </dsp:txXfrm>
    </dsp:sp>
    <dsp:sp modelId="{B2495A40-C775-468E-B698-29E62FD8F6CC}">
      <dsp:nvSpPr>
        <dsp:cNvPr id="0" name=""/>
        <dsp:cNvSpPr/>
      </dsp:nvSpPr>
      <dsp:spPr>
        <a:xfrm>
          <a:off x="2943031" y="-18002"/>
          <a:ext cx="1304045" cy="1304045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b="1" kern="1200" dirty="0" smtClean="0"/>
            <a:t>Política y Programación Fiscal</a:t>
          </a:r>
          <a:endParaRPr lang="es-EC" sz="1200" b="1" kern="1200" dirty="0"/>
        </a:p>
      </dsp:txBody>
      <dsp:txXfrm>
        <a:off x="3134004" y="172971"/>
        <a:ext cx="922099" cy="922099"/>
      </dsp:txXfrm>
    </dsp:sp>
    <dsp:sp modelId="{68C7D484-647B-450B-9334-9D577C5DF9A9}">
      <dsp:nvSpPr>
        <dsp:cNvPr id="0" name=""/>
        <dsp:cNvSpPr/>
      </dsp:nvSpPr>
      <dsp:spPr>
        <a:xfrm rot="19800000">
          <a:off x="4190696" y="1803450"/>
          <a:ext cx="313558" cy="4433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43779"/>
                <a:satOff val="-706"/>
                <a:lumOff val="4364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43779"/>
                <a:satOff val="-706"/>
                <a:lumOff val="4364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43779"/>
                <a:satOff val="-706"/>
                <a:lumOff val="436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900" kern="1200" dirty="0"/>
        </a:p>
      </dsp:txBody>
      <dsp:txXfrm>
        <a:off x="4196997" y="1915642"/>
        <a:ext cx="219491" cy="266025"/>
      </dsp:txXfrm>
    </dsp:sp>
    <dsp:sp modelId="{A7D47CAF-7F8D-46AF-8008-F9E9B58EE235}">
      <dsp:nvSpPr>
        <dsp:cNvPr id="0" name=""/>
        <dsp:cNvSpPr/>
      </dsp:nvSpPr>
      <dsp:spPr>
        <a:xfrm>
          <a:off x="4523985" y="894762"/>
          <a:ext cx="1304045" cy="1304045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hueOff val="43782"/>
                <a:satOff val="-286"/>
                <a:lumOff val="4911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43782"/>
                <a:satOff val="-286"/>
                <a:lumOff val="4911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43782"/>
                <a:satOff val="-286"/>
                <a:lumOff val="49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Ingresos</a:t>
          </a:r>
          <a:endParaRPr lang="es-EC" sz="1200" kern="1200" dirty="0"/>
        </a:p>
      </dsp:txBody>
      <dsp:txXfrm>
        <a:off x="4714958" y="1085735"/>
        <a:ext cx="922099" cy="922099"/>
      </dsp:txXfrm>
    </dsp:sp>
    <dsp:sp modelId="{ABC3F63E-B59E-49B5-A977-E73915865D42}">
      <dsp:nvSpPr>
        <dsp:cNvPr id="0" name=""/>
        <dsp:cNvSpPr/>
      </dsp:nvSpPr>
      <dsp:spPr>
        <a:xfrm rot="1800000">
          <a:off x="4190696" y="2672272"/>
          <a:ext cx="313558" cy="4433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87558"/>
                <a:satOff val="-1413"/>
                <a:lumOff val="8728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87558"/>
                <a:satOff val="-1413"/>
                <a:lumOff val="8728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87558"/>
                <a:satOff val="-1413"/>
                <a:lumOff val="87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900" kern="1200" dirty="0"/>
        </a:p>
      </dsp:txBody>
      <dsp:txXfrm>
        <a:off x="4196997" y="2737430"/>
        <a:ext cx="219491" cy="266025"/>
      </dsp:txXfrm>
    </dsp:sp>
    <dsp:sp modelId="{58D3632D-300C-4951-AEF2-D65E24C8ADAD}">
      <dsp:nvSpPr>
        <dsp:cNvPr id="0" name=""/>
        <dsp:cNvSpPr/>
      </dsp:nvSpPr>
      <dsp:spPr>
        <a:xfrm>
          <a:off x="4523985" y="2720290"/>
          <a:ext cx="1304045" cy="1304045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hueOff val="87564"/>
                <a:satOff val="-572"/>
                <a:lumOff val="9822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87564"/>
                <a:satOff val="-572"/>
                <a:lumOff val="9822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87564"/>
                <a:satOff val="-572"/>
                <a:lumOff val="98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Presupuesto</a:t>
          </a:r>
          <a:endParaRPr lang="es-EC" sz="1200" kern="1200" dirty="0"/>
        </a:p>
      </dsp:txBody>
      <dsp:txXfrm>
        <a:off x="4714958" y="2911263"/>
        <a:ext cx="922099" cy="922099"/>
      </dsp:txXfrm>
    </dsp:sp>
    <dsp:sp modelId="{559B28E5-5D04-4A94-956D-E66C0714BBE4}">
      <dsp:nvSpPr>
        <dsp:cNvPr id="0" name=""/>
        <dsp:cNvSpPr/>
      </dsp:nvSpPr>
      <dsp:spPr>
        <a:xfrm rot="5400000">
          <a:off x="3449367" y="3086381"/>
          <a:ext cx="291372" cy="4433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131337"/>
                <a:satOff val="-2119"/>
                <a:lumOff val="13093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131337"/>
                <a:satOff val="-2119"/>
                <a:lumOff val="13093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131337"/>
                <a:satOff val="-2119"/>
                <a:lumOff val="1309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900" kern="1200" dirty="0"/>
        </a:p>
      </dsp:txBody>
      <dsp:txXfrm>
        <a:off x="3493073" y="3131350"/>
        <a:ext cx="203960" cy="266025"/>
      </dsp:txXfrm>
    </dsp:sp>
    <dsp:sp modelId="{2C61A14C-BA82-4C5C-9950-114125BA957D}">
      <dsp:nvSpPr>
        <dsp:cNvPr id="0" name=""/>
        <dsp:cNvSpPr/>
      </dsp:nvSpPr>
      <dsp:spPr>
        <a:xfrm>
          <a:off x="2833452" y="3591195"/>
          <a:ext cx="1523203" cy="1387764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hueOff val="131345"/>
                <a:satOff val="-859"/>
                <a:lumOff val="14732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131345"/>
                <a:satOff val="-859"/>
                <a:lumOff val="14732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131345"/>
                <a:satOff val="-859"/>
                <a:lumOff val="1473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Endeudamiento Público</a:t>
          </a:r>
          <a:endParaRPr lang="es-EC" sz="1200" kern="1200" dirty="0"/>
        </a:p>
      </dsp:txBody>
      <dsp:txXfrm>
        <a:off x="3056520" y="3794428"/>
        <a:ext cx="1077067" cy="981298"/>
      </dsp:txXfrm>
    </dsp:sp>
    <dsp:sp modelId="{B6C71831-0E40-4F81-A2F9-EC220ACE46D7}">
      <dsp:nvSpPr>
        <dsp:cNvPr id="0" name=""/>
        <dsp:cNvSpPr/>
      </dsp:nvSpPr>
      <dsp:spPr>
        <a:xfrm rot="9000000">
          <a:off x="2752277" y="2648758"/>
          <a:ext cx="262166" cy="4433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175116"/>
                <a:satOff val="-2826"/>
                <a:lumOff val="17457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175116"/>
                <a:satOff val="-2826"/>
                <a:lumOff val="17457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175116"/>
                <a:satOff val="-2826"/>
                <a:lumOff val="174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900" kern="1200" dirty="0"/>
        </a:p>
      </dsp:txBody>
      <dsp:txXfrm rot="10800000">
        <a:off x="2825658" y="2717771"/>
        <a:ext cx="183516" cy="266025"/>
      </dsp:txXfrm>
    </dsp:sp>
    <dsp:sp modelId="{2CAFABDD-1A15-4760-840B-3663CB48659F}">
      <dsp:nvSpPr>
        <dsp:cNvPr id="0" name=""/>
        <dsp:cNvSpPr/>
      </dsp:nvSpPr>
      <dsp:spPr>
        <a:xfrm>
          <a:off x="1265421" y="2622389"/>
          <a:ext cx="1497356" cy="1499847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hueOff val="175127"/>
                <a:satOff val="-1145"/>
                <a:lumOff val="19643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175127"/>
                <a:satOff val="-1145"/>
                <a:lumOff val="19643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175127"/>
                <a:satOff val="-1145"/>
                <a:lumOff val="196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b="1" i="0" kern="1200" dirty="0" smtClean="0">
              <a:solidFill>
                <a:schemeClr val="accent3">
                  <a:lumMod val="50000"/>
                </a:schemeClr>
              </a:solidFill>
            </a:rPr>
            <a:t>Contabilidad Gubernamental</a:t>
          </a:r>
          <a:endParaRPr lang="es-EC" sz="1200" b="1" i="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484704" y="2842037"/>
        <a:ext cx="1058790" cy="1060551"/>
      </dsp:txXfrm>
    </dsp:sp>
    <dsp:sp modelId="{6EA89B6C-21E8-4045-B345-E92B4E40E1F8}">
      <dsp:nvSpPr>
        <dsp:cNvPr id="0" name=""/>
        <dsp:cNvSpPr/>
      </dsp:nvSpPr>
      <dsp:spPr>
        <a:xfrm rot="12600000">
          <a:off x="2685852" y="1803450"/>
          <a:ext cx="313558" cy="4433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218895"/>
                <a:satOff val="-3532"/>
                <a:lumOff val="21821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218895"/>
                <a:satOff val="-3532"/>
                <a:lumOff val="21821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218895"/>
                <a:satOff val="-3532"/>
                <a:lumOff val="2182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900" kern="1200" dirty="0"/>
        </a:p>
      </dsp:txBody>
      <dsp:txXfrm rot="10800000">
        <a:off x="2773618" y="1915642"/>
        <a:ext cx="219491" cy="266025"/>
      </dsp:txXfrm>
    </dsp:sp>
    <dsp:sp modelId="{585394B9-76D6-4A10-B5BE-5879061A8BA9}">
      <dsp:nvSpPr>
        <dsp:cNvPr id="0" name=""/>
        <dsp:cNvSpPr/>
      </dsp:nvSpPr>
      <dsp:spPr>
        <a:xfrm>
          <a:off x="1362076" y="894762"/>
          <a:ext cx="1304045" cy="1304045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hueOff val="218909"/>
                <a:satOff val="-1431"/>
                <a:lumOff val="24554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218909"/>
                <a:satOff val="-1431"/>
                <a:lumOff val="24554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218909"/>
                <a:satOff val="-1431"/>
                <a:lumOff val="2455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400" b="1" kern="1200" dirty="0" smtClean="0">
              <a:solidFill>
                <a:schemeClr val="accent3">
                  <a:lumMod val="50000"/>
                </a:schemeClr>
              </a:solidFill>
            </a:rPr>
            <a:t>Tesorería</a:t>
          </a:r>
          <a:endParaRPr lang="es-EC" sz="14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553049" y="1085735"/>
        <a:ext cx="922099" cy="9220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101AF-8ACA-4265-9DAB-250FB3107821}">
      <dsp:nvSpPr>
        <dsp:cNvPr id="0" name=""/>
        <dsp:cNvSpPr/>
      </dsp:nvSpPr>
      <dsp:spPr>
        <a:xfrm>
          <a:off x="2325366" y="1201"/>
          <a:ext cx="1334893" cy="867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b="0" kern="1200" dirty="0" smtClean="0"/>
            <a:t>Articulación con la Planificación</a:t>
          </a:r>
          <a:endParaRPr lang="es-EC" sz="1200" b="0" kern="1200" dirty="0"/>
        </a:p>
      </dsp:txBody>
      <dsp:txXfrm>
        <a:off x="2367723" y="43558"/>
        <a:ext cx="1250179" cy="782966"/>
      </dsp:txXfrm>
    </dsp:sp>
    <dsp:sp modelId="{0D5DC9A7-1AE0-40F1-901C-F9157522B51D}">
      <dsp:nvSpPr>
        <dsp:cNvPr id="0" name=""/>
        <dsp:cNvSpPr/>
      </dsp:nvSpPr>
      <dsp:spPr>
        <a:xfrm>
          <a:off x="947376" y="435042"/>
          <a:ext cx="4090873" cy="4090873"/>
        </a:xfrm>
        <a:custGeom>
          <a:avLst/>
          <a:gdLst/>
          <a:ahLst/>
          <a:cxnLst/>
          <a:rect l="0" t="0" r="0" b="0"/>
          <a:pathLst>
            <a:path>
              <a:moveTo>
                <a:pt x="2721427" y="114932"/>
              </a:moveTo>
              <a:arcTo wR="2045436" hR="2045436" stAng="17357901" swAng="150252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8E45E3-4B2E-4A26-9F7D-F128CAE7A64E}">
      <dsp:nvSpPr>
        <dsp:cNvPr id="0" name=""/>
        <dsp:cNvSpPr/>
      </dsp:nvSpPr>
      <dsp:spPr>
        <a:xfrm>
          <a:off x="4096766" y="1023920"/>
          <a:ext cx="1334893" cy="867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Presupuestación Plurianual</a:t>
          </a:r>
          <a:endParaRPr lang="es-EC" sz="1200" kern="1200" dirty="0"/>
        </a:p>
      </dsp:txBody>
      <dsp:txXfrm>
        <a:off x="4139123" y="1066277"/>
        <a:ext cx="1250179" cy="782966"/>
      </dsp:txXfrm>
    </dsp:sp>
    <dsp:sp modelId="{D2767D50-140F-422B-901C-A55E7BA0DE32}">
      <dsp:nvSpPr>
        <dsp:cNvPr id="0" name=""/>
        <dsp:cNvSpPr/>
      </dsp:nvSpPr>
      <dsp:spPr>
        <a:xfrm>
          <a:off x="947376" y="435042"/>
          <a:ext cx="4090873" cy="4090873"/>
        </a:xfrm>
        <a:custGeom>
          <a:avLst/>
          <a:gdLst/>
          <a:ahLst/>
          <a:cxnLst/>
          <a:rect l="0" t="0" r="0" b="0"/>
          <a:pathLst>
            <a:path>
              <a:moveTo>
                <a:pt x="4007629" y="1467847"/>
              </a:moveTo>
              <a:arcTo wR="2045436" hR="2045436" stAng="20615864" swAng="196827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12011B-D5FC-4CF0-92DD-36BAAE512E15}">
      <dsp:nvSpPr>
        <dsp:cNvPr id="0" name=""/>
        <dsp:cNvSpPr/>
      </dsp:nvSpPr>
      <dsp:spPr>
        <a:xfrm>
          <a:off x="3925046" y="3069356"/>
          <a:ext cx="1678335" cy="867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Aplicación del principio del devengado para el reconocimiento de derechos y obligaciones</a:t>
          </a:r>
          <a:endParaRPr lang="es-EC" sz="1200" kern="1200" dirty="0"/>
        </a:p>
      </dsp:txBody>
      <dsp:txXfrm>
        <a:off x="3967403" y="3111713"/>
        <a:ext cx="1593621" cy="782966"/>
      </dsp:txXfrm>
    </dsp:sp>
    <dsp:sp modelId="{5B54AF40-E36A-4080-A89E-56D093F18FE0}">
      <dsp:nvSpPr>
        <dsp:cNvPr id="0" name=""/>
        <dsp:cNvSpPr/>
      </dsp:nvSpPr>
      <dsp:spPr>
        <a:xfrm>
          <a:off x="947376" y="435042"/>
          <a:ext cx="4090873" cy="4090873"/>
        </a:xfrm>
        <a:custGeom>
          <a:avLst/>
          <a:gdLst/>
          <a:ahLst/>
          <a:cxnLst/>
          <a:rect l="0" t="0" r="0" b="0"/>
          <a:pathLst>
            <a:path>
              <a:moveTo>
                <a:pt x="3475034" y="3508331"/>
              </a:moveTo>
              <a:arcTo wR="2045436" hR="2045436" stAng="2739573" swAng="150252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45A66E-1BB3-42DA-B88A-4E484272FB93}">
      <dsp:nvSpPr>
        <dsp:cNvPr id="0" name=""/>
        <dsp:cNvSpPr/>
      </dsp:nvSpPr>
      <dsp:spPr>
        <a:xfrm>
          <a:off x="2325366" y="4092075"/>
          <a:ext cx="1334893" cy="867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b="0" kern="1200" dirty="0" smtClean="0"/>
            <a:t>Armonización con las NICSP</a:t>
          </a:r>
          <a:endParaRPr lang="es-EC" sz="1200" b="0" kern="1200" dirty="0"/>
        </a:p>
      </dsp:txBody>
      <dsp:txXfrm>
        <a:off x="2367723" y="4134432"/>
        <a:ext cx="1250179" cy="782966"/>
      </dsp:txXfrm>
    </dsp:sp>
    <dsp:sp modelId="{A1D23AB2-C6CE-4F0B-84D1-992386CFAEAF}">
      <dsp:nvSpPr>
        <dsp:cNvPr id="0" name=""/>
        <dsp:cNvSpPr/>
      </dsp:nvSpPr>
      <dsp:spPr>
        <a:xfrm>
          <a:off x="947376" y="435042"/>
          <a:ext cx="4090873" cy="4090873"/>
        </a:xfrm>
        <a:custGeom>
          <a:avLst/>
          <a:gdLst/>
          <a:ahLst/>
          <a:cxnLst/>
          <a:rect l="0" t="0" r="0" b="0"/>
          <a:pathLst>
            <a:path>
              <a:moveTo>
                <a:pt x="1369446" y="3975941"/>
              </a:moveTo>
              <a:arcTo wR="2045436" hR="2045436" stAng="6557901" swAng="150252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83943-F205-4B3E-AE2E-0E4E60FC8E94}">
      <dsp:nvSpPr>
        <dsp:cNvPr id="0" name=""/>
        <dsp:cNvSpPr/>
      </dsp:nvSpPr>
      <dsp:spPr>
        <a:xfrm>
          <a:off x="553966" y="3069356"/>
          <a:ext cx="1334893" cy="867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b="0" kern="1200" dirty="0" smtClean="0"/>
            <a:t>Consolidación de la Cuenta Única del Tesoro Nacional</a:t>
          </a:r>
          <a:endParaRPr lang="es-EC" sz="1200" b="0" kern="1200" dirty="0"/>
        </a:p>
      </dsp:txBody>
      <dsp:txXfrm>
        <a:off x="596323" y="3111713"/>
        <a:ext cx="1250179" cy="782966"/>
      </dsp:txXfrm>
    </dsp:sp>
    <dsp:sp modelId="{AF040743-3EE3-496C-942F-E6F4D18630B7}">
      <dsp:nvSpPr>
        <dsp:cNvPr id="0" name=""/>
        <dsp:cNvSpPr/>
      </dsp:nvSpPr>
      <dsp:spPr>
        <a:xfrm>
          <a:off x="947376" y="435042"/>
          <a:ext cx="4090873" cy="4090873"/>
        </a:xfrm>
        <a:custGeom>
          <a:avLst/>
          <a:gdLst/>
          <a:ahLst/>
          <a:cxnLst/>
          <a:rect l="0" t="0" r="0" b="0"/>
          <a:pathLst>
            <a:path>
              <a:moveTo>
                <a:pt x="83243" y="2623026"/>
              </a:moveTo>
              <a:arcTo wR="2045436" hR="2045436" stAng="9815864" swAng="196827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FFE557-2060-4AA1-8FAC-4401DF7BD457}">
      <dsp:nvSpPr>
        <dsp:cNvPr id="0" name=""/>
        <dsp:cNvSpPr/>
      </dsp:nvSpPr>
      <dsp:spPr>
        <a:xfrm>
          <a:off x="553966" y="1023920"/>
          <a:ext cx="1334893" cy="867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200" kern="1200" dirty="0" smtClean="0"/>
            <a:t>Agregación y consolidación del Sector Público</a:t>
          </a:r>
          <a:endParaRPr lang="es-EC" sz="1200" b="0" kern="1200" dirty="0"/>
        </a:p>
      </dsp:txBody>
      <dsp:txXfrm>
        <a:off x="596323" y="1066277"/>
        <a:ext cx="1250179" cy="782966"/>
      </dsp:txXfrm>
    </dsp:sp>
    <dsp:sp modelId="{07F7FEC1-D5DA-4A37-B6B8-A2E26061A22A}">
      <dsp:nvSpPr>
        <dsp:cNvPr id="0" name=""/>
        <dsp:cNvSpPr/>
      </dsp:nvSpPr>
      <dsp:spPr>
        <a:xfrm>
          <a:off x="947376" y="435042"/>
          <a:ext cx="4090873" cy="4090873"/>
        </a:xfrm>
        <a:custGeom>
          <a:avLst/>
          <a:gdLst/>
          <a:ahLst/>
          <a:cxnLst/>
          <a:rect l="0" t="0" r="0" b="0"/>
          <a:pathLst>
            <a:path>
              <a:moveTo>
                <a:pt x="615839" y="582541"/>
              </a:moveTo>
              <a:arcTo wR="2045436" hR="2045436" stAng="13539573" swAng="150252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#3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D05CB-4309-4973-B5CF-027E496932EC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1F65F-5434-491E-8E8B-A9D95CB86FAD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068169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1272F-51C3-49BA-B175-698FB70D9F8B}" type="datetimeFigureOut">
              <a:rPr lang="es-EC" smtClean="0"/>
              <a:pPr/>
              <a:t>10/11/2014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8BB96-E411-4EC8-85DE-8F069417B2D2}" type="slidenum">
              <a:rPr lang="es-EC" smtClean="0"/>
              <a:pPr/>
              <a:t>‹Nº›</a:t>
            </a:fld>
            <a:endParaRPr lang="es-EC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4.png"/><Relationship Id="rId9" Type="http://schemas.microsoft.com/office/2007/relationships/diagramDrawing" Target="../diagrams/drawing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4.png"/><Relationship Id="rId9" Type="http://schemas.microsoft.com/office/2007/relationships/diagramDrawing" Target="../diagrams/drawing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4.png"/><Relationship Id="rId9" Type="http://schemas.microsoft.com/office/2007/relationships/diagramDrawing" Target="../diagrams/drawing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4.png"/><Relationship Id="rId9" Type="http://schemas.microsoft.com/office/2007/relationships/diagramDrawing" Target="../diagrams/drawing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4.png"/><Relationship Id="rId9" Type="http://schemas.microsoft.com/office/2007/relationships/diagramDrawing" Target="../diagrams/drawing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Clasificador%20Presupuestario%20de%20Ingresos%20y%20Gastos%20del%20Sector%20P&#250;blico%20(Actualizado%20al%2025%20agosto%202014).pdf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gif"/><Relationship Id="rId4" Type="http://schemas.openxmlformats.org/officeDocument/2006/relationships/hyperlink" Target="CATALOGO-GENERAL-DE-CUENTAS-JULIO-2014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3 Título"/>
          <p:cNvSpPr txBox="1">
            <a:spLocks/>
          </p:cNvSpPr>
          <p:nvPr/>
        </p:nvSpPr>
        <p:spPr>
          <a:xfrm>
            <a:off x="1043608" y="4005064"/>
            <a:ext cx="7305388" cy="10801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3200" b="1" dirty="0" smtClean="0">
                <a:latin typeface="Segoe UI" pitchFamily="34" charset="0"/>
                <a:ea typeface="+mj-ea"/>
                <a:cs typeface="Segoe UI" pitchFamily="34" charset="0"/>
              </a:rPr>
              <a:t>SUBSECRETARIA DE CONTABILIDAD GUBERNAMENTAL</a:t>
            </a:r>
            <a:endParaRPr kumimoji="0" lang="es-C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itchFamily="34" charset="0"/>
              <a:ea typeface="+mj-ea"/>
              <a:cs typeface="Segoe UI" pitchFamily="34" charset="0"/>
            </a:endParaRPr>
          </a:p>
        </p:txBody>
      </p:sp>
      <p:pic>
        <p:nvPicPr>
          <p:cNvPr id="17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836712"/>
            <a:ext cx="5481067" cy="2329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rc_mi" descr="http://www.produccion.gob.ec/wp-content/themes/twentyeleven/images/ecuadoramalavida_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3428" y="6165304"/>
            <a:ext cx="1737144" cy="459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303" y="170725"/>
            <a:ext cx="1103190" cy="102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500034" y="996719"/>
            <a:ext cx="8464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Integración Presupuesto - Contabilidad</a:t>
            </a:r>
            <a:endParaRPr lang="es-EC" sz="3600" dirty="0" smtClean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539552" y="2285992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13 Rectángulo redondeado"/>
          <p:cNvSpPr/>
          <p:nvPr/>
        </p:nvSpPr>
        <p:spPr>
          <a:xfrm>
            <a:off x="6732240" y="2780928"/>
            <a:ext cx="213361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Programa de Caja</a:t>
            </a:r>
          </a:p>
        </p:txBody>
      </p:sp>
      <p:sp>
        <p:nvSpPr>
          <p:cNvPr id="16" name="15 Rectángulo redondeado"/>
          <p:cNvSpPr/>
          <p:nvPr/>
        </p:nvSpPr>
        <p:spPr>
          <a:xfrm>
            <a:off x="2195736" y="2852936"/>
            <a:ext cx="3168352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Programación de la Ejecución Presupuestaria</a:t>
            </a:r>
          </a:p>
        </p:txBody>
      </p:sp>
      <p:sp>
        <p:nvSpPr>
          <p:cNvPr id="17" name="16 Rectángulo redondeado"/>
          <p:cNvSpPr/>
          <p:nvPr/>
        </p:nvSpPr>
        <p:spPr>
          <a:xfrm>
            <a:off x="467544" y="2852936"/>
            <a:ext cx="165618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Presupuesto</a:t>
            </a:r>
          </a:p>
        </p:txBody>
      </p:sp>
      <p:sp>
        <p:nvSpPr>
          <p:cNvPr id="9" name="8 Flecha izquierda y derecha"/>
          <p:cNvSpPr/>
          <p:nvPr/>
        </p:nvSpPr>
        <p:spPr>
          <a:xfrm>
            <a:off x="5148064" y="4149080"/>
            <a:ext cx="432048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2" name="11 Rectángulo redondeado"/>
          <p:cNvSpPr/>
          <p:nvPr/>
        </p:nvSpPr>
        <p:spPr>
          <a:xfrm>
            <a:off x="3923928" y="3717032"/>
            <a:ext cx="4680520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600" b="1" dirty="0" smtClean="0"/>
              <a:t>Relación Presupuesto - Contabilidad</a:t>
            </a:r>
            <a:endParaRPr lang="es-EC" sz="1600" b="1" dirty="0"/>
          </a:p>
        </p:txBody>
      </p:sp>
      <p:pic>
        <p:nvPicPr>
          <p:cNvPr id="15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Rectángulo redondeado"/>
          <p:cNvSpPr/>
          <p:nvPr/>
        </p:nvSpPr>
        <p:spPr>
          <a:xfrm>
            <a:off x="467544" y="2348880"/>
            <a:ext cx="4896544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Clasificador Presupuestario</a:t>
            </a:r>
          </a:p>
        </p:txBody>
      </p:sp>
      <p:sp>
        <p:nvSpPr>
          <p:cNvPr id="22" name="21 Rectángulo redondeado"/>
          <p:cNvSpPr/>
          <p:nvPr/>
        </p:nvSpPr>
        <p:spPr>
          <a:xfrm>
            <a:off x="3923928" y="5229200"/>
            <a:ext cx="4680520" cy="5760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Catálogo General de Cuentas</a:t>
            </a:r>
          </a:p>
        </p:txBody>
      </p:sp>
      <p:sp>
        <p:nvSpPr>
          <p:cNvPr id="19" name="18 Flecha izquierda y derecha"/>
          <p:cNvSpPr/>
          <p:nvPr/>
        </p:nvSpPr>
        <p:spPr>
          <a:xfrm>
            <a:off x="5436096" y="2996952"/>
            <a:ext cx="1224136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21" name="20 Rectángulo redondeado"/>
          <p:cNvSpPr/>
          <p:nvPr/>
        </p:nvSpPr>
        <p:spPr>
          <a:xfrm>
            <a:off x="5436096" y="4653136"/>
            <a:ext cx="3168352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Asientos Contables</a:t>
            </a:r>
          </a:p>
        </p:txBody>
      </p:sp>
    </p:spTree>
    <p:extLst>
      <p:ext uri="{BB962C8B-B14F-4D97-AF65-F5344CB8AC3E}">
        <p14:creationId xmlns:p14="http://schemas.microsoft.com/office/powerpoint/2010/main" val="326384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85BB07-640F-44AF-89D2-709572C59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graphicEl>
                                              <a:dgm id="{BC85BB07-640F-44AF-89D2-709572C597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304363C-C76F-47C2-97E0-8C7D90E363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graphicEl>
                                              <a:dgm id="{5304363C-C76F-47C2-97E0-8C7D90E363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FC8436-3678-4B93-A131-26DE2B30FF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graphicEl>
                                              <a:dgm id="{78FC8436-3678-4B93-A131-26DE2B30FF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E1542E-C661-44C7-B00E-3508C4D9C5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graphicEl>
                                              <a:dgm id="{98E1542E-C661-44C7-B00E-3508C4D9C5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92B100A-78C0-43B7-B6D2-A5F968924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graphicEl>
                                              <a:dgm id="{B92B100A-78C0-43B7-B6D2-A5F968924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2A3B960-9ED9-4976-9364-C95D7A8CC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7">
                                            <p:graphicEl>
                                              <a:dgm id="{C2A3B960-9ED9-4976-9364-C95D7A8CC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14" grpId="0" animBg="1"/>
      <p:bldP spid="16" grpId="0" animBg="1"/>
      <p:bldP spid="17" grpId="0" animBg="1"/>
      <p:bldP spid="9" grpId="0" animBg="1"/>
      <p:bldP spid="12" grpId="0" animBg="1"/>
      <p:bldP spid="20" grpId="0" animBg="1"/>
      <p:bldP spid="22" grpId="0" animBg="1"/>
      <p:bldP spid="19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500034" y="860519"/>
            <a:ext cx="7888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Integración Presupuesto - Contabilidad : Ingresos</a:t>
            </a:r>
            <a:endParaRPr lang="es-EC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8 Rectángulo redondeado"/>
          <p:cNvSpPr/>
          <p:nvPr/>
        </p:nvSpPr>
        <p:spPr>
          <a:xfrm>
            <a:off x="2339752" y="1700808"/>
            <a:ext cx="4896544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Hecho Económico</a:t>
            </a:r>
          </a:p>
        </p:txBody>
      </p:sp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1331640" y="2492896"/>
          <a:ext cx="6840760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828"/>
                <a:gridCol w="1238414"/>
                <a:gridCol w="1415328"/>
                <a:gridCol w="1710190"/>
              </a:tblGrid>
              <a:tr h="370840"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PRESUPUESTO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Inicial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400" dirty="0" smtClean="0"/>
                        <a:t>Codificado</a:t>
                      </a:r>
                    </a:p>
                    <a:p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Devengado</a:t>
                      </a:r>
                      <a:endParaRPr lang="es-EC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Partida Presupuestaria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USD 1000.00</a:t>
                      </a:r>
                      <a:endParaRPr lang="es-EC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6" name="25 Tabla"/>
          <p:cNvGraphicFramePr>
            <a:graphicFrameLocks noGrp="1"/>
          </p:cNvGraphicFramePr>
          <p:nvPr/>
        </p:nvGraphicFramePr>
        <p:xfrm>
          <a:off x="1547665" y="4844504"/>
          <a:ext cx="6408711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6237"/>
                <a:gridCol w="2136237"/>
                <a:gridCol w="2136237"/>
              </a:tblGrid>
              <a:tr h="370840">
                <a:tc>
                  <a:txBody>
                    <a:bodyPr/>
                    <a:lstStyle/>
                    <a:p>
                      <a:r>
                        <a:rPr lang="es-EC" sz="1600" dirty="0" smtClean="0"/>
                        <a:t>CONTABILIDAD</a:t>
                      </a:r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600" dirty="0" smtClean="0"/>
                        <a:t>Debe</a:t>
                      </a:r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600" dirty="0" smtClean="0"/>
                        <a:t>Haber</a:t>
                      </a:r>
                    </a:p>
                    <a:p>
                      <a:pPr algn="ctr"/>
                      <a:endParaRPr lang="es-EC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C" sz="1600" dirty="0" smtClean="0"/>
                        <a:t>Cuenta</a:t>
                      </a:r>
                      <a:r>
                        <a:rPr lang="es-EC" sz="1600" baseline="0" dirty="0" smtClean="0"/>
                        <a:t> x Cobrar</a:t>
                      </a:r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C" sz="1600" dirty="0" smtClean="0"/>
                        <a:t>Contra cuenta</a:t>
                      </a:r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" name="28 CuadroTexto"/>
          <p:cNvSpPr txBox="1"/>
          <p:nvPr/>
        </p:nvSpPr>
        <p:spPr>
          <a:xfrm>
            <a:off x="1403648" y="2996952"/>
            <a:ext cx="1329837" cy="51077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GRUPO INGRESO </a:t>
            </a:r>
          </a:p>
          <a:p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PRESUPUESTARIO</a:t>
            </a:r>
            <a:endParaRPr lang="es-EC" sz="1200" dirty="0"/>
          </a:p>
        </p:txBody>
      </p:sp>
      <p:sp>
        <p:nvSpPr>
          <p:cNvPr id="30" name="29 CuadroTexto"/>
          <p:cNvSpPr txBox="1"/>
          <p:nvPr/>
        </p:nvSpPr>
        <p:spPr>
          <a:xfrm>
            <a:off x="1369956" y="2996952"/>
            <a:ext cx="1329836" cy="51077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ITEM</a:t>
            </a:r>
          </a:p>
          <a:p>
            <a:pPr algn="ctr"/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PRESUPUESTARIO</a:t>
            </a:r>
            <a:endParaRPr lang="es-EC" sz="1200" dirty="0"/>
          </a:p>
        </p:txBody>
      </p:sp>
      <p:sp>
        <p:nvSpPr>
          <p:cNvPr id="35" name="34 CuadroTexto"/>
          <p:cNvSpPr txBox="1"/>
          <p:nvPr/>
        </p:nvSpPr>
        <p:spPr>
          <a:xfrm>
            <a:off x="6588224" y="3068960"/>
            <a:ext cx="1023028" cy="30646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USD 1000.00</a:t>
            </a:r>
            <a:endParaRPr lang="es-EC" sz="1200" dirty="0"/>
          </a:p>
        </p:txBody>
      </p:sp>
      <p:sp>
        <p:nvSpPr>
          <p:cNvPr id="36" name="35 CuadroTexto"/>
          <p:cNvSpPr txBox="1"/>
          <p:nvPr/>
        </p:nvSpPr>
        <p:spPr>
          <a:xfrm>
            <a:off x="6573308" y="3068960"/>
            <a:ext cx="1023028" cy="30646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USD 1000.00</a:t>
            </a:r>
            <a:endParaRPr lang="es-EC" sz="1200" dirty="0"/>
          </a:p>
        </p:txBody>
      </p:sp>
    </p:spTree>
    <p:extLst>
      <p:ext uri="{BB962C8B-B14F-4D97-AF65-F5344CB8AC3E}">
        <p14:creationId xmlns:p14="http://schemas.microsoft.com/office/powerpoint/2010/main" val="326384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95 0.03354 C -0.07084 0.05042 -0.07674 0.05204 -0.09167 0.0643 C -0.10955 0.08859 -0.08698 0.05921 -0.10886 0.08304 C -0.1165 0.09183 -0.12275 0.10293 -0.13004 0.11219 C -0.13681 0.12491 -0.19271 0.19338 -0.19132 0.24358 C -0.19219 0.24774 -0.19445 0.26671 -0.19323 0.27087 C -0.18924 0.28221 -0.179 0.29354 -0.1724 0.30233 C -0.16632 0.31274 -0.15834 0.32014 -0.15348 0.33171 " pathEditMode="relative" rAng="2247384" ptsTypes="fffffffA">
                                      <p:cBhvr>
                                        <p:cTn id="2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1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8422E-6 C -0.00712 0.00694 -0.01459 0.0162 -0.02257 0.01967 C -0.02657 0.02452 -0.03108 0.02753 -0.0349 0.03239 C -0.04115 0.03979 -0.03629 0.03655 -0.04115 0.03933 C -0.04445 0.04534 -0.04896 0.05274 -0.05348 0.05483 C -0.05782 0.06686 -0.06545 0.07379 -0.07136 0.08282 C -0.079 0.09415 -0.08334 0.10872 -0.0915 0.11936 C -0.1033 0.13486 -0.11528 0.15059 -0.12778 0.16424 C -0.15712 0.19639 -0.11893 0.15314 -0.15104 0.18668 C -0.16493 0.20102 -0.17969 0.22277 -0.19445 0.23433 C -0.20417 0.24196 -0.21545 0.24844 -0.22466 0.25816 C -0.22917 0.26302 -0.23282 0.26903 -0.23785 0.27204 C -0.24427 0.2806 -0.24115 0.27851 -0.24723 0.2806 C -0.25452 0.29401 -0.24236 0.27273 -0.25417 0.28892 C -0.25834 0.29447 -0.26216 0.30257 -0.26493 0.30997 C -0.26754 0.31714 -0.26702 0.3065 -0.26962 0.32131 C -0.27049 0.32547 -0.27118 0.32964 -0.27188 0.3338 C -0.27257 0.33704 -0.27396 0.33958 -0.275 0.34236 C -0.27535 0.34351 -0.2757 0.34652 -0.2757 0.34675 " pathEditMode="relative" rAng="0" ptsTypes="ffffffffffffffffffA">
                                      <p:cBhvr>
                                        <p:cTn id="3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0" y="1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052 -0.00579 C -0.10504 0.05806 -0.13455 0.12537 -0.15642 0.1802 C -0.1625 0.19546 -0.16406 0.21304 -0.17049 0.22808 C -0.17205 0.24057 -0.17344 0.25237 -0.17552 0.26463 C -0.17517 0.28498 -0.19514 0.38121 -0.16701 0.40342 C -0.14583 0.40134 -0.13819 0.39764 -0.1184 0.39764 " pathEditMode="relative" rAng="0" ptsTypes="fffffA">
                                      <p:cBhvr>
                                        <p:cTn id="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2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566E-8 C -0.00157 0.0074 -0.00295 0.01827 -0.00469 0.02221 C -0.00539 0.02776 -0.00625 0.03123 -0.00712 0.03655 C -0.00834 0.04511 -0.00747 0.04141 -0.00834 0.04464 C -0.00903 0.05135 -0.0099 0.05991 -0.01077 0.06246 C -0.01146 0.07587 -0.0132 0.0842 -0.01441 0.09461 C -0.0158 0.10756 -0.01667 0.12422 -0.01823 0.13625 C -0.02066 0.15406 -0.02292 0.1721 -0.02535 0.18783 C -0.03108 0.22484 -0.02361 0.17511 -0.02986 0.21351 C -0.03264 0.22993 -0.03559 0.25515 -0.03837 0.26833 C -0.04045 0.27712 -0.04271 0.28429 -0.04445 0.29563 C -0.04532 0.30095 -0.04601 0.30789 -0.04705 0.31136 C -0.04844 0.32154 -0.04775 0.31899 -0.04896 0.32154 C -0.05035 0.33657 -0.04792 0.31228 -0.05035 0.33102 C -0.05105 0.33727 -0.05191 0.34652 -0.05243 0.35508 C -0.05295 0.36341 -0.05278 0.35091 -0.0533 0.3678 C -0.05348 0.37266 -0.05365 0.37752 -0.05382 0.38237 C -0.05382 0.38584 -0.05434 0.38908 -0.05434 0.39209 C -0.05434 0.39348 -0.05434 0.39672 -0.05434 0.39764 " pathEditMode="relative" rAng="0" ptsTypes="ffffffffffffffffffA">
                                      <p:cBhvr>
                                        <p:cTn id="4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" y="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9" grpId="0" animBg="1"/>
      <p:bldP spid="29" grpId="1" animBg="1"/>
      <p:bldP spid="30" grpId="0" animBg="1"/>
      <p:bldP spid="30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500034" y="996719"/>
            <a:ext cx="7888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Integración Presupuesto - Contabilidad: Gastos</a:t>
            </a:r>
            <a:endParaRPr lang="es-EC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8 Rectángulo redondeado"/>
          <p:cNvSpPr/>
          <p:nvPr/>
        </p:nvSpPr>
        <p:spPr>
          <a:xfrm>
            <a:off x="2267744" y="1848244"/>
            <a:ext cx="4896544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Hecho Económico</a:t>
            </a:r>
          </a:p>
        </p:txBody>
      </p:sp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467544" y="2492896"/>
          <a:ext cx="8352924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1008112"/>
                <a:gridCol w="1152126"/>
                <a:gridCol w="1392154"/>
                <a:gridCol w="1392154"/>
                <a:gridCol w="1392154"/>
              </a:tblGrid>
              <a:tr h="370840"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PRESUPUESTO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Inicial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400" dirty="0" smtClean="0"/>
                        <a:t>Codificado</a:t>
                      </a:r>
                    </a:p>
                    <a:p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Certificado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Comprometido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Devengado</a:t>
                      </a:r>
                      <a:endParaRPr lang="es-EC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Partida Presupuestaria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 smtClean="0"/>
                        <a:t>USD 1000.00</a:t>
                      </a:r>
                      <a:endParaRPr lang="es-EC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6" name="25 Tabla"/>
          <p:cNvGraphicFramePr>
            <a:graphicFrameLocks noGrp="1"/>
          </p:cNvGraphicFramePr>
          <p:nvPr/>
        </p:nvGraphicFramePr>
        <p:xfrm>
          <a:off x="1547665" y="4844504"/>
          <a:ext cx="6408711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6237"/>
                <a:gridCol w="2136237"/>
                <a:gridCol w="2136237"/>
              </a:tblGrid>
              <a:tr h="370840">
                <a:tc>
                  <a:txBody>
                    <a:bodyPr/>
                    <a:lstStyle/>
                    <a:p>
                      <a:r>
                        <a:rPr lang="es-EC" sz="1600" dirty="0" smtClean="0"/>
                        <a:t>CONTABILIDAD</a:t>
                      </a:r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600" dirty="0" smtClean="0"/>
                        <a:t>Debe</a:t>
                      </a:r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600" dirty="0" smtClean="0"/>
                        <a:t>Haber</a:t>
                      </a:r>
                    </a:p>
                    <a:p>
                      <a:pPr algn="ctr"/>
                      <a:endParaRPr lang="es-EC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C" sz="1600" dirty="0" smtClean="0"/>
                        <a:t>Contra cuenta</a:t>
                      </a:r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C" sz="1600" dirty="0" smtClean="0"/>
                        <a:t>Cuenta x Pagar</a:t>
                      </a:r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" name="28 CuadroTexto"/>
          <p:cNvSpPr txBox="1"/>
          <p:nvPr/>
        </p:nvSpPr>
        <p:spPr>
          <a:xfrm>
            <a:off x="467544" y="2996952"/>
            <a:ext cx="1357285" cy="51077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GRUPO DE GASTO</a:t>
            </a:r>
          </a:p>
          <a:p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PRESUPUESTARIO</a:t>
            </a:r>
            <a:endParaRPr lang="es-EC" sz="1200" dirty="0"/>
          </a:p>
        </p:txBody>
      </p:sp>
      <p:sp>
        <p:nvSpPr>
          <p:cNvPr id="30" name="29 CuadroTexto"/>
          <p:cNvSpPr txBox="1"/>
          <p:nvPr/>
        </p:nvSpPr>
        <p:spPr>
          <a:xfrm>
            <a:off x="467544" y="2996952"/>
            <a:ext cx="1329836" cy="51077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ITEM</a:t>
            </a:r>
          </a:p>
          <a:p>
            <a:pPr algn="ctr"/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PRESUPUESTARIO</a:t>
            </a:r>
            <a:endParaRPr lang="es-EC" sz="1200" dirty="0"/>
          </a:p>
        </p:txBody>
      </p:sp>
      <p:sp>
        <p:nvSpPr>
          <p:cNvPr id="35" name="34 CuadroTexto"/>
          <p:cNvSpPr txBox="1"/>
          <p:nvPr/>
        </p:nvSpPr>
        <p:spPr>
          <a:xfrm>
            <a:off x="7524328" y="3068960"/>
            <a:ext cx="1023028" cy="30646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USD 1000.00</a:t>
            </a:r>
            <a:endParaRPr lang="es-EC" sz="1200" dirty="0"/>
          </a:p>
        </p:txBody>
      </p:sp>
      <p:sp>
        <p:nvSpPr>
          <p:cNvPr id="36" name="35 CuadroTexto"/>
          <p:cNvSpPr txBox="1"/>
          <p:nvPr/>
        </p:nvSpPr>
        <p:spPr>
          <a:xfrm>
            <a:off x="7524328" y="3068960"/>
            <a:ext cx="1023028" cy="30646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C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USD 1000.00</a:t>
            </a:r>
            <a:endParaRPr lang="es-EC" sz="1200" dirty="0"/>
          </a:p>
        </p:txBody>
      </p:sp>
    </p:spTree>
    <p:extLst>
      <p:ext uri="{BB962C8B-B14F-4D97-AF65-F5344CB8AC3E}">
        <p14:creationId xmlns:p14="http://schemas.microsoft.com/office/powerpoint/2010/main" val="326384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59473E-6 C -0.00399 0.05158 -0.03003 0.10571 -0.04947 0.14989 C -0.05486 0.16215 -0.05625 0.17626 -0.06197 0.18852 C -0.06336 0.19847 -0.06458 0.20819 -0.06631 0.2179 C -0.06614 0.23432 -0.08385 0.31205 -0.05885 0.32986 C -0.0401 0.32824 -0.03333 0.32523 -0.01579 0.32523 " pathEditMode="relative" rAng="0" ptsTypes="fffffA"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0" y="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64168E-6 C -0.00955 0.00694 -0.01979 0.0162 -0.03055 0.01966 C -0.03593 0.02452 -0.04201 0.02753 -0.04739 0.03239 C -0.05573 0.03979 -0.0493 0.03655 -0.05573 0.03933 C -0.06024 0.04534 -0.06632 0.05274 -0.07257 0.05483 C -0.07847 0.06685 -0.08871 0.07379 -0.09687 0.08282 C -0.10712 0.09415 -0.11319 0.10872 -0.12413 0.11936 C -0.14027 0.13486 -0.15659 0.15059 -0.17361 0.16424 C -0.21337 0.19639 -0.16146 0.15314 -0.20521 0.18668 C -0.22396 0.20102 -0.24409 0.22276 -0.26423 0.23433 C -0.27743 0.24196 -0.29271 0.24844 -0.30521 0.25816 C -0.31128 0.26301 -0.31632 0.26903 -0.32309 0.27204 C -0.33194 0.28059 -0.3276 0.27851 -0.33576 0.28059 C -0.34583 0.29401 -0.32916 0.27273 -0.34531 0.28892 C -0.35087 0.29447 -0.35607 0.30257 -0.35989 0.30997 C -0.36354 0.31714 -0.36267 0.3065 -0.36632 0.32131 C -0.36736 0.32547 -0.3684 0.32963 -0.36944 0.3338 C -0.37031 0.33704 -0.37222 0.33958 -0.37361 0.34236 C -0.37413 0.34351 -0.37465 0.34652 -0.37465 0.34652 " pathEditMode="relative" ptsTypes="ffffffffffffffffffA">
                                      <p:cBhvr>
                                        <p:cTn id="3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31 0.01526 C -0.07726 0.0458 -0.08056 0.0532 -0.08594 0.08026 C -0.08854 0.1219 -0.08472 0.07055 -0.09011 0.11566 C -0.09202 0.13185 -0.09202 0.14897 -0.09323 0.16562 C -0.09306 0.18459 -0.10417 0.30742 -0.08368 0.35507 C -0.08264 0.35993 -0.07674 0.38098 -0.07431 0.38353 C -0.06719 0.3907 -0.05591 0.39162 -0.04792 0.39347 C -0.03976 0.39787 -0.0316 0.39694 -0.02379 0.40342 " pathEditMode="relative" rAng="0" ptsTypes="fffffffA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" y="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566E-8 C -0.00382 0.00763 -0.00764 0.01874 -0.01181 0.0229 C -0.01389 0.02845 -0.01615 0.03215 -0.0184 0.03747 C -0.02153 0.04626 -0.0191 0.04279 -0.02153 0.0458 C -0.02326 0.05297 -0.02552 0.06176 -0.02795 0.06431 C -0.03021 0.07819 -0.0342 0.08651 -0.03733 0.09715 C -0.04115 0.11057 -0.0434 0.12769 -0.04757 0.13995 C -0.05382 0.15845 -0.06007 0.17673 -0.06667 0.19292 C -0.08177 0.23086 -0.06198 0.17974 -0.07865 0.21929 C -0.08594 0.23618 -0.09358 0.26186 -0.10122 0.27527 C -0.10642 0.28429 -0.11215 0.29193 -0.11701 0.30349 C -0.11927 0.30904 -0.12118 0.31622 -0.12379 0.31969 C -0.12726 0.32986 -0.12552 0.32755 -0.12865 0.32986 C -0.13264 0.34559 -0.12604 0.32061 -0.13229 0.33958 C -0.13438 0.34606 -0.13646 0.35554 -0.13785 0.36433 C -0.13924 0.37289 -0.13906 0.36017 -0.14028 0.37752 C -0.1408 0.3826 -0.14115 0.38769 -0.14167 0.39255 C -0.14184 0.39625 -0.14271 0.39926 -0.14323 0.4025 C -0.1434 0.40412 -0.1434 0.40736 -0.1434 0.40805 " pathEditMode="relative" rAng="0" ptsTypes="ffffffffffffffffffA">
                                      <p:cBhvr>
                                        <p:cTn id="4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0" y="2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9" grpId="0" animBg="1"/>
      <p:bldP spid="29" grpId="1" animBg="1"/>
      <p:bldP spid="30" grpId="0" animBg="1"/>
      <p:bldP spid="30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Título"/>
          <p:cNvSpPr txBox="1">
            <a:spLocks/>
          </p:cNvSpPr>
          <p:nvPr/>
        </p:nvSpPr>
        <p:spPr>
          <a:xfrm>
            <a:off x="1835696" y="629816"/>
            <a:ext cx="64910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Código Orgánico de Planificación y Finanzas Públicas</a:t>
            </a:r>
            <a:endParaRPr lang="es-CR" sz="36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13 Forma libre"/>
          <p:cNvSpPr/>
          <p:nvPr/>
        </p:nvSpPr>
        <p:spPr bwMode="auto">
          <a:xfrm>
            <a:off x="1841501" y="1714489"/>
            <a:ext cx="7018337" cy="4387854"/>
          </a:xfrm>
          <a:custGeom>
            <a:avLst/>
            <a:gdLst>
              <a:gd name="connsiteX0" fmla="*/ 552090 w 3312476"/>
              <a:gd name="connsiteY0" fmla="*/ 0 h 7018990"/>
              <a:gd name="connsiteX1" fmla="*/ 2760386 w 3312476"/>
              <a:gd name="connsiteY1" fmla="*/ 0 h 7018990"/>
              <a:gd name="connsiteX2" fmla="*/ 3150773 w 3312476"/>
              <a:gd name="connsiteY2" fmla="*/ 161704 h 7018990"/>
              <a:gd name="connsiteX3" fmla="*/ 3312476 w 3312476"/>
              <a:gd name="connsiteY3" fmla="*/ 552091 h 7018990"/>
              <a:gd name="connsiteX4" fmla="*/ 3312476 w 3312476"/>
              <a:gd name="connsiteY4" fmla="*/ 7018990 h 7018990"/>
              <a:gd name="connsiteX5" fmla="*/ 3312476 w 3312476"/>
              <a:gd name="connsiteY5" fmla="*/ 7018990 h 7018990"/>
              <a:gd name="connsiteX6" fmla="*/ 3312476 w 3312476"/>
              <a:gd name="connsiteY6" fmla="*/ 7018990 h 7018990"/>
              <a:gd name="connsiteX7" fmla="*/ 0 w 3312476"/>
              <a:gd name="connsiteY7" fmla="*/ 7018990 h 7018990"/>
              <a:gd name="connsiteX8" fmla="*/ 0 w 3312476"/>
              <a:gd name="connsiteY8" fmla="*/ 7018990 h 7018990"/>
              <a:gd name="connsiteX9" fmla="*/ 0 w 3312476"/>
              <a:gd name="connsiteY9" fmla="*/ 7018990 h 7018990"/>
              <a:gd name="connsiteX10" fmla="*/ 0 w 3312476"/>
              <a:gd name="connsiteY10" fmla="*/ 552090 h 7018990"/>
              <a:gd name="connsiteX11" fmla="*/ 161704 w 3312476"/>
              <a:gd name="connsiteY11" fmla="*/ 161703 h 7018990"/>
              <a:gd name="connsiteX12" fmla="*/ 552091 w 3312476"/>
              <a:gd name="connsiteY12" fmla="*/ 0 h 7018990"/>
              <a:gd name="connsiteX13" fmla="*/ 552090 w 3312476"/>
              <a:gd name="connsiteY13" fmla="*/ 0 h 7018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12476" h="7018990">
                <a:moveTo>
                  <a:pt x="3312476" y="1169855"/>
                </a:moveTo>
                <a:lnTo>
                  <a:pt x="3312476" y="5849135"/>
                </a:lnTo>
                <a:cubicBezTo>
                  <a:pt x="3312476" y="6159399"/>
                  <a:pt x="3285025" y="6456957"/>
                  <a:pt x="3236163" y="6676348"/>
                </a:cubicBezTo>
                <a:cubicBezTo>
                  <a:pt x="3187301" y="6895738"/>
                  <a:pt x="3121029" y="7018989"/>
                  <a:pt x="3051927" y="7018989"/>
                </a:cubicBezTo>
                <a:lnTo>
                  <a:pt x="0" y="7018989"/>
                </a:lnTo>
                <a:lnTo>
                  <a:pt x="0" y="7018989"/>
                </a:lnTo>
                <a:lnTo>
                  <a:pt x="0" y="7018989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3051928" y="1"/>
                </a:lnTo>
                <a:cubicBezTo>
                  <a:pt x="3121029" y="1"/>
                  <a:pt x="3187301" y="123254"/>
                  <a:pt x="3236163" y="342645"/>
                </a:cubicBezTo>
                <a:cubicBezTo>
                  <a:pt x="3285026" y="562035"/>
                  <a:pt x="3312476" y="859593"/>
                  <a:pt x="3312476" y="1169857"/>
                </a:cubicBezTo>
                <a:lnTo>
                  <a:pt x="3312476" y="1169855"/>
                </a:lnTo>
                <a:close/>
              </a:path>
            </a:pathLst>
          </a:custGeom>
          <a:solidFill>
            <a:schemeClr val="lt1">
              <a:hueOff val="0"/>
              <a:satOff val="0"/>
              <a:lumOff val="0"/>
              <a:alpha val="2000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6" tIns="173132" rIns="173132" bIns="173132" spcCol="1270" anchor="ctr"/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defRPr/>
            </a:pPr>
            <a:r>
              <a:rPr lang="es-EC" sz="32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C" sz="32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El 22 de Octubre de 2010 se emitió el Código Orgánico de Planificación y Finanzas Públicas</a:t>
            </a:r>
          </a:p>
        </p:txBody>
      </p:sp>
      <p:pic>
        <p:nvPicPr>
          <p:cNvPr id="15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747369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Título"/>
          <p:cNvSpPr txBox="1">
            <a:spLocks/>
          </p:cNvSpPr>
          <p:nvPr/>
        </p:nvSpPr>
        <p:spPr>
          <a:xfrm>
            <a:off x="2267744" y="274638"/>
            <a:ext cx="64190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Código Orgánico de Planificación y Finanzas Públicas</a:t>
            </a:r>
            <a:endParaRPr lang="es-CR" sz="36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3" name="3 Grupo"/>
          <p:cNvGrpSpPr>
            <a:grpSpLocks/>
          </p:cNvGrpSpPr>
          <p:nvPr/>
        </p:nvGrpSpPr>
        <p:grpSpPr bwMode="auto">
          <a:xfrm>
            <a:off x="304008" y="1714488"/>
            <a:ext cx="8555830" cy="4387855"/>
            <a:chOff x="249061" y="1544608"/>
            <a:chExt cx="8555897" cy="4387940"/>
          </a:xfrm>
        </p:grpSpPr>
        <p:sp>
          <p:nvSpPr>
            <p:cNvPr id="13" name="12 Forma libre"/>
            <p:cNvSpPr/>
            <p:nvPr/>
          </p:nvSpPr>
          <p:spPr>
            <a:xfrm>
              <a:off x="249061" y="1544608"/>
              <a:ext cx="1512168" cy="2160240"/>
            </a:xfrm>
            <a:custGeom>
              <a:avLst/>
              <a:gdLst>
                <a:gd name="connsiteX0" fmla="*/ 0 w 1417904"/>
                <a:gd name="connsiteY0" fmla="*/ 0 h 1122644"/>
                <a:gd name="connsiteX1" fmla="*/ 856582 w 1417904"/>
                <a:gd name="connsiteY1" fmla="*/ 0 h 1122644"/>
                <a:gd name="connsiteX2" fmla="*/ 1417904 w 1417904"/>
                <a:gd name="connsiteY2" fmla="*/ 561322 h 1122644"/>
                <a:gd name="connsiteX3" fmla="*/ 856582 w 1417904"/>
                <a:gd name="connsiteY3" fmla="*/ 1122644 h 1122644"/>
                <a:gd name="connsiteX4" fmla="*/ 0 w 1417904"/>
                <a:gd name="connsiteY4" fmla="*/ 1122644 h 1122644"/>
                <a:gd name="connsiteX5" fmla="*/ 561322 w 1417904"/>
                <a:gd name="connsiteY5" fmla="*/ 561322 h 1122644"/>
                <a:gd name="connsiteX6" fmla="*/ 0 w 1417904"/>
                <a:gd name="connsiteY6" fmla="*/ 0 h 112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7904" h="1122644">
                  <a:moveTo>
                    <a:pt x="1417904" y="0"/>
                  </a:moveTo>
                  <a:lnTo>
                    <a:pt x="1417904" y="678210"/>
                  </a:lnTo>
                  <a:lnTo>
                    <a:pt x="708952" y="1122644"/>
                  </a:lnTo>
                  <a:lnTo>
                    <a:pt x="0" y="678210"/>
                  </a:lnTo>
                  <a:lnTo>
                    <a:pt x="0" y="0"/>
                  </a:lnTo>
                  <a:lnTo>
                    <a:pt x="708952" y="444434"/>
                  </a:lnTo>
                  <a:lnTo>
                    <a:pt x="1417904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6350" tIns="567672" rIns="6350" bIns="567672" spcCol="1270" anchor="ctr"/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COPLAFIP</a:t>
              </a:r>
            </a:p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Art. 70 </a:t>
              </a:r>
            </a:p>
          </p:txBody>
        </p:sp>
        <p:sp>
          <p:nvSpPr>
            <p:cNvPr id="14" name="13 Forma libre"/>
            <p:cNvSpPr/>
            <p:nvPr/>
          </p:nvSpPr>
          <p:spPr>
            <a:xfrm>
              <a:off x="1786566" y="1544609"/>
              <a:ext cx="7018392" cy="4387939"/>
            </a:xfrm>
            <a:custGeom>
              <a:avLst/>
              <a:gdLst>
                <a:gd name="connsiteX0" fmla="*/ 552090 w 3312476"/>
                <a:gd name="connsiteY0" fmla="*/ 0 h 7018990"/>
                <a:gd name="connsiteX1" fmla="*/ 2760386 w 3312476"/>
                <a:gd name="connsiteY1" fmla="*/ 0 h 7018990"/>
                <a:gd name="connsiteX2" fmla="*/ 3150773 w 3312476"/>
                <a:gd name="connsiteY2" fmla="*/ 161704 h 7018990"/>
                <a:gd name="connsiteX3" fmla="*/ 3312476 w 3312476"/>
                <a:gd name="connsiteY3" fmla="*/ 552091 h 7018990"/>
                <a:gd name="connsiteX4" fmla="*/ 3312476 w 3312476"/>
                <a:gd name="connsiteY4" fmla="*/ 7018990 h 7018990"/>
                <a:gd name="connsiteX5" fmla="*/ 3312476 w 3312476"/>
                <a:gd name="connsiteY5" fmla="*/ 7018990 h 7018990"/>
                <a:gd name="connsiteX6" fmla="*/ 3312476 w 3312476"/>
                <a:gd name="connsiteY6" fmla="*/ 7018990 h 7018990"/>
                <a:gd name="connsiteX7" fmla="*/ 0 w 3312476"/>
                <a:gd name="connsiteY7" fmla="*/ 7018990 h 7018990"/>
                <a:gd name="connsiteX8" fmla="*/ 0 w 3312476"/>
                <a:gd name="connsiteY8" fmla="*/ 7018990 h 7018990"/>
                <a:gd name="connsiteX9" fmla="*/ 0 w 3312476"/>
                <a:gd name="connsiteY9" fmla="*/ 7018990 h 7018990"/>
                <a:gd name="connsiteX10" fmla="*/ 0 w 3312476"/>
                <a:gd name="connsiteY10" fmla="*/ 552090 h 7018990"/>
                <a:gd name="connsiteX11" fmla="*/ 161704 w 3312476"/>
                <a:gd name="connsiteY11" fmla="*/ 161703 h 7018990"/>
                <a:gd name="connsiteX12" fmla="*/ 552091 w 3312476"/>
                <a:gd name="connsiteY12" fmla="*/ 0 h 7018990"/>
                <a:gd name="connsiteX13" fmla="*/ 552090 w 3312476"/>
                <a:gd name="connsiteY13" fmla="*/ 0 h 7018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12476" h="7018990">
                  <a:moveTo>
                    <a:pt x="3312476" y="1169855"/>
                  </a:moveTo>
                  <a:lnTo>
                    <a:pt x="3312476" y="5849135"/>
                  </a:lnTo>
                  <a:cubicBezTo>
                    <a:pt x="3312476" y="6159399"/>
                    <a:pt x="3285025" y="6456957"/>
                    <a:pt x="3236163" y="6676348"/>
                  </a:cubicBezTo>
                  <a:cubicBezTo>
                    <a:pt x="3187301" y="6895738"/>
                    <a:pt x="3121029" y="7018989"/>
                    <a:pt x="3051927" y="7018989"/>
                  </a:cubicBezTo>
                  <a:lnTo>
                    <a:pt x="0" y="7018989"/>
                  </a:lnTo>
                  <a:lnTo>
                    <a:pt x="0" y="7018989"/>
                  </a:lnTo>
                  <a:lnTo>
                    <a:pt x="0" y="7018989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051928" y="1"/>
                  </a:lnTo>
                  <a:cubicBezTo>
                    <a:pt x="3121029" y="1"/>
                    <a:pt x="3187301" y="123254"/>
                    <a:pt x="3236163" y="342645"/>
                  </a:cubicBezTo>
                  <a:cubicBezTo>
                    <a:pt x="3285026" y="562035"/>
                    <a:pt x="3312476" y="859593"/>
                    <a:pt x="3312476" y="1169857"/>
                  </a:cubicBezTo>
                  <a:lnTo>
                    <a:pt x="3312476" y="1169855"/>
                  </a:lnTo>
                  <a:close/>
                </a:path>
              </a:pathLst>
            </a:custGeom>
            <a:solidFill>
              <a:schemeClr val="lt1">
                <a:hueOff val="0"/>
                <a:satOff val="0"/>
                <a:lumOff val="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8016" tIns="173132" rIns="173132" bIns="173132" spcCol="1270" anchor="ctr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s-EC" sz="3200" b="1" dirty="0" smtClean="0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50800" dist="63500" dir="9600000" algn="t" rotWithShape="0">
                      <a:prstClr val="black">
                        <a:alpha val="40000"/>
                      </a:prstClr>
                    </a:outerShdw>
                  </a:effectLst>
                </a:rPr>
                <a:t> SISTEMA NACIONAL DE FINANZAS PÚBLICAS</a:t>
              </a:r>
            </a:p>
            <a:p>
              <a:pPr marL="171450" lvl="1" indent="-171450" algn="just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s-EC" sz="4000" b="1" dirty="0" smtClean="0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50800" dist="63500" dir="9600000" algn="t" rotWithShape="0">
                      <a:prstClr val="black">
                        <a:alpha val="40000"/>
                      </a:prstClr>
                    </a:outerShdw>
                  </a:effectLst>
                </a:rPr>
                <a:t> </a:t>
              </a:r>
              <a:r>
                <a:rPr lang="es-EC" sz="2400" dirty="0" smtClean="0">
                  <a:solidFill>
                    <a:schemeClr val="bg1">
                      <a:lumMod val="50000"/>
                    </a:schemeClr>
                  </a:solidFill>
                </a:rPr>
                <a:t>El </a:t>
              </a:r>
              <a:r>
                <a:rPr lang="es-EC" sz="2400" dirty="0">
                  <a:solidFill>
                    <a:schemeClr val="bg1">
                      <a:lumMod val="50000"/>
                    </a:schemeClr>
                  </a:solidFill>
                </a:rPr>
                <a:t>SINFIP comprende el conjunto de normas, políticas, instrumentos, procesos, actividades, registros y operaciones que las entidades y organismos del Sector Público, deben realizar con el objeto de gestionar en forma programada los ingresos, gastos y financiamiento públicos, con sujeción al Plan Nacional de Desarrollo y a las políticas públicas establecidas en esta Ley. </a:t>
              </a:r>
            </a:p>
          </p:txBody>
        </p:sp>
      </p:grpSp>
      <p:pic>
        <p:nvPicPr>
          <p:cNvPr id="15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747369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500034" y="996719"/>
            <a:ext cx="3857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Sistema Nacional de Finanzas Públicas: Componentes</a:t>
            </a:r>
            <a:endParaRPr lang="es-EC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1907704" y="1643050"/>
          <a:ext cx="70934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011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3BC583-814D-4AE4-BEC9-5F877DDF5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793BC583-814D-4AE4-BEC9-5F877DDF5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793BC583-814D-4AE4-BEC9-5F877DDF5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graphicEl>
                                              <a:dgm id="{793BC583-814D-4AE4-BEC9-5F877DDF5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graphicEl>
                                              <a:dgm id="{793BC583-814D-4AE4-BEC9-5F877DDF5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330A81-F38C-4F68-8993-7DB82A225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87330A81-F38C-4F68-8993-7DB82A225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87330A81-F38C-4F68-8993-7DB82A225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87330A81-F38C-4F68-8993-7DB82A225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graphicEl>
                                              <a:dgm id="{87330A81-F38C-4F68-8993-7DB82A2250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2495A40-C775-468E-B698-29E62FD8F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graphicEl>
                                              <a:dgm id="{B2495A40-C775-468E-B698-29E62FD8F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B2495A40-C775-468E-B698-29E62FD8F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B2495A40-C775-468E-B698-29E62FD8F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graphicEl>
                                              <a:dgm id="{B2495A40-C775-468E-B698-29E62FD8F6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8C7D484-647B-450B-9334-9D577C5DF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graphicEl>
                                              <a:dgm id="{68C7D484-647B-450B-9334-9D577C5DF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graphicEl>
                                              <a:dgm id="{68C7D484-647B-450B-9334-9D577C5DF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68C7D484-647B-450B-9334-9D577C5DF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graphicEl>
                                              <a:dgm id="{68C7D484-647B-450B-9334-9D577C5DF9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D47CAF-7F8D-46AF-8008-F9E9B58EE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A7D47CAF-7F8D-46AF-8008-F9E9B58EE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A7D47CAF-7F8D-46AF-8008-F9E9B58EE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A7D47CAF-7F8D-46AF-8008-F9E9B58EE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A7D47CAF-7F8D-46AF-8008-F9E9B58EE2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C3F63E-B59E-49B5-A977-E73915865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graphicEl>
                                              <a:dgm id="{ABC3F63E-B59E-49B5-A977-E73915865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graphicEl>
                                              <a:dgm id="{ABC3F63E-B59E-49B5-A977-E73915865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graphicEl>
                                              <a:dgm id="{ABC3F63E-B59E-49B5-A977-E73915865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graphicEl>
                                              <a:dgm id="{ABC3F63E-B59E-49B5-A977-E73915865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D3632D-300C-4951-AEF2-D65E24C8A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graphicEl>
                                              <a:dgm id="{58D3632D-300C-4951-AEF2-D65E24C8A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graphicEl>
                                              <a:dgm id="{58D3632D-300C-4951-AEF2-D65E24C8A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graphicEl>
                                              <a:dgm id="{58D3632D-300C-4951-AEF2-D65E24C8A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58D3632D-300C-4951-AEF2-D65E24C8AD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9B28E5-5D04-4A94-956D-E66C0714B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graphicEl>
                                              <a:dgm id="{559B28E5-5D04-4A94-956D-E66C0714B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559B28E5-5D04-4A94-956D-E66C0714B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559B28E5-5D04-4A94-956D-E66C0714B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>
                                            <p:graphicEl>
                                              <a:dgm id="{559B28E5-5D04-4A94-956D-E66C0714BB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61A14C-BA82-4C5C-9950-114125BA95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graphicEl>
                                              <a:dgm id="{2C61A14C-BA82-4C5C-9950-114125BA95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graphicEl>
                                              <a:dgm id="{2C61A14C-BA82-4C5C-9950-114125BA95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graphicEl>
                                              <a:dgm id="{2C61A14C-BA82-4C5C-9950-114125BA95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>
                                            <p:graphicEl>
                                              <a:dgm id="{2C61A14C-BA82-4C5C-9950-114125BA95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6C71831-0E40-4F81-A2F9-EC220ACE4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B6C71831-0E40-4F81-A2F9-EC220ACE4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graphicEl>
                                              <a:dgm id="{B6C71831-0E40-4F81-A2F9-EC220ACE4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graphicEl>
                                              <a:dgm id="{B6C71831-0E40-4F81-A2F9-EC220ACE4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B6C71831-0E40-4F81-A2F9-EC220ACE46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AFABDD-1A15-4760-840B-3663CB486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graphicEl>
                                              <a:dgm id="{2CAFABDD-1A15-4760-840B-3663CB486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>
                                            <p:graphicEl>
                                              <a:dgm id="{2CAFABDD-1A15-4760-840B-3663CB486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graphicEl>
                                              <a:dgm id="{2CAFABDD-1A15-4760-840B-3663CB486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>
                                            <p:graphicEl>
                                              <a:dgm id="{2CAFABDD-1A15-4760-840B-3663CB4865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EA89B6C-21E8-4045-B345-E92B4E40E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>
                                            <p:graphicEl>
                                              <a:dgm id="{6EA89B6C-21E8-4045-B345-E92B4E40E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>
                                            <p:graphicEl>
                                              <a:dgm id="{6EA89B6C-21E8-4045-B345-E92B4E40E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graphicEl>
                                              <a:dgm id="{6EA89B6C-21E8-4045-B345-E92B4E40E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>
                                            <p:graphicEl>
                                              <a:dgm id="{6EA89B6C-21E8-4045-B345-E92B4E40E1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5394B9-76D6-4A10-B5BE-5879061A8B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graphicEl>
                                              <a:dgm id="{585394B9-76D6-4A10-B5BE-5879061A8B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>
                                            <p:graphicEl>
                                              <a:dgm id="{585394B9-76D6-4A10-B5BE-5879061A8B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>
                                            <p:graphicEl>
                                              <a:dgm id="{585394B9-76D6-4A10-B5BE-5879061A8B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">
                                            <p:graphicEl>
                                              <a:dgm id="{585394B9-76D6-4A10-B5BE-5879061A8B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6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251520" y="996719"/>
            <a:ext cx="3857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Sistema Nacional de Finanzas Públicas: Características</a:t>
            </a:r>
            <a:endParaRPr lang="es-EC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2843808" y="1643050"/>
          <a:ext cx="6157348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011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5101AF-8ACA-4265-9DAB-250FB3107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775101AF-8ACA-4265-9DAB-250FB3107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775101AF-8ACA-4265-9DAB-250FB3107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graphicEl>
                                              <a:dgm id="{775101AF-8ACA-4265-9DAB-250FB3107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graphicEl>
                                              <a:dgm id="{775101AF-8ACA-4265-9DAB-250FB3107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D5DC9A7-1AE0-40F1-901C-F9157522B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0D5DC9A7-1AE0-40F1-901C-F9157522B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0D5DC9A7-1AE0-40F1-901C-F9157522B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0D5DC9A7-1AE0-40F1-901C-F9157522B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graphicEl>
                                              <a:dgm id="{0D5DC9A7-1AE0-40F1-901C-F9157522B5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78E45E3-4B2E-4A26-9F7D-F128CAE7A6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graphicEl>
                                              <a:dgm id="{678E45E3-4B2E-4A26-9F7D-F128CAE7A6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678E45E3-4B2E-4A26-9F7D-F128CAE7A6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678E45E3-4B2E-4A26-9F7D-F128CAE7A6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graphicEl>
                                              <a:dgm id="{678E45E3-4B2E-4A26-9F7D-F128CAE7A6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2767D50-140F-422B-901C-A55E7BA0DE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graphicEl>
                                              <a:dgm id="{D2767D50-140F-422B-901C-A55E7BA0DE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graphicEl>
                                              <a:dgm id="{D2767D50-140F-422B-901C-A55E7BA0DE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D2767D50-140F-422B-901C-A55E7BA0DE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graphicEl>
                                              <a:dgm id="{D2767D50-140F-422B-901C-A55E7BA0DE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12011B-D5FC-4CF0-92DD-36BAAE512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FB12011B-D5FC-4CF0-92DD-36BAAE512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FB12011B-D5FC-4CF0-92DD-36BAAE512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FB12011B-D5FC-4CF0-92DD-36BAAE512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FB12011B-D5FC-4CF0-92DD-36BAAE512E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54AF40-E36A-4080-A89E-56D093F18F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graphicEl>
                                              <a:dgm id="{5B54AF40-E36A-4080-A89E-56D093F18F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graphicEl>
                                              <a:dgm id="{5B54AF40-E36A-4080-A89E-56D093F18F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graphicEl>
                                              <a:dgm id="{5B54AF40-E36A-4080-A89E-56D093F18F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graphicEl>
                                              <a:dgm id="{5B54AF40-E36A-4080-A89E-56D093F18F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45A66E-1BB3-42DA-B88A-4E484272FB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graphicEl>
                                              <a:dgm id="{3E45A66E-1BB3-42DA-B88A-4E484272FB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graphicEl>
                                              <a:dgm id="{3E45A66E-1BB3-42DA-B88A-4E484272FB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graphicEl>
                                              <a:dgm id="{3E45A66E-1BB3-42DA-B88A-4E484272FB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3E45A66E-1BB3-42DA-B88A-4E484272FB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1D23AB2-C6CE-4F0B-84D1-992386CFA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graphicEl>
                                              <a:dgm id="{A1D23AB2-C6CE-4F0B-84D1-992386CFA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A1D23AB2-C6CE-4F0B-84D1-992386CFA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A1D23AB2-C6CE-4F0B-84D1-992386CFA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>
                                            <p:graphicEl>
                                              <a:dgm id="{A1D23AB2-C6CE-4F0B-84D1-992386CFA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C83943-F205-4B3E-AE2E-0E4E60FC8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graphicEl>
                                              <a:dgm id="{96C83943-F205-4B3E-AE2E-0E4E60FC8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graphicEl>
                                              <a:dgm id="{96C83943-F205-4B3E-AE2E-0E4E60FC8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graphicEl>
                                              <a:dgm id="{96C83943-F205-4B3E-AE2E-0E4E60FC8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>
                                            <p:graphicEl>
                                              <a:dgm id="{96C83943-F205-4B3E-AE2E-0E4E60FC8E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F040743-3EE3-496C-942F-E6F4D1863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AF040743-3EE3-496C-942F-E6F4D1863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graphicEl>
                                              <a:dgm id="{AF040743-3EE3-496C-942F-E6F4D1863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graphicEl>
                                              <a:dgm id="{AF040743-3EE3-496C-942F-E6F4D1863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AF040743-3EE3-496C-942F-E6F4D1863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FFE557-2060-4AA1-8FAC-4401DF7BD4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graphicEl>
                                              <a:dgm id="{FCFFE557-2060-4AA1-8FAC-4401DF7BD4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>
                                            <p:graphicEl>
                                              <a:dgm id="{FCFFE557-2060-4AA1-8FAC-4401DF7BD4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graphicEl>
                                              <a:dgm id="{FCFFE557-2060-4AA1-8FAC-4401DF7BD4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>
                                            <p:graphicEl>
                                              <a:dgm id="{FCFFE557-2060-4AA1-8FAC-4401DF7BD4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F7FEC1-D5DA-4A37-B6B8-A2E26061A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graphicEl>
                                              <a:dgm id="{07F7FEC1-D5DA-4A37-B6B8-A2E26061A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>
                                            <p:graphicEl>
                                              <a:dgm id="{07F7FEC1-D5DA-4A37-B6B8-A2E26061A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>
                                            <p:graphicEl>
                                              <a:dgm id="{07F7FEC1-D5DA-4A37-B6B8-A2E26061A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">
                                            <p:graphicEl>
                                              <a:dgm id="{07F7FEC1-D5DA-4A37-B6B8-A2E26061A2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6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500034" y="996719"/>
            <a:ext cx="3857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Sistema Nacional de Finanzas Públicas: Pasos realizados</a:t>
            </a:r>
            <a:endParaRPr lang="es-EC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11 Diagrama"/>
          <p:cNvGraphicFramePr/>
          <p:nvPr/>
        </p:nvGraphicFramePr>
        <p:xfrm>
          <a:off x="3779912" y="1700808"/>
          <a:ext cx="504056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5011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3F05FE7-5A3C-4F89-9AE4-B299151451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>
                                            <p:graphicEl>
                                              <a:dgm id="{13F05FE7-5A3C-4F89-9AE4-B299151451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3217FCF-82DA-4A8E-BFBD-2AAB49D812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>
                                            <p:graphicEl>
                                              <a:dgm id="{43217FCF-82DA-4A8E-BFBD-2AAB49D812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6B8CC69-6782-458E-A59F-BB37DDA4A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>
                                            <p:graphicEl>
                                              <a:dgm id="{56B8CC69-6782-458E-A59F-BB37DDA4A4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751B9BB-DEE6-4440-8F91-0C1287D91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>
                                            <p:graphicEl>
                                              <a:dgm id="{A751B9BB-DEE6-4440-8F91-0C1287D91E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21082D9-35DE-4ACA-BA74-2C326D9D50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">
                                            <p:graphicEl>
                                              <a:dgm id="{021082D9-35DE-4ACA-BA74-2C326D9D50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0C8EB0E-400F-4434-BD6D-D9C001626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>
                                            <p:graphicEl>
                                              <a:dgm id="{10C8EB0E-400F-4434-BD6D-D9C0016268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591DB2C-1A5F-4071-9F11-5EECDD19DF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>
                                            <p:graphicEl>
                                              <a:dgm id="{2591DB2C-1A5F-4071-9F11-5EECDD19DF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DE129D1-F32A-40DC-8BD7-C39B99DC52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2">
                                            <p:graphicEl>
                                              <a:dgm id="{FDE129D1-F32A-40DC-8BD7-C39B99DC52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12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500034" y="996719"/>
            <a:ext cx="3857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Sistema Nacional de Finanzas Públicas: Pasos realizados</a:t>
            </a:r>
            <a:endParaRPr lang="es-EC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11 Diagrama"/>
          <p:cNvGraphicFramePr/>
          <p:nvPr/>
        </p:nvGraphicFramePr>
        <p:xfrm>
          <a:off x="3779912" y="1700808"/>
          <a:ext cx="504056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5011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3D3B268-ACD8-41A4-A594-DCC8F07639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>
                                            <p:graphicEl>
                                              <a:dgm id="{B3D3B268-ACD8-41A4-A594-DCC8F07639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9CA31-0189-4095-96D3-D0979DD5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">
                                            <p:graphicEl>
                                              <a:dgm id="{2819CA31-0189-4095-96D3-D0979DD5C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B384173-2A1E-4062-88E6-F0228A9A63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">
                                            <p:graphicEl>
                                              <a:dgm id="{DB384173-2A1E-4062-88E6-F0228A9A63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DEC0E8D-8618-49BA-BB0E-002C93220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>
                                            <p:graphicEl>
                                              <a:dgm id="{0DEC0E8D-8618-49BA-BB0E-002C932200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12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500034" y="996719"/>
            <a:ext cx="3857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Sistema Nacional de Finanzas Públicas: Resultados del RFI</a:t>
            </a:r>
            <a:endParaRPr lang="es-EC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10 Diagrama"/>
          <p:cNvGraphicFramePr/>
          <p:nvPr/>
        </p:nvGraphicFramePr>
        <p:xfrm>
          <a:off x="2051720" y="3140968"/>
          <a:ext cx="5688632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5011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1DD70E4-C478-4BC4-993F-2FCD4C231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graphicEl>
                                              <a:dgm id="{61DD70E4-C478-4BC4-993F-2FCD4C231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graphicEl>
                                              <a:dgm id="{61DD70E4-C478-4BC4-993F-2FCD4C231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8442536-B021-4B6B-93D8-F66D167D8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graphicEl>
                                              <a:dgm id="{F8442536-B021-4B6B-93D8-F66D167D8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graphicEl>
                                              <a:dgm id="{F8442536-B021-4B6B-93D8-F66D167D8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B5F3C3C-E9F6-4EAF-9AB9-3A90D4796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graphicEl>
                                              <a:dgm id="{3B5F3C3C-E9F6-4EAF-9AB9-3A90D4796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graphicEl>
                                              <a:dgm id="{3B5F3C3C-E9F6-4EAF-9AB9-3A90D4796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11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Título"/>
          <p:cNvSpPr txBox="1">
            <a:spLocks/>
          </p:cNvSpPr>
          <p:nvPr/>
        </p:nvSpPr>
        <p:spPr>
          <a:xfrm>
            <a:off x="1619672" y="485800"/>
            <a:ext cx="57709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4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Agenda</a:t>
            </a:r>
            <a:endParaRPr lang="es-CR" sz="40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pic>
        <p:nvPicPr>
          <p:cNvPr id="11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graphicFrame>
        <p:nvGraphicFramePr>
          <p:cNvPr id="9" name="8 Diagrama"/>
          <p:cNvGraphicFramePr/>
          <p:nvPr/>
        </p:nvGraphicFramePr>
        <p:xfrm>
          <a:off x="1331640" y="1700808"/>
          <a:ext cx="7416824" cy="399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9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4823" y="7922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CuadroTexto"/>
          <p:cNvSpPr txBox="1"/>
          <p:nvPr/>
        </p:nvSpPr>
        <p:spPr>
          <a:xfrm>
            <a:off x="251520" y="996719"/>
            <a:ext cx="3857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Sistema Nacional de Finanzas Públicas: Solución Mixta</a:t>
            </a:r>
            <a:endParaRPr lang="es-EC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14" name="13 Diagrama"/>
          <p:cNvGraphicFramePr/>
          <p:nvPr/>
        </p:nvGraphicFramePr>
        <p:xfrm>
          <a:off x="3707904" y="1844824"/>
          <a:ext cx="504056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3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0A820D7-73EE-469C-8E35-E63FBBC8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graphicEl>
                                              <a:dgm id="{30A820D7-73EE-469C-8E35-E63FBBC8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C5F5752-36D9-426D-946C-202FD04C7B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graphicEl>
                                              <a:dgm id="{2C5F5752-36D9-426D-946C-202FD04C7B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DCDC1A3-C6EB-4E75-AA7E-17949D184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graphicEl>
                                              <a:dgm id="{FDCDC1A3-C6EB-4E75-AA7E-17949D1844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E201585-BE57-4049-8308-671520A1D6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graphicEl>
                                              <a:dgm id="{3E201585-BE57-4049-8308-671520A1D6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94DA2EC-0904-4737-92FD-E442977A1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graphicEl>
                                              <a:dgm id="{694DA2EC-0904-4737-92FD-E442977A1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Graphic spid="14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4823" y="7922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CuadroTexto"/>
          <p:cNvSpPr txBox="1"/>
          <p:nvPr/>
        </p:nvSpPr>
        <p:spPr>
          <a:xfrm>
            <a:off x="1547664" y="116632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just">
              <a:spcBef>
                <a:spcPct val="0"/>
              </a:spcBef>
              <a:defRPr/>
            </a:pPr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Armonización de las Normas de Contabilidad del Sector Público</a:t>
            </a:r>
          </a:p>
        </p:txBody>
      </p:sp>
      <p:graphicFrame>
        <p:nvGraphicFramePr>
          <p:cNvPr id="8" name="7 Diagrama"/>
          <p:cNvGraphicFramePr/>
          <p:nvPr/>
        </p:nvGraphicFramePr>
        <p:xfrm>
          <a:off x="683568" y="1643050"/>
          <a:ext cx="8280920" cy="4738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3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F062DAB-D82A-41FC-90C3-7595165AB5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graphicEl>
                                              <a:dgm id="{3F062DAB-D82A-41FC-90C3-7595165AB5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graphicEl>
                                              <a:dgm id="{3F062DAB-D82A-41FC-90C3-7595165AB5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FDF2B4-078F-4655-B354-778AE338A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graphicEl>
                                              <a:dgm id="{D9FDF2B4-078F-4655-B354-778AE338A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graphicEl>
                                              <a:dgm id="{D9FDF2B4-078F-4655-B354-778AE338A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D97EBDF-B7BD-45DE-9141-A940CF172F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graphicEl>
                                              <a:dgm id="{AD97EBDF-B7BD-45DE-9141-A940CF172F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graphicEl>
                                              <a:dgm id="{AD97EBDF-B7BD-45DE-9141-A940CF172F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E34757D-DE1F-479F-8F8C-96C954564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graphicEl>
                                              <a:dgm id="{8E34757D-DE1F-479F-8F8C-96C954564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graphicEl>
                                              <a:dgm id="{8E34757D-DE1F-479F-8F8C-96C954564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8BBE6AC-3250-4D8C-983C-627DF60C3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graphicEl>
                                              <a:dgm id="{98BBE6AC-3250-4D8C-983C-627DF60C3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graphicEl>
                                              <a:dgm id="{98BBE6AC-3250-4D8C-983C-627DF60C3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3B363FA-7A18-40B3-86F0-4E5C33CABF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73B363FA-7A18-40B3-86F0-4E5C33CABF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73B363FA-7A18-40B3-86F0-4E5C33CABF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FADF5-8EE8-406C-BB2E-451994845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graphicEl>
                                              <a:dgm id="{E13FADF5-8EE8-406C-BB2E-451994845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E13FADF5-8EE8-406C-BB2E-451994845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B6297C5-153E-44D5-8D39-97B522E76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4B6297C5-153E-44D5-8D39-97B522E76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4B6297C5-153E-44D5-8D39-97B522E76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79115D1-2819-486D-AE00-8C2844049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graphicEl>
                                              <a:dgm id="{879115D1-2819-486D-AE00-8C2844049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>
                                            <p:graphicEl>
                                              <a:dgm id="{879115D1-2819-486D-AE00-8C2844049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Graphic spid="8" grpId="1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4 Título"/>
          <p:cNvSpPr txBox="1">
            <a:spLocks/>
          </p:cNvSpPr>
          <p:nvPr/>
        </p:nvSpPr>
        <p:spPr>
          <a:xfrm>
            <a:off x="1259632" y="3356992"/>
            <a:ext cx="6851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EC" sz="4400" b="1" cap="all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Imprint MT Shadow" pitchFamily="82" charset="0"/>
                <a:cs typeface="Segoe UI" pitchFamily="34" charset="0"/>
              </a:rPr>
              <a:t>G  R  A  C  I  A  S</a:t>
            </a:r>
            <a:endParaRPr lang="es-EC" sz="4400" b="1" cap="all" dirty="0">
              <a:ln w="0"/>
              <a:solidFill>
                <a:schemeClr val="bg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Imprint MT Shadow" pitchFamily="82" charset="0"/>
              <a:cs typeface="Segoe UI" pitchFamily="34" charset="0"/>
            </a:endParaRPr>
          </a:p>
        </p:txBody>
      </p:sp>
      <p:pic>
        <p:nvPicPr>
          <p:cNvPr id="30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75656" y="908720"/>
            <a:ext cx="6651462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5 Marcador de contenido"/>
          <p:cNvSpPr txBox="1">
            <a:spLocks/>
          </p:cNvSpPr>
          <p:nvPr/>
        </p:nvSpPr>
        <p:spPr>
          <a:xfrm>
            <a:off x="5268439" y="5085184"/>
            <a:ext cx="3875561" cy="10806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s-EC" b="1" dirty="0" smtClean="0">
                <a:solidFill>
                  <a:schemeClr val="bg1">
                    <a:lumMod val="50000"/>
                  </a:schemeClr>
                </a:solidFill>
              </a:rPr>
              <a:t>“Sabemos que tras las cifras hay ecuatorianos y ecuatorianas que confían en lo que hacemos”</a:t>
            </a:r>
            <a:endParaRPr lang="es-EC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1" name="irc_mi" descr="http://www.produccion.gob.ec/wp-content/themes/twentyeleven/images/ecuadoramalavida_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3428" y="6165304"/>
            <a:ext cx="1737144" cy="459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854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Título"/>
          <p:cNvSpPr txBox="1">
            <a:spLocks/>
          </p:cNvSpPr>
          <p:nvPr/>
        </p:nvSpPr>
        <p:spPr>
          <a:xfrm>
            <a:off x="1619672" y="485800"/>
            <a:ext cx="57709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4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Sistemas de Administración Financiera</a:t>
            </a:r>
            <a:endParaRPr lang="es-CR" sz="40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graphicFrame>
        <p:nvGraphicFramePr>
          <p:cNvPr id="10" name="9 Diagrama"/>
          <p:cNvGraphicFramePr/>
          <p:nvPr/>
        </p:nvGraphicFramePr>
        <p:xfrm>
          <a:off x="755576" y="1412776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D901BDC-A056-4EC5-BCC1-8CB4E7D21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graphicEl>
                                              <a:dgm id="{8D901BDC-A056-4EC5-BCC1-8CB4E7D21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graphicEl>
                                              <a:dgm id="{8D901BDC-A056-4EC5-BCC1-8CB4E7D21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2379728-7AAF-4DF3-9534-C097C386A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graphicEl>
                                              <a:dgm id="{E2379728-7AAF-4DF3-9534-C097C386A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graphicEl>
                                              <a:dgm id="{E2379728-7AAF-4DF3-9534-C097C386A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BB5A02B-CBEA-46CE-ADA9-F899A18B16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graphicEl>
                                              <a:dgm id="{7BB5A02B-CBEA-46CE-ADA9-F899A18B16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graphicEl>
                                              <a:dgm id="{7BB5A02B-CBEA-46CE-ADA9-F899A18B16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4B92054-91BA-4CFB-A3D4-D445A8D3C8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graphicEl>
                                              <a:dgm id="{04B92054-91BA-4CFB-A3D4-D445A8D3C8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graphicEl>
                                              <a:dgm id="{04B92054-91BA-4CFB-A3D4-D445A8D3C8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19D086-642E-444A-A2C3-6FB33E0435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graphicEl>
                                              <a:dgm id="{C819D086-642E-444A-A2C3-6FB33E0435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graphicEl>
                                              <a:dgm id="{C819D086-642E-444A-A2C3-6FB33E0435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6012160" y="764704"/>
            <a:ext cx="2160240" cy="10801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C" dirty="0" smtClean="0"/>
              <a:t>PGE</a:t>
            </a:r>
            <a:endParaRPr lang="es-EC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2649607730"/>
              </p:ext>
            </p:extLst>
          </p:nvPr>
        </p:nvGraphicFramePr>
        <p:xfrm>
          <a:off x="1738314" y="1071546"/>
          <a:ext cx="669133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12 CuadroTexto"/>
          <p:cNvSpPr txBox="1"/>
          <p:nvPr/>
        </p:nvSpPr>
        <p:spPr>
          <a:xfrm>
            <a:off x="500034" y="996719"/>
            <a:ext cx="33575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s-EC" sz="4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Estructura del Sector Público Ecuatoriano:</a:t>
            </a:r>
            <a:endParaRPr lang="es-EC" sz="40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464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0FC2018-B822-46BF-BD8C-02CC14C060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graphicEl>
                                              <a:dgm id="{A0FC2018-B822-46BF-BD8C-02CC14C060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19273C4-925C-42DB-9003-F6ABFB208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graphicEl>
                                              <a:dgm id="{E19273C4-925C-42DB-9003-F6ABFB2087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BFE3C4A-A8C9-4213-B069-A69D43A09C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graphicEl>
                                              <a:dgm id="{BBFE3C4A-A8C9-4213-B069-A69D43A09C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1C28FE6-18B1-4E51-B89D-12ED869D6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>
                                            <p:graphicEl>
                                              <a:dgm id="{01C28FE6-18B1-4E51-B89D-12ED869D6C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EED91D4-40D8-4CE4-ADAE-378582EF9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graphicEl>
                                              <a:dgm id="{FEED91D4-40D8-4CE4-ADAE-378582EF9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CF56F34-C4E2-4271-8011-A3E51DB642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>
                                            <p:graphicEl>
                                              <a:dgm id="{FCF56F34-C4E2-4271-8011-A3E51DB642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3934F96-E2EE-4F02-A0B0-76E3ADEF5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>
                                            <p:graphicEl>
                                              <a:dgm id="{33934F96-E2EE-4F02-A0B0-76E3ADEF54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AEFE3D0-C1B5-4428-A944-6E2525FE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>
                                            <p:graphicEl>
                                              <a:dgm id="{EAEFE3D0-C1B5-4428-A944-6E2525FEEE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883475B-69C8-4F91-9EC3-6E5E58A77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>
                                            <p:graphicEl>
                                              <a:dgm id="{D883475B-69C8-4F91-9EC3-6E5E58A770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C7D6F60-4D17-487E-BED6-899708B98D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>
                                            <p:graphicEl>
                                              <a:dgm id="{8C7D6F60-4D17-487E-BED6-899708B98D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F8DA2DD-0F11-4F8B-BB33-CE78EA87E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>
                                            <p:graphicEl>
                                              <a:dgm id="{2F8DA2DD-0F11-4F8B-BB33-CE78EA87EC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88352EA-B161-40E5-9197-0CFFA9A05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>
                                            <p:graphicEl>
                                              <a:dgm id="{988352EA-B161-40E5-9197-0CFFA9A054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44304AE-0B52-424C-8569-50E35229A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2">
                                            <p:graphicEl>
                                              <a:dgm id="{244304AE-0B52-424C-8569-50E35229A9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C26BDD7B-48C8-4841-BCBC-4E439D7FB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>
                                            <p:graphicEl>
                                              <a:dgm id="{C26BDD7B-48C8-4841-BCBC-4E439D7FBA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EF69382-47DA-4A64-84D6-17AFEE16F3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2">
                                            <p:graphicEl>
                                              <a:dgm id="{6EF69382-47DA-4A64-84D6-17AFEE16F3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Graphic spid="12" grpId="0">
        <p:bldSub>
          <a:bldDgm bld="one"/>
        </p:bldSub>
      </p:bldGraphic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50825" y="908769"/>
            <a:ext cx="6408738" cy="2513012"/>
          </a:xfrm>
          <a:prstGeom prst="rect">
            <a:avLst/>
          </a:prstGeom>
          <a:gradFill rotWithShape="0">
            <a:gsLst>
              <a:gs pos="0">
                <a:srgbClr val="FFFF99">
                  <a:gamma/>
                  <a:shade val="46275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C" dirty="0"/>
          </a:p>
        </p:txBody>
      </p:sp>
      <p:sp>
        <p:nvSpPr>
          <p:cNvPr id="62" name="Rectangle 3"/>
          <p:cNvSpPr>
            <a:spLocks noChangeArrowheads="1"/>
          </p:cNvSpPr>
          <p:nvPr/>
        </p:nvSpPr>
        <p:spPr bwMode="auto">
          <a:xfrm>
            <a:off x="3203848" y="2420144"/>
            <a:ext cx="2952328" cy="720080"/>
          </a:xfrm>
          <a:prstGeom prst="rect">
            <a:avLst/>
          </a:prstGeom>
          <a:solidFill>
            <a:srgbClr val="FFFFCC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C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Título"/>
          <p:cNvSpPr txBox="1">
            <a:spLocks/>
          </p:cNvSpPr>
          <p:nvPr/>
        </p:nvSpPr>
        <p:spPr>
          <a:xfrm>
            <a:off x="1979712" y="188640"/>
            <a:ext cx="5410944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Modelo de negocio del eSIGEF</a:t>
            </a:r>
            <a:endParaRPr lang="es-CR" sz="36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804025" y="908769"/>
            <a:ext cx="2160588" cy="5949231"/>
          </a:xfrm>
          <a:prstGeom prst="rect">
            <a:avLst/>
          </a:prstGeom>
          <a:gradFill rotWithShape="0">
            <a:gsLst>
              <a:gs pos="0">
                <a:srgbClr val="FFFF99">
                  <a:gamma/>
                  <a:shade val="46275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t" anchorCtr="0"/>
          <a:lstStyle/>
          <a:p>
            <a:pPr algn="r"/>
            <a:r>
              <a:rPr lang="es-EC" sz="1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TESORERIA</a:t>
            </a:r>
            <a:endParaRPr lang="es-EC" sz="10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164388" y="3428256"/>
            <a:ext cx="1728787" cy="2952626"/>
          </a:xfrm>
          <a:prstGeom prst="rect">
            <a:avLst/>
          </a:prstGeom>
          <a:solidFill>
            <a:srgbClr val="FFFFCC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C" dirty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51520" y="3284984"/>
            <a:ext cx="6408738" cy="3573016"/>
          </a:xfrm>
          <a:prstGeom prst="rect">
            <a:avLst/>
          </a:prstGeom>
          <a:gradFill rotWithShape="0">
            <a:gsLst>
              <a:gs pos="0">
                <a:srgbClr val="FFFF99">
                  <a:gamma/>
                  <a:shade val="38824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38824"/>
                  <a:invGamma/>
                </a:srgbClr>
              </a:gs>
            </a:gsLst>
            <a:lin ang="5400000" scaled="1"/>
          </a:gra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C" sz="800" b="1" u="sng" dirty="0">
              <a:latin typeface="Tahoma" pitchFamily="34" charset="0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 rot="10800000">
            <a:off x="2195513" y="973856"/>
            <a:ext cx="1152525" cy="1374775"/>
          </a:xfrm>
          <a:prstGeom prst="flowChartMagneticDisk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 eaLnBrk="0" hangingPunct="0"/>
            <a:r>
              <a:rPr lang="es-ES_tradnl" sz="1400" b="1" dirty="0">
                <a:solidFill>
                  <a:schemeClr val="bg1"/>
                </a:solidFill>
                <a:latin typeface="Tahoma" pitchFamily="34" charset="0"/>
              </a:rPr>
              <a:t>Presupuesto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7240588" y="3932311"/>
            <a:ext cx="1579562" cy="792088"/>
          </a:xfrm>
          <a:prstGeom prst="rect">
            <a:avLst/>
          </a:prstGeom>
          <a:solidFill>
            <a:srgbClr val="002060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 smtClean="0">
                <a:solidFill>
                  <a:schemeClr val="bg1"/>
                </a:solidFill>
                <a:latin typeface="Tahoma" pitchFamily="34" charset="0"/>
              </a:rPr>
              <a:t>Gestión </a:t>
            </a:r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de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Giros y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Transferencias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3995738" y="1124669"/>
            <a:ext cx="1366837" cy="7620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Programación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de la Ejecución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7240588" y="1267544"/>
            <a:ext cx="1579562" cy="649287"/>
          </a:xfrm>
          <a:prstGeom prst="rect">
            <a:avLst/>
          </a:prstGeom>
          <a:solidFill>
            <a:srgbClr val="002060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Programación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de Caja</a:t>
            </a:r>
          </a:p>
        </p:txBody>
      </p:sp>
      <p:sp>
        <p:nvSpPr>
          <p:cNvPr id="17" name="AutoShape 11"/>
          <p:cNvSpPr>
            <a:spLocks noChangeArrowheads="1"/>
          </p:cNvSpPr>
          <p:nvPr/>
        </p:nvSpPr>
        <p:spPr bwMode="auto">
          <a:xfrm rot="16200000">
            <a:off x="1233438" y="4250550"/>
            <a:ext cx="433388" cy="381000"/>
          </a:xfrm>
          <a:prstGeom prst="rightArrow">
            <a:avLst>
              <a:gd name="adj1" fmla="val 50000"/>
              <a:gd name="adj2" fmla="val 2843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auto">
          <a:xfrm rot="16200000">
            <a:off x="7837488" y="4750047"/>
            <a:ext cx="431800" cy="381000"/>
          </a:xfrm>
          <a:prstGeom prst="leftRightArrow">
            <a:avLst>
              <a:gd name="adj1" fmla="val 49176"/>
              <a:gd name="adj2" fmla="val 31875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19" name="AutoShape 13"/>
          <p:cNvSpPr>
            <a:spLocks noChangeArrowheads="1"/>
          </p:cNvSpPr>
          <p:nvPr/>
        </p:nvSpPr>
        <p:spPr bwMode="auto">
          <a:xfrm>
            <a:off x="3348038" y="1269131"/>
            <a:ext cx="609600" cy="381000"/>
          </a:xfrm>
          <a:prstGeom prst="rightArrow">
            <a:avLst>
              <a:gd name="adj1" fmla="val 50000"/>
              <a:gd name="adj2" fmla="val 6277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20" name="AutoShape 14"/>
          <p:cNvSpPr>
            <a:spLocks noChangeArrowheads="1"/>
          </p:cNvSpPr>
          <p:nvPr/>
        </p:nvSpPr>
        <p:spPr bwMode="auto">
          <a:xfrm rot="10800000" flipH="1">
            <a:off x="1814513" y="1294531"/>
            <a:ext cx="381000" cy="381000"/>
          </a:xfrm>
          <a:prstGeom prst="rightArrow">
            <a:avLst>
              <a:gd name="adj1" fmla="val 50000"/>
              <a:gd name="adj2" fmla="val 3923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/>
          </a:p>
        </p:txBody>
      </p:sp>
      <p:sp>
        <p:nvSpPr>
          <p:cNvPr id="21" name="AutoShape 15"/>
          <p:cNvSpPr>
            <a:spLocks noChangeArrowheads="1"/>
          </p:cNvSpPr>
          <p:nvPr/>
        </p:nvSpPr>
        <p:spPr bwMode="auto">
          <a:xfrm rot="5400000">
            <a:off x="4453135" y="3310137"/>
            <a:ext cx="648818" cy="308992"/>
          </a:xfrm>
          <a:prstGeom prst="rightArrow">
            <a:avLst>
              <a:gd name="adj1" fmla="val 50000"/>
              <a:gd name="adj2" fmla="val 5197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grpSp>
        <p:nvGrpSpPr>
          <p:cNvPr id="22" name="Group 16"/>
          <p:cNvGrpSpPr>
            <a:grpSpLocks/>
          </p:cNvGrpSpPr>
          <p:nvPr/>
        </p:nvGrpSpPr>
        <p:grpSpPr bwMode="auto">
          <a:xfrm>
            <a:off x="4500563" y="1843806"/>
            <a:ext cx="957262" cy="720725"/>
            <a:chOff x="2835" y="1298"/>
            <a:chExt cx="603" cy="454"/>
          </a:xfrm>
        </p:grpSpPr>
        <p:sp>
          <p:nvSpPr>
            <p:cNvPr id="23" name="AutoShape 17"/>
            <p:cNvSpPr>
              <a:spLocks noChangeArrowheads="1"/>
            </p:cNvSpPr>
            <p:nvPr/>
          </p:nvSpPr>
          <p:spPr bwMode="auto">
            <a:xfrm flipH="1">
              <a:off x="2835" y="1298"/>
              <a:ext cx="453" cy="264"/>
            </a:xfrm>
            <a:custGeom>
              <a:avLst/>
              <a:gdLst>
                <a:gd name="G0" fmla="+- 9257 0 0"/>
                <a:gd name="G1" fmla="+- 18514 0 0"/>
                <a:gd name="G2" fmla="+- 7200 0 0"/>
                <a:gd name="G3" fmla="*/ 9257 1 2"/>
                <a:gd name="G4" fmla="+- G3 10800 0"/>
                <a:gd name="G5" fmla="+- 21600 9257 18514"/>
                <a:gd name="G6" fmla="+- 18514 7200 0"/>
                <a:gd name="G7" fmla="*/ G6 1 2"/>
                <a:gd name="G8" fmla="*/ 18514 2 1"/>
                <a:gd name="G9" fmla="+- G8 0 21600"/>
                <a:gd name="G10" fmla="*/ 21600 G0 G1"/>
                <a:gd name="G11" fmla="*/ 21600 G4 G1"/>
                <a:gd name="G12" fmla="*/ 21600 G5 G1"/>
                <a:gd name="G13" fmla="*/ 21600 G7 G1"/>
                <a:gd name="G14" fmla="*/ 18514 1 2"/>
                <a:gd name="G15" fmla="+- G5 0 G4"/>
                <a:gd name="G16" fmla="+- G0 0 G4"/>
                <a:gd name="G17" fmla="*/ G2 G15 G16"/>
                <a:gd name="T0" fmla="*/ 15429 w 21600"/>
                <a:gd name="T1" fmla="*/ 0 h 21600"/>
                <a:gd name="T2" fmla="*/ 9257 w 21600"/>
                <a:gd name="T3" fmla="*/ 7200 h 21600"/>
                <a:gd name="T4" fmla="*/ 0 w 21600"/>
                <a:gd name="T5" fmla="*/ 18001 h 21600"/>
                <a:gd name="T6" fmla="*/ 9257 w 21600"/>
                <a:gd name="T7" fmla="*/ 21600 h 21600"/>
                <a:gd name="T8" fmla="*/ 18514 w 21600"/>
                <a:gd name="T9" fmla="*/ 15000 h 21600"/>
                <a:gd name="T10" fmla="*/ 21600 w 21600"/>
                <a:gd name="T11" fmla="*/ 720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G12 h 21600"/>
                <a:gd name="T20" fmla="*/ G1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C" dirty="0">
                <a:solidFill>
                  <a:schemeClr val="lt1"/>
                </a:solidFill>
              </a:endParaRPr>
            </a:p>
          </p:txBody>
        </p:sp>
        <p:sp>
          <p:nvSpPr>
            <p:cNvPr id="24" name="AutoShape 18"/>
            <p:cNvSpPr>
              <a:spLocks noChangeArrowheads="1"/>
            </p:cNvSpPr>
            <p:nvPr/>
          </p:nvSpPr>
          <p:spPr bwMode="auto">
            <a:xfrm rot="5400000">
              <a:off x="3181" y="1496"/>
              <a:ext cx="273" cy="240"/>
            </a:xfrm>
            <a:prstGeom prst="rightArrow">
              <a:avLst>
                <a:gd name="adj1" fmla="val 50000"/>
                <a:gd name="adj2" fmla="val 28438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C" dirty="0">
                <a:solidFill>
                  <a:schemeClr val="lt1"/>
                </a:solidFill>
              </a:endParaRPr>
            </a:p>
          </p:txBody>
        </p:sp>
      </p:grpSp>
      <p:sp>
        <p:nvSpPr>
          <p:cNvPr id="25" name="Rectangle 1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442913" y="1129431"/>
            <a:ext cx="1371600" cy="6858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Programación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&amp;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Formulación</a:t>
            </a:r>
          </a:p>
        </p:txBody>
      </p:sp>
      <p:sp>
        <p:nvSpPr>
          <p:cNvPr id="29" name="Rectangle 23"/>
          <p:cNvSpPr>
            <a:spLocks noChangeArrowheads="1"/>
          </p:cNvSpPr>
          <p:nvPr/>
        </p:nvSpPr>
        <p:spPr bwMode="auto">
          <a:xfrm>
            <a:off x="5300663" y="4657744"/>
            <a:ext cx="1143000" cy="715472"/>
          </a:xfrm>
          <a:prstGeom prst="rect">
            <a:avLst/>
          </a:prstGeom>
          <a:solidFill>
            <a:srgbClr val="0070C0"/>
          </a:solidFill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Conciliación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Bancaria</a:t>
            </a:r>
          </a:p>
        </p:txBody>
      </p:sp>
      <p:sp>
        <p:nvSpPr>
          <p:cNvPr id="30" name="Rectangle 24"/>
          <p:cNvSpPr>
            <a:spLocks noChangeArrowheads="1"/>
          </p:cNvSpPr>
          <p:nvPr/>
        </p:nvSpPr>
        <p:spPr bwMode="auto">
          <a:xfrm>
            <a:off x="3419475" y="4657744"/>
            <a:ext cx="1546225" cy="715472"/>
          </a:xfrm>
          <a:prstGeom prst="rect">
            <a:avLst/>
          </a:prstGeom>
          <a:solidFill>
            <a:srgbClr val="0070C0"/>
          </a:solidFill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Otros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Movimientos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Monetarios</a:t>
            </a:r>
          </a:p>
        </p:txBody>
      </p:sp>
      <p:grpSp>
        <p:nvGrpSpPr>
          <p:cNvPr id="31" name="Group 25"/>
          <p:cNvGrpSpPr>
            <a:grpSpLocks/>
          </p:cNvGrpSpPr>
          <p:nvPr/>
        </p:nvGrpSpPr>
        <p:grpSpPr bwMode="auto">
          <a:xfrm>
            <a:off x="467544" y="4657744"/>
            <a:ext cx="1871662" cy="720725"/>
            <a:chOff x="1474" y="3158"/>
            <a:chExt cx="1179" cy="454"/>
          </a:xfrm>
          <a:solidFill>
            <a:srgbClr val="0070C0"/>
          </a:solidFill>
        </p:grpSpPr>
        <p:sp>
          <p:nvSpPr>
            <p:cNvPr id="32" name="Rectangle 26"/>
            <p:cNvSpPr>
              <a:spLocks noChangeArrowheads="1"/>
            </p:cNvSpPr>
            <p:nvPr/>
          </p:nvSpPr>
          <p:spPr bwMode="auto">
            <a:xfrm>
              <a:off x="1474" y="3158"/>
              <a:ext cx="590" cy="224"/>
            </a:xfrm>
            <a:prstGeom prst="rect">
              <a:avLst/>
            </a:prstGeom>
            <a:grpFill/>
            <a:ln>
              <a:headEnd type="none" w="sm" len="sm"/>
              <a:tailEnd type="none" w="sm" len="sm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0" hangingPunct="0"/>
              <a:r>
                <a:rPr lang="es-ES_tradnl" sz="1200" b="1" dirty="0">
                  <a:solidFill>
                    <a:schemeClr val="bg1"/>
                  </a:solidFill>
                  <a:latin typeface="Tahoma" pitchFamily="34" charset="0"/>
                </a:rPr>
                <a:t>Apertura</a:t>
              </a:r>
            </a:p>
          </p:txBody>
        </p:sp>
        <p:sp>
          <p:nvSpPr>
            <p:cNvPr id="33" name="Rectangle 27"/>
            <p:cNvSpPr>
              <a:spLocks noChangeArrowheads="1"/>
            </p:cNvSpPr>
            <p:nvPr/>
          </p:nvSpPr>
          <p:spPr bwMode="auto">
            <a:xfrm>
              <a:off x="2018" y="3158"/>
              <a:ext cx="635" cy="224"/>
            </a:xfrm>
            <a:prstGeom prst="rect">
              <a:avLst/>
            </a:prstGeom>
            <a:grpFill/>
            <a:ln>
              <a:headEnd type="none" w="sm" len="sm"/>
              <a:tailEnd type="none" w="sm" len="sm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0" hangingPunct="0"/>
              <a:r>
                <a:rPr lang="es-ES_tradnl" sz="1200" b="1" dirty="0">
                  <a:solidFill>
                    <a:schemeClr val="bg1"/>
                  </a:solidFill>
                  <a:latin typeface="Tahoma" pitchFamily="34" charset="0"/>
                </a:rPr>
                <a:t>Cierre</a:t>
              </a:r>
            </a:p>
          </p:txBody>
        </p:sp>
        <p:sp>
          <p:nvSpPr>
            <p:cNvPr id="34" name="Rectangle 28"/>
            <p:cNvSpPr>
              <a:spLocks noChangeArrowheads="1"/>
            </p:cNvSpPr>
            <p:nvPr/>
          </p:nvSpPr>
          <p:spPr bwMode="auto">
            <a:xfrm>
              <a:off x="1474" y="3380"/>
              <a:ext cx="547" cy="232"/>
            </a:xfrm>
            <a:prstGeom prst="rect">
              <a:avLst/>
            </a:prstGeom>
            <a:grpFill/>
            <a:ln>
              <a:headEnd type="none" w="sm" len="sm"/>
              <a:tailEnd type="none" w="sm" len="sm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0" hangingPunct="0"/>
              <a:r>
                <a:rPr lang="es-ES_tradnl" sz="1200" b="1" dirty="0">
                  <a:solidFill>
                    <a:schemeClr val="bg1"/>
                  </a:solidFill>
                  <a:latin typeface="Tahoma" pitchFamily="34" charset="0"/>
                </a:rPr>
                <a:t>Ajustes</a:t>
              </a:r>
            </a:p>
          </p:txBody>
        </p:sp>
        <p:sp>
          <p:nvSpPr>
            <p:cNvPr id="35" name="Rectangle 29"/>
            <p:cNvSpPr>
              <a:spLocks noChangeArrowheads="1"/>
            </p:cNvSpPr>
            <p:nvPr/>
          </p:nvSpPr>
          <p:spPr bwMode="auto">
            <a:xfrm>
              <a:off x="2018" y="3380"/>
              <a:ext cx="635" cy="232"/>
            </a:xfrm>
            <a:prstGeom prst="rect">
              <a:avLst/>
            </a:prstGeom>
            <a:grpFill/>
            <a:ln>
              <a:headEnd type="none" w="sm" len="sm"/>
              <a:tailEnd type="none" w="sm" len="sm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0" hangingPunct="0"/>
              <a:r>
                <a:rPr lang="es-ES_tradnl" sz="1200" b="1" dirty="0">
                  <a:solidFill>
                    <a:schemeClr val="bg1"/>
                  </a:solidFill>
                  <a:latin typeface="Tahoma" pitchFamily="34" charset="0"/>
                </a:rPr>
                <a:t>Regulaciones</a:t>
              </a:r>
            </a:p>
          </p:txBody>
        </p:sp>
      </p:grpSp>
      <p:sp>
        <p:nvSpPr>
          <p:cNvPr id="36" name="Rectangle 30"/>
          <p:cNvSpPr>
            <a:spLocks noChangeArrowheads="1"/>
          </p:cNvSpPr>
          <p:nvPr/>
        </p:nvSpPr>
        <p:spPr bwMode="auto">
          <a:xfrm>
            <a:off x="468313" y="3792556"/>
            <a:ext cx="5975350" cy="436563"/>
          </a:xfrm>
          <a:prstGeom prst="rect">
            <a:avLst/>
          </a:prstGeom>
          <a:solidFill>
            <a:srgbClr val="0070C0"/>
          </a:solidFill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400" b="1" dirty="0">
                <a:solidFill>
                  <a:schemeClr val="bg1"/>
                </a:solidFill>
                <a:latin typeface="Tahoma" pitchFamily="34" charset="0"/>
              </a:rPr>
              <a:t>Asientos Contables</a:t>
            </a:r>
          </a:p>
        </p:txBody>
      </p:sp>
      <p:sp>
        <p:nvSpPr>
          <p:cNvPr id="37" name="Rectangle 31"/>
          <p:cNvSpPr>
            <a:spLocks noChangeArrowheads="1"/>
          </p:cNvSpPr>
          <p:nvPr/>
        </p:nvSpPr>
        <p:spPr bwMode="auto">
          <a:xfrm>
            <a:off x="7308850" y="5156472"/>
            <a:ext cx="1511300" cy="1152103"/>
          </a:xfrm>
          <a:prstGeom prst="rect">
            <a:avLst/>
          </a:prstGeom>
          <a:solidFill>
            <a:srgbClr val="002060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Administración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de </a:t>
            </a:r>
            <a:r>
              <a:rPr lang="es-ES_tradnl" sz="1200" b="1" dirty="0" smtClean="0">
                <a:solidFill>
                  <a:schemeClr val="bg1"/>
                </a:solidFill>
                <a:latin typeface="Tahoma" pitchFamily="34" charset="0"/>
              </a:rPr>
              <a:t>Cuentas </a:t>
            </a:r>
          </a:p>
          <a:p>
            <a:pPr algn="ctr" eaLnBrk="0" hangingPunct="0"/>
            <a:r>
              <a:rPr lang="es-ES_tradnl" sz="1200" b="1" dirty="0" smtClean="0">
                <a:solidFill>
                  <a:schemeClr val="bg1"/>
                </a:solidFill>
                <a:latin typeface="Tahoma" pitchFamily="34" charset="0"/>
              </a:rPr>
              <a:t>Bancarias</a:t>
            </a:r>
            <a:endParaRPr lang="es-ES_tradnl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8" name="Rectangle 32"/>
          <p:cNvSpPr>
            <a:spLocks noChangeArrowheads="1"/>
          </p:cNvSpPr>
          <p:nvPr/>
        </p:nvSpPr>
        <p:spPr bwMode="auto">
          <a:xfrm>
            <a:off x="2411760" y="5517232"/>
            <a:ext cx="4104928" cy="360115"/>
          </a:xfrm>
          <a:prstGeom prst="rect">
            <a:avLst/>
          </a:prstGeom>
          <a:solidFill>
            <a:srgbClr val="0070C0"/>
          </a:solidFill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400" b="1" dirty="0">
                <a:solidFill>
                  <a:schemeClr val="bg1"/>
                </a:solidFill>
                <a:latin typeface="Tahoma" pitchFamily="34" charset="0"/>
              </a:rPr>
              <a:t>Generación de Estados Financieros </a:t>
            </a:r>
            <a:r>
              <a:rPr lang="es-ES_tradnl" sz="1400" b="1" dirty="0" smtClean="0">
                <a:solidFill>
                  <a:schemeClr val="bg1"/>
                </a:solidFill>
                <a:latin typeface="Tahoma" pitchFamily="34" charset="0"/>
              </a:rPr>
              <a:t>EC</a:t>
            </a:r>
            <a:endParaRPr lang="es-ES_tradnl" sz="14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9" name="Rectangle 33"/>
          <p:cNvSpPr>
            <a:spLocks noChangeArrowheads="1"/>
          </p:cNvSpPr>
          <p:nvPr/>
        </p:nvSpPr>
        <p:spPr bwMode="auto">
          <a:xfrm>
            <a:off x="7235825" y="2276127"/>
            <a:ext cx="1219200" cy="533400"/>
          </a:xfrm>
          <a:prstGeom prst="rect">
            <a:avLst/>
          </a:prstGeom>
          <a:solidFill>
            <a:srgbClr val="002060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Operaciones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De Tesorería</a:t>
            </a:r>
          </a:p>
        </p:txBody>
      </p:sp>
      <p:grpSp>
        <p:nvGrpSpPr>
          <p:cNvPr id="68" name="67 Grupo"/>
          <p:cNvGrpSpPr/>
          <p:nvPr/>
        </p:nvGrpSpPr>
        <p:grpSpPr>
          <a:xfrm>
            <a:off x="2534244" y="2349424"/>
            <a:ext cx="958256" cy="667545"/>
            <a:chOff x="2534244" y="2349424"/>
            <a:chExt cx="958256" cy="667545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2627313" y="2707406"/>
              <a:ext cx="865187" cy="309563"/>
            </a:xfrm>
            <a:prstGeom prst="rightArrow">
              <a:avLst>
                <a:gd name="adj1" fmla="val 50000"/>
                <a:gd name="adj2" fmla="val 2952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C" dirty="0">
                <a:solidFill>
                  <a:schemeClr val="lt1"/>
                </a:solidFill>
              </a:endParaRPr>
            </a:p>
          </p:txBody>
        </p:sp>
        <p:sp>
          <p:nvSpPr>
            <p:cNvPr id="42" name="AutoShape 36"/>
            <p:cNvSpPr>
              <a:spLocks noChangeArrowheads="1"/>
            </p:cNvSpPr>
            <p:nvPr/>
          </p:nvSpPr>
          <p:spPr bwMode="auto">
            <a:xfrm rot="16200000">
              <a:off x="2427459" y="2456209"/>
              <a:ext cx="575519" cy="361950"/>
            </a:xfrm>
            <a:prstGeom prst="rightArrow">
              <a:avLst>
                <a:gd name="adj1" fmla="val 50000"/>
                <a:gd name="adj2" fmla="val 34759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C" dirty="0">
                <a:solidFill>
                  <a:schemeClr val="lt1"/>
                </a:solidFill>
              </a:endParaRPr>
            </a:p>
          </p:txBody>
        </p:sp>
      </p:grpSp>
      <p:sp>
        <p:nvSpPr>
          <p:cNvPr id="43" name="Rectangle 37"/>
          <p:cNvSpPr>
            <a:spLocks noChangeArrowheads="1"/>
          </p:cNvSpPr>
          <p:nvPr/>
        </p:nvSpPr>
        <p:spPr bwMode="auto">
          <a:xfrm>
            <a:off x="4716463" y="2564531"/>
            <a:ext cx="1366837" cy="5080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Ejecución de 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Gastos</a:t>
            </a:r>
          </a:p>
        </p:txBody>
      </p:sp>
      <p:sp>
        <p:nvSpPr>
          <p:cNvPr id="44" name="Rectangle 38"/>
          <p:cNvSpPr>
            <a:spLocks noChangeArrowheads="1"/>
          </p:cNvSpPr>
          <p:nvPr/>
        </p:nvSpPr>
        <p:spPr bwMode="auto">
          <a:xfrm>
            <a:off x="3348038" y="2564531"/>
            <a:ext cx="1368425" cy="5080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Ejecución de </a:t>
            </a:r>
          </a:p>
          <a:p>
            <a:pPr algn="ctr" eaLnBrk="0" hangingPunct="0"/>
            <a:r>
              <a:rPr lang="es-ES_tradnl" sz="1200" b="1" dirty="0">
                <a:solidFill>
                  <a:schemeClr val="bg1"/>
                </a:solidFill>
                <a:latin typeface="Tahoma" pitchFamily="34" charset="0"/>
              </a:rPr>
              <a:t>Ingresos</a:t>
            </a:r>
          </a:p>
        </p:txBody>
      </p:sp>
      <p:sp>
        <p:nvSpPr>
          <p:cNvPr id="45" name="AutoShape 39"/>
          <p:cNvSpPr>
            <a:spLocks noChangeArrowheads="1"/>
          </p:cNvSpPr>
          <p:nvPr/>
        </p:nvSpPr>
        <p:spPr bwMode="auto">
          <a:xfrm rot="16200000">
            <a:off x="3682206" y="4250550"/>
            <a:ext cx="433388" cy="381000"/>
          </a:xfrm>
          <a:prstGeom prst="rightArrow">
            <a:avLst>
              <a:gd name="adj1" fmla="val 50000"/>
              <a:gd name="adj2" fmla="val 2843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46" name="AutoShape 40"/>
          <p:cNvSpPr>
            <a:spLocks noChangeArrowheads="1"/>
          </p:cNvSpPr>
          <p:nvPr/>
        </p:nvSpPr>
        <p:spPr bwMode="auto">
          <a:xfrm rot="5400000">
            <a:off x="2424258" y="4712647"/>
            <a:ext cx="1292878" cy="309761"/>
          </a:xfrm>
          <a:prstGeom prst="rightArrow">
            <a:avLst>
              <a:gd name="adj1" fmla="val 50009"/>
              <a:gd name="adj2" fmla="val 6042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grpSp>
        <p:nvGrpSpPr>
          <p:cNvPr id="47" name="Group 41"/>
          <p:cNvGrpSpPr>
            <a:grpSpLocks/>
          </p:cNvGrpSpPr>
          <p:nvPr/>
        </p:nvGrpSpPr>
        <p:grpSpPr bwMode="auto">
          <a:xfrm>
            <a:off x="4284663" y="4253231"/>
            <a:ext cx="2879625" cy="403225"/>
            <a:chOff x="2699" y="2840"/>
            <a:chExt cx="1859" cy="254"/>
          </a:xfrm>
        </p:grpSpPr>
        <p:sp>
          <p:nvSpPr>
            <p:cNvPr id="48" name="Rectangle 42"/>
            <p:cNvSpPr>
              <a:spLocks noChangeArrowheads="1"/>
            </p:cNvSpPr>
            <p:nvPr/>
          </p:nvSpPr>
          <p:spPr bwMode="auto">
            <a:xfrm>
              <a:off x="2699" y="2931"/>
              <a:ext cx="136" cy="163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C" dirty="0">
                <a:solidFill>
                  <a:schemeClr val="lt1"/>
                </a:solidFill>
              </a:endParaRPr>
            </a:p>
          </p:txBody>
        </p:sp>
        <p:sp>
          <p:nvSpPr>
            <p:cNvPr id="49" name="AutoShape 43"/>
            <p:cNvSpPr>
              <a:spLocks noChangeArrowheads="1"/>
            </p:cNvSpPr>
            <p:nvPr/>
          </p:nvSpPr>
          <p:spPr bwMode="auto">
            <a:xfrm>
              <a:off x="2699" y="2840"/>
              <a:ext cx="1859" cy="240"/>
            </a:xfrm>
            <a:prstGeom prst="rightArrow">
              <a:avLst>
                <a:gd name="adj1" fmla="val 50000"/>
                <a:gd name="adj2" fmla="val 81833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C" dirty="0">
                <a:solidFill>
                  <a:schemeClr val="lt1"/>
                </a:solidFill>
              </a:endParaRPr>
            </a:p>
          </p:txBody>
        </p:sp>
      </p:grpSp>
      <p:sp>
        <p:nvSpPr>
          <p:cNvPr id="50" name="AutoShape 44"/>
          <p:cNvSpPr>
            <a:spLocks noChangeArrowheads="1"/>
          </p:cNvSpPr>
          <p:nvPr/>
        </p:nvSpPr>
        <p:spPr bwMode="auto">
          <a:xfrm rot="16200000">
            <a:off x="7308157" y="1915938"/>
            <a:ext cx="432320" cy="288058"/>
          </a:xfrm>
          <a:prstGeom prst="leftRightArrow">
            <a:avLst>
              <a:gd name="adj1" fmla="val 49176"/>
              <a:gd name="adj2" fmla="val 4253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51" name="AutoShape 45"/>
          <p:cNvSpPr>
            <a:spLocks noChangeArrowheads="1"/>
          </p:cNvSpPr>
          <p:nvPr/>
        </p:nvSpPr>
        <p:spPr bwMode="auto">
          <a:xfrm rot="16200000">
            <a:off x="7848167" y="2528452"/>
            <a:ext cx="1512169" cy="288925"/>
          </a:xfrm>
          <a:prstGeom prst="leftRightArrow">
            <a:avLst>
              <a:gd name="adj1" fmla="val 48352"/>
              <a:gd name="adj2" fmla="val 80761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52" name="AutoShape 46"/>
          <p:cNvSpPr>
            <a:spLocks noChangeArrowheads="1"/>
          </p:cNvSpPr>
          <p:nvPr/>
        </p:nvSpPr>
        <p:spPr bwMode="auto">
          <a:xfrm rot="10800000">
            <a:off x="6443663" y="3932956"/>
            <a:ext cx="719137" cy="381000"/>
          </a:xfrm>
          <a:prstGeom prst="rightArrow">
            <a:avLst>
              <a:gd name="adj1" fmla="val 50000"/>
              <a:gd name="adj2" fmla="val 19941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53" name="AutoShape 47"/>
          <p:cNvSpPr>
            <a:spLocks noChangeArrowheads="1"/>
          </p:cNvSpPr>
          <p:nvPr/>
        </p:nvSpPr>
        <p:spPr bwMode="auto">
          <a:xfrm rot="10800000">
            <a:off x="5364163" y="1340569"/>
            <a:ext cx="1871662" cy="381000"/>
          </a:xfrm>
          <a:prstGeom prst="leftRightArrow">
            <a:avLst>
              <a:gd name="adj1" fmla="val 41667"/>
              <a:gd name="adj2" fmla="val 4998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54" name="AutoShape 48"/>
          <p:cNvSpPr>
            <a:spLocks noChangeArrowheads="1"/>
          </p:cNvSpPr>
          <p:nvPr/>
        </p:nvSpPr>
        <p:spPr bwMode="auto">
          <a:xfrm rot="10800000">
            <a:off x="6443663" y="5083894"/>
            <a:ext cx="865187" cy="381000"/>
          </a:xfrm>
          <a:prstGeom prst="leftRightArrow">
            <a:avLst>
              <a:gd name="adj1" fmla="val 40843"/>
              <a:gd name="adj2" fmla="val 2249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55" name="Text Box 49"/>
          <p:cNvSpPr txBox="1">
            <a:spLocks noChangeArrowheads="1"/>
          </p:cNvSpPr>
          <p:nvPr/>
        </p:nvSpPr>
        <p:spPr bwMode="auto">
          <a:xfrm>
            <a:off x="323528" y="3356247"/>
            <a:ext cx="1236663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Tahoma" pitchFamily="34" charset="0"/>
              </a:rPr>
              <a:t>CONTABILIDAD</a:t>
            </a:r>
          </a:p>
        </p:txBody>
      </p:sp>
      <p:sp>
        <p:nvSpPr>
          <p:cNvPr id="56" name="Text Box 50"/>
          <p:cNvSpPr txBox="1">
            <a:spLocks noChangeArrowheads="1"/>
          </p:cNvSpPr>
          <p:nvPr/>
        </p:nvSpPr>
        <p:spPr bwMode="auto">
          <a:xfrm>
            <a:off x="5495925" y="908769"/>
            <a:ext cx="1236663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Tahoma" pitchFamily="34" charset="0"/>
              </a:rPr>
              <a:t>PRESUPUESTO</a:t>
            </a:r>
          </a:p>
        </p:txBody>
      </p:sp>
      <p:sp>
        <p:nvSpPr>
          <p:cNvPr id="57" name="AutoShape 52"/>
          <p:cNvSpPr>
            <a:spLocks noChangeArrowheads="1"/>
          </p:cNvSpPr>
          <p:nvPr/>
        </p:nvSpPr>
        <p:spPr bwMode="auto">
          <a:xfrm rot="16200000">
            <a:off x="7776717" y="2959841"/>
            <a:ext cx="648074" cy="288753"/>
          </a:xfrm>
          <a:prstGeom prst="leftRightArrow">
            <a:avLst>
              <a:gd name="adj1" fmla="val 49176"/>
              <a:gd name="adj2" fmla="val 5308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59" name="Rectangle 38"/>
          <p:cNvSpPr>
            <a:spLocks noChangeArrowheads="1"/>
          </p:cNvSpPr>
          <p:nvPr/>
        </p:nvSpPr>
        <p:spPr bwMode="auto">
          <a:xfrm>
            <a:off x="4283968" y="3808290"/>
            <a:ext cx="1368425" cy="363984"/>
          </a:xfrm>
          <a:prstGeom prst="rect">
            <a:avLst/>
          </a:prstGeom>
          <a:solidFill>
            <a:srgbClr val="0070C0"/>
          </a:solidFill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 smtClean="0">
                <a:solidFill>
                  <a:schemeClr val="bg1"/>
                </a:solidFill>
                <a:latin typeface="Tahoma" pitchFamily="34" charset="0"/>
              </a:rPr>
              <a:t>Devengado</a:t>
            </a:r>
            <a:endParaRPr lang="es-ES_tradnl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61" name="Rectangle 33"/>
          <p:cNvSpPr>
            <a:spLocks noChangeArrowheads="1"/>
          </p:cNvSpPr>
          <p:nvPr/>
        </p:nvSpPr>
        <p:spPr bwMode="auto">
          <a:xfrm>
            <a:off x="7236296" y="3500263"/>
            <a:ext cx="1584176" cy="389384"/>
          </a:xfrm>
          <a:prstGeom prst="rect">
            <a:avLst/>
          </a:prstGeom>
          <a:solidFill>
            <a:srgbClr val="002060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200" b="1" dirty="0" smtClean="0">
                <a:solidFill>
                  <a:schemeClr val="bg1"/>
                </a:solidFill>
                <a:latin typeface="Tahoma" pitchFamily="34" charset="0"/>
              </a:rPr>
              <a:t>Recaudación</a:t>
            </a:r>
            <a:endParaRPr lang="es-ES_tradnl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grpSp>
        <p:nvGrpSpPr>
          <p:cNvPr id="60" name="59 Grupo"/>
          <p:cNvGrpSpPr/>
          <p:nvPr/>
        </p:nvGrpSpPr>
        <p:grpSpPr>
          <a:xfrm>
            <a:off x="6156176" y="2780183"/>
            <a:ext cx="1389112" cy="648072"/>
            <a:chOff x="6156176" y="2780183"/>
            <a:chExt cx="1389112" cy="648072"/>
          </a:xfrm>
        </p:grpSpPr>
        <p:sp>
          <p:nvSpPr>
            <p:cNvPr id="27" name="AutoShape 21"/>
            <p:cNvSpPr>
              <a:spLocks noChangeArrowheads="1"/>
            </p:cNvSpPr>
            <p:nvPr/>
          </p:nvSpPr>
          <p:spPr bwMode="auto">
            <a:xfrm rot="10800000">
              <a:off x="6156176" y="2780183"/>
              <a:ext cx="1285878" cy="288726"/>
            </a:xfrm>
            <a:prstGeom prst="rightArrow">
              <a:avLst>
                <a:gd name="adj1" fmla="val 55053"/>
                <a:gd name="adj2" fmla="val 47630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C" dirty="0">
                <a:solidFill>
                  <a:schemeClr val="lt1"/>
                </a:solidFill>
              </a:endParaRPr>
            </a:p>
          </p:txBody>
        </p:sp>
        <p:sp>
          <p:nvSpPr>
            <p:cNvPr id="63" name="AutoShape 15"/>
            <p:cNvSpPr>
              <a:spLocks noChangeArrowheads="1"/>
            </p:cNvSpPr>
            <p:nvPr/>
          </p:nvSpPr>
          <p:spPr bwMode="auto">
            <a:xfrm rot="5400000">
              <a:off x="7102760" y="2985727"/>
              <a:ext cx="576064" cy="308992"/>
            </a:xfrm>
            <a:prstGeom prst="rightArrow">
              <a:avLst>
                <a:gd name="adj1" fmla="val 50000"/>
                <a:gd name="adj2" fmla="val 51979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C" dirty="0">
                <a:solidFill>
                  <a:schemeClr val="lt1"/>
                </a:solidFill>
              </a:endParaRPr>
            </a:p>
          </p:txBody>
        </p:sp>
      </p:grpSp>
      <p:sp>
        <p:nvSpPr>
          <p:cNvPr id="64" name="Rectangle 32"/>
          <p:cNvSpPr>
            <a:spLocks noChangeArrowheads="1"/>
          </p:cNvSpPr>
          <p:nvPr/>
        </p:nvSpPr>
        <p:spPr bwMode="auto">
          <a:xfrm>
            <a:off x="467544" y="5517232"/>
            <a:ext cx="1512168" cy="1170621"/>
          </a:xfrm>
          <a:prstGeom prst="rect">
            <a:avLst/>
          </a:prstGeom>
          <a:solidFill>
            <a:srgbClr val="0070C0"/>
          </a:solidFill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 eaLnBrk="0" hangingPunct="0"/>
            <a:r>
              <a:rPr lang="es-ES_tradnl" sz="1400" b="1" dirty="0" smtClean="0">
                <a:solidFill>
                  <a:schemeClr val="bg1"/>
                </a:solidFill>
                <a:latin typeface="Tahoma" pitchFamily="34" charset="0"/>
              </a:rPr>
              <a:t>Captura de </a:t>
            </a:r>
          </a:p>
          <a:p>
            <a:pPr algn="ctr" eaLnBrk="0" hangingPunct="0"/>
            <a:r>
              <a:rPr lang="es-ES_tradnl" sz="1400" b="1" dirty="0" smtClean="0">
                <a:solidFill>
                  <a:schemeClr val="bg1"/>
                </a:solidFill>
                <a:latin typeface="Tahoma" pitchFamily="34" charset="0"/>
              </a:rPr>
              <a:t>información </a:t>
            </a:r>
          </a:p>
          <a:p>
            <a:pPr algn="ctr" eaLnBrk="0" hangingPunct="0"/>
            <a:r>
              <a:rPr lang="es-ES_tradnl" sz="1400" b="1" dirty="0" smtClean="0">
                <a:solidFill>
                  <a:schemeClr val="bg1"/>
                </a:solidFill>
                <a:latin typeface="Tahoma" pitchFamily="34" charset="0"/>
              </a:rPr>
              <a:t>de otros </a:t>
            </a:r>
          </a:p>
          <a:p>
            <a:pPr algn="ctr" eaLnBrk="0" hangingPunct="0"/>
            <a:r>
              <a:rPr lang="es-ES_tradnl" sz="1400" b="1" dirty="0" smtClean="0">
                <a:solidFill>
                  <a:schemeClr val="bg1"/>
                </a:solidFill>
                <a:latin typeface="Tahoma" pitchFamily="34" charset="0"/>
              </a:rPr>
              <a:t>Sectores</a:t>
            </a:r>
            <a:endParaRPr lang="es-ES_tradnl" sz="14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65" name="Rectangle 32"/>
          <p:cNvSpPr>
            <a:spLocks noChangeArrowheads="1"/>
          </p:cNvSpPr>
          <p:nvPr/>
        </p:nvSpPr>
        <p:spPr bwMode="auto">
          <a:xfrm>
            <a:off x="2699793" y="6165303"/>
            <a:ext cx="3816424" cy="648073"/>
          </a:xfrm>
          <a:prstGeom prst="rect">
            <a:avLst/>
          </a:prstGeom>
          <a:solidFill>
            <a:srgbClr val="0070C0"/>
          </a:solidFill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s-ES_tradnl" sz="1400" b="1" dirty="0" smtClean="0">
                <a:solidFill>
                  <a:schemeClr val="bg1"/>
                </a:solidFill>
                <a:latin typeface="Tahoma" pitchFamily="34" charset="0"/>
              </a:rPr>
              <a:t>Agregación,  consolidación y Generación </a:t>
            </a:r>
          </a:p>
          <a:p>
            <a:pPr algn="ctr" eaLnBrk="0" hangingPunct="0"/>
            <a:r>
              <a:rPr lang="es-ES_tradnl" sz="1400" b="1" dirty="0" smtClean="0">
                <a:solidFill>
                  <a:schemeClr val="bg1"/>
                </a:solidFill>
                <a:latin typeface="Tahoma" pitchFamily="34" charset="0"/>
              </a:rPr>
              <a:t>de </a:t>
            </a:r>
            <a:r>
              <a:rPr lang="es-ES_tradnl" sz="1400" b="1" dirty="0">
                <a:solidFill>
                  <a:schemeClr val="bg1"/>
                </a:solidFill>
                <a:latin typeface="Tahoma" pitchFamily="34" charset="0"/>
              </a:rPr>
              <a:t>Estados Financieros </a:t>
            </a:r>
            <a:endParaRPr lang="es-ES_tradnl" sz="1400" b="1" dirty="0" smtClean="0">
              <a:solidFill>
                <a:schemeClr val="bg1"/>
              </a:solidFill>
              <a:latin typeface="Tahoma" pitchFamily="34" charset="0"/>
            </a:endParaRPr>
          </a:p>
          <a:p>
            <a:pPr algn="ctr" eaLnBrk="0" hangingPunct="0"/>
            <a:r>
              <a:rPr lang="es-ES_tradnl" sz="1400" b="1" dirty="0" smtClean="0">
                <a:solidFill>
                  <a:schemeClr val="bg1"/>
                </a:solidFill>
                <a:latin typeface="Tahoma" pitchFamily="34" charset="0"/>
              </a:rPr>
              <a:t>Sector Público No Financiero</a:t>
            </a:r>
            <a:endParaRPr lang="es-ES_tradnl" sz="14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66" name="AutoShape 13"/>
          <p:cNvSpPr>
            <a:spLocks noChangeArrowheads="1"/>
          </p:cNvSpPr>
          <p:nvPr/>
        </p:nvSpPr>
        <p:spPr bwMode="auto">
          <a:xfrm>
            <a:off x="1979712" y="6165304"/>
            <a:ext cx="720080" cy="381000"/>
          </a:xfrm>
          <a:prstGeom prst="rightArrow">
            <a:avLst>
              <a:gd name="adj1" fmla="val 50000"/>
              <a:gd name="adj2" fmla="val 6277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67" name="AutoShape 15"/>
          <p:cNvSpPr>
            <a:spLocks noChangeArrowheads="1"/>
          </p:cNvSpPr>
          <p:nvPr/>
        </p:nvSpPr>
        <p:spPr bwMode="auto">
          <a:xfrm rot="5400000">
            <a:off x="4438091" y="5867165"/>
            <a:ext cx="288777" cy="308992"/>
          </a:xfrm>
          <a:prstGeom prst="rightArrow">
            <a:avLst>
              <a:gd name="adj1" fmla="val 50000"/>
              <a:gd name="adj2" fmla="val 5197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  <p:sp>
        <p:nvSpPr>
          <p:cNvPr id="69" name="AutoShape 15"/>
          <p:cNvSpPr>
            <a:spLocks noChangeArrowheads="1"/>
          </p:cNvSpPr>
          <p:nvPr/>
        </p:nvSpPr>
        <p:spPr bwMode="auto">
          <a:xfrm rot="5400000">
            <a:off x="5734608" y="4282616"/>
            <a:ext cx="432048" cy="308992"/>
          </a:xfrm>
          <a:prstGeom prst="rightArrow">
            <a:avLst>
              <a:gd name="adj1" fmla="val 50000"/>
              <a:gd name="adj2" fmla="val 5197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C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2" grpId="0" animBg="1"/>
      <p:bldP spid="6" grpId="0" animBg="1"/>
      <p:bldP spid="7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  <p:bldP spid="29" grpId="0" animBg="1"/>
      <p:bldP spid="30" grpId="0" animBg="1"/>
      <p:bldP spid="36" grpId="0" animBg="1"/>
      <p:bldP spid="37" grpId="0" animBg="1"/>
      <p:bldP spid="38" grpId="0" animBg="1"/>
      <p:bldP spid="39" grpId="0" animBg="1"/>
      <p:bldP spid="43" grpId="0" animBg="1"/>
      <p:bldP spid="44" grpId="0" animBg="1"/>
      <p:bldP spid="45" grpId="0" animBg="1"/>
      <p:bldP spid="46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/>
      <p:bldP spid="56" grpId="0"/>
      <p:bldP spid="57" grpId="0" animBg="1"/>
      <p:bldP spid="59" grpId="0" animBg="1"/>
      <p:bldP spid="61" grpId="0" animBg="1"/>
      <p:bldP spid="64" grpId="0" animBg="1"/>
      <p:bldP spid="65" grpId="0" animBg="1"/>
      <p:bldP spid="66" grpId="0" animBg="1"/>
      <p:bldP spid="67" grpId="0" animBg="1"/>
      <p:bldP spid="6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Título"/>
          <p:cNvSpPr txBox="1">
            <a:spLocks/>
          </p:cNvSpPr>
          <p:nvPr/>
        </p:nvSpPr>
        <p:spPr>
          <a:xfrm>
            <a:off x="1691680" y="557808"/>
            <a:ext cx="67070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PRINCIPIOS DE CONTABILIDAD GUBERNAMENTAL</a:t>
            </a:r>
            <a:endParaRPr lang="es-CR" sz="36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2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graphicFrame>
        <p:nvGraphicFramePr>
          <p:cNvPr id="8" name="7 Diagrama"/>
          <p:cNvGraphicFramePr/>
          <p:nvPr/>
        </p:nvGraphicFramePr>
        <p:xfrm>
          <a:off x="1115617" y="1929479"/>
          <a:ext cx="7388764" cy="4248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4823" y="7922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3708394345"/>
              </p:ext>
            </p:extLst>
          </p:nvPr>
        </p:nvGraphicFramePr>
        <p:xfrm>
          <a:off x="1079586" y="1705992"/>
          <a:ext cx="7452854" cy="4531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4 Título"/>
          <p:cNvSpPr txBox="1">
            <a:spLocks/>
          </p:cNvSpPr>
          <p:nvPr/>
        </p:nvSpPr>
        <p:spPr>
          <a:xfrm>
            <a:off x="1547664" y="332656"/>
            <a:ext cx="67070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PRINCIPIOS DE CONTABILIDAD GUBERNAMENTAL</a:t>
            </a:r>
            <a:endParaRPr lang="es-CR" sz="36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593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4 Título"/>
          <p:cNvSpPr txBox="1">
            <a:spLocks/>
          </p:cNvSpPr>
          <p:nvPr/>
        </p:nvSpPr>
        <p:spPr>
          <a:xfrm>
            <a:off x="1547664" y="332656"/>
            <a:ext cx="6696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PRINCIPIOS DE CONTABILIDAD GUBERNAMENTAL</a:t>
            </a:r>
            <a:endParaRPr lang="es-CR" sz="36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8" name="7 Diagrama"/>
          <p:cNvGraphicFramePr/>
          <p:nvPr/>
        </p:nvGraphicFramePr>
        <p:xfrm>
          <a:off x="1115616" y="2492896"/>
          <a:ext cx="7416824" cy="3744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764705"/>
            <a:ext cx="5409059" cy="2298946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1357322" cy="71543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500034" y="996719"/>
            <a:ext cx="7960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C" sz="3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63500" dir="9600000" algn="t" rotWithShape="0">
                    <a:prstClr val="black">
                      <a:alpha val="40000"/>
                    </a:prstClr>
                  </a:outerShdw>
                </a:effectLst>
              </a:rPr>
              <a:t>Integración  Presupuesto - Contabilidad</a:t>
            </a:r>
            <a:endParaRPr lang="es-EC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outerShdw blurRad="50800" dist="63500" dir="96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428596" y="3143248"/>
            <a:ext cx="3357586" cy="42862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action="ppaction://hlinkfile"/>
              </a:rPr>
              <a:t>Clasificador Presupuestario</a:t>
            </a:r>
            <a:endParaRPr lang="es-EC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643538" y="3140968"/>
            <a:ext cx="3500462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4" action="ppaction://hlinkfile"/>
              </a:rPr>
              <a:t>Catálogo General de Cuentas</a:t>
            </a:r>
            <a:endParaRPr lang="es-EC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338" name="AutoShape 2" descr="data:image/jpeg;base64,/9j/4AAQSkZJRgABAQAAAQABAAD/2wCEAAkGBhQQERIUEhQUFBUUFBgVFxUYFRUVGxsUFBUXGBcUGBQYHCYfGBkkGhQXHy8gJScpLC4tFR8xNTAqNSYrLCkBCQoKDgwOGQ8PGjIlHyQsLjQsLy81LC8sLCw1LCwpKSwpLDQsLCwsKSwpLDYsLCksLCwsKSwsLCwsLCwsNSopLP/AABEIAHAAcAMBIgACEQEDEQH/xAAcAAABBQEBAQAAAAAAAAAAAAADAAIEBQYBBwj/xABBEAACAAMDBQsKBQQDAAAAAAABAgADEQQFMRIhQVFSExQiYXGRkqGi0dIGFTJCU2JygbGyIzNDc8EHNILwJMLh/8QAGQEBAAMBAQAAAAAAAAAAAAAAAAEDBAIF/8QAIREAAgICAgIDAQAAAAAAAAAAAAECEQMhEjEEYRMiUUH/2gAMAwEAAhEDEQA/AD2uewdgGOOuBb6faPPBrXZXLsQjEVxCseukC3m+w/RbugBb7faPPC32+0eeFvN9h+i3dC3m+w/RbugBb7faPPC32+0eeFvN9h+i3dC3m+w/RbugDm+n2jzwCda5mh254kbzfYfot3RxrE+w/RbugCnm3lOH6j88C87zvaPzxYWi7HP6b9Bu6K2bd0wfpv0G7oAd53ne1fnjvned7R+eOSrHMVWOQ9TwRwW/yOGrN/lHUsczIfgPivqNr5IiwIXxO9q/PEiwXtOabLBmMQXUEZsCYiS7smsAQhNeQaaYE680K7hSdL/cX7okGhtp/EblgNYl2ucA7cBDnxOV/DQHdxsJ2/FAAqwqwXdxsJ2/FC3cbCdvxQAKsKsF3cbCdvxQt3Gwnb8UACrCrBd3Gwnb8ULdxsJ2/FAARKLGg0/7U8URrRdrHRQbXq015WH8xaGcFHoJlHMRw8y6jwsTq1csR3mA/pp2/FHO30DP2k56DAZh3/PH5wkPAflX6mLK0UP6advxRFE0BH/DTFdvWfejoEZLU4FA7ADUTBLt/OlfGv1h8q2oAAZKHjrx11fKGXcfxpf7i/dAGmtckF24SjPgcrugO4DbTteGO278x+X+BAIANuA207XhhbgNtO14YDCgA24DbTteGFuA207XhgMIQAbcBtp2vDBJdmA4RZDqHCzkaTwcB1xHRCTT/eU8UdmsK5sBmHf88fnEP8A8yBtpzt4YW4DbTteGAwokHZlkG2na8MR5tgBR+GmK7Wv4YMzgRCtV5IisCc5pQDOcxiUm9IhtLsCt1AgEzZY4ieP/AEwC7j+NK+NfqIrrRbyxzCg5z3Q66zW0Sa5/xE+4Rpj40quRS88bpGivO+nlz5igtQNmoeIaIZL8ozpdhy5usRCv3+4m/F/1EQIx2aaNSl5sfXPPDxbm2zzxt7Bdsq0XZYmmS1LbmgyqUOZSMRn0RAfyRkHQ45H7wYhzSOo43JWjLtbmHrnnh3nNlX0mq3UvefpyxpF8jZGkzOkvhi3sNzypQ4CKKesc56RzxDmjpYn/AEwots9hmE0jkP1pngXnBxmLMDqz15o9IM3PmMN3tLLZZUFwKZVBWmqsQpnTw+zzlrwcYlxy1EPs9qmTGVFYlmIAz5s+knQI9Dm5D8FlVhqIBjkmwy09BFXkAH0h8hHw+zMXv/S60TZGVLtQdyKmVTJRhqEzGvGRTkjyydZ2lsyOpRlJVlIoQwxBGuPoayW3cTjwCeEP5Goxgf60XGqTJFpRaGblS5h0FlAMs015OWK+6I9DxM9vgzF5OHj9jzSJd0/nyf3E+4REiXdP58n9xPuEehLpmGPaLK/f7ib8Q+0RXsaCJvlA/wDyJvxD7RDbhu42q0yJPtJgU00JWrHogx4J657JKQybDYpWBEpCRxhBXraBJaNcO8p7cu7BB6igchOenMREFJwpFE+zXjX1RYhgcDEO13juLqWqFIpXHhV0/KGLMhT5QcENpjksoU2/ZRGZhEN70eZmkozDXgOcwxLglg1NT8hF1ZVVQFXMBEkFPZ5rIw3SobUcPkcDFmLzAxh8xlYZLqGBiJNuNW9CYy+6aHriQOe3bpUDCB+Wcrd7jmE+lKyWGn8uYB9pMDttrEhCtACow0k/+xD8oPKVfNr2eSjTmmKVcngBN0ataEcMji54v8e+aZm8muFHkOXEy6HraJP7q/cILK8nZpxyV5T/AAItLr8nMibLYvUq6mgGo8cevPNBJqzyY4pX0Cv6TW0TOMj7REryVtzWO0LPUIxVWABrThCmjiht9ZO7zKhq1GBXZHuxFlzVBwfpL4Y8qjfZplvx5jksAzO1a1IzmJVntpJAqVOyYoLJakBBAeoNfSXwxYPeatSisuetQw8MVyhvRfDLS2aizTa4xKVoz9hmzHpkLUaSSBQ14hFwswrQOtCcNIPzipo0J3sl5UIvSI+7jPlZoYk0HAgiIJslW2W0xDuZo4ziuHIeWKqRfhQlZylHEPl29pT5MwUxyXGBpjyHiiD5Q2tJjoc5IShII1mmgx1FWyucuKs7fN5rMC0IZq4kBqCmGcGK5J5yH9HFfUTWfdgVV1P0l8MFQrkPmbFfWXWfdjQlSoySlydnZN4sozKh5UBgVnPDX4h9YLLmSgOEjk/EB/ECs/pr8Q+sSclVfNlYz3IpiPWUeqNBMQ95N7vTTvizva55rzXZUJBpnzbI44ieYJ/sz1d8ABSzONXTTvifJlMdnpp3xG8wT/Znq74clxzx+mervgC+u20PKqM1K19NMeeNAl5rMCLMpiNK6DxGMdJu2dplnq74lJYJmyeqOHBMtjlcdGvmzAjEjhIBjjTlitvC0qaNKycqucBlAI1kExXIZ4QoK5JzHDDliNvB9k9UcrH+ncs2tBrUZkw8LJzYDKTvgG824uknfHd4PsnqhbwfZPVFiVFDbe2c3m3F0k74cZRVGrTOVpwlOk6jHN4PsnqhbwfZPVEkEeC2b01+IfWH7wfZPVD5FicMpKmgI1a4A//Z"/>
          <p:cNvSpPr>
            <a:spLocks noChangeAspect="1" noChangeArrowheads="1"/>
          </p:cNvSpPr>
          <p:nvPr/>
        </p:nvSpPr>
        <p:spPr bwMode="auto">
          <a:xfrm>
            <a:off x="155575" y="-639763"/>
            <a:ext cx="1333500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 dirty="0"/>
          </a:p>
        </p:txBody>
      </p:sp>
      <p:pic>
        <p:nvPicPr>
          <p:cNvPr id="14340" name="Picture 4" descr="http://www.losangelesradio.com.ar/ManosEstrechandose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2500306"/>
            <a:ext cx="1969598" cy="1414461"/>
          </a:xfrm>
          <a:prstGeom prst="rect">
            <a:avLst/>
          </a:prstGeom>
          <a:noFill/>
        </p:spPr>
      </p:pic>
      <p:sp>
        <p:nvSpPr>
          <p:cNvPr id="15" name="14 Rectángulo redondeado"/>
          <p:cNvSpPr/>
          <p:nvPr/>
        </p:nvSpPr>
        <p:spPr>
          <a:xfrm>
            <a:off x="1456160" y="4286256"/>
            <a:ext cx="1062046" cy="42862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Item</a:t>
            </a:r>
          </a:p>
        </p:txBody>
      </p:sp>
      <p:sp>
        <p:nvSpPr>
          <p:cNvPr id="16" name="15 Rectángulo redondeado"/>
          <p:cNvSpPr/>
          <p:nvPr/>
        </p:nvSpPr>
        <p:spPr>
          <a:xfrm>
            <a:off x="6134492" y="4286256"/>
            <a:ext cx="2357454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Cuenta  contable</a:t>
            </a:r>
          </a:p>
        </p:txBody>
      </p:sp>
      <p:sp>
        <p:nvSpPr>
          <p:cNvPr id="17" name="16 Rectángulo redondeado"/>
          <p:cNvSpPr/>
          <p:nvPr/>
        </p:nvSpPr>
        <p:spPr>
          <a:xfrm>
            <a:off x="500034" y="5143512"/>
            <a:ext cx="3000396" cy="42862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Ejecución presupuestaria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5929322" y="5143512"/>
            <a:ext cx="2786082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Devengo contable</a:t>
            </a:r>
          </a:p>
        </p:txBody>
      </p:sp>
      <p:sp>
        <p:nvSpPr>
          <p:cNvPr id="19" name="18 Flecha izquierda y derecha"/>
          <p:cNvSpPr/>
          <p:nvPr/>
        </p:nvSpPr>
        <p:spPr>
          <a:xfrm>
            <a:off x="3428992" y="4429132"/>
            <a:ext cx="2428892" cy="142876"/>
          </a:xfrm>
          <a:prstGeom prst="leftRightArrow">
            <a:avLst>
              <a:gd name="adj1" fmla="val 46227"/>
              <a:gd name="adj2" fmla="val 4245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20" name="19 Flecha izquierda y derecha"/>
          <p:cNvSpPr/>
          <p:nvPr/>
        </p:nvSpPr>
        <p:spPr>
          <a:xfrm>
            <a:off x="3775324" y="5286388"/>
            <a:ext cx="1785950" cy="142876"/>
          </a:xfrm>
          <a:prstGeom prst="leftRightArrow">
            <a:avLst>
              <a:gd name="adj1" fmla="val 46227"/>
              <a:gd name="adj2" fmla="val 4245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pic>
        <p:nvPicPr>
          <p:cNvPr id="21" name="irc_mi" descr="http://www.finanzas.gob.ec/wp-content/themes/twentyeleven/images/logotipo_ministerio_finanzas_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720" y="764704"/>
            <a:ext cx="5481067" cy="2329551"/>
          </a:xfrm>
          <a:prstGeom prst="rect">
            <a:avLst/>
          </a:prstGeom>
          <a:noFill/>
          <a:effectLst>
            <a:outerShdw dist="495300" dir="5160000" sx="46000" sy="46000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clear"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0"/>
            <a:ext cx="1331640" cy="89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972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963</Words>
  <Application>Microsoft Office PowerPoint</Application>
  <PresentationFormat>Presentación en pantalla (4:3)</PresentationFormat>
  <Paragraphs>208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soproano</dc:creator>
  <cp:lastModifiedBy>Vicuña, Magdalena</cp:lastModifiedBy>
  <cp:revision>112</cp:revision>
  <dcterms:created xsi:type="dcterms:W3CDTF">2014-10-06T17:20:10Z</dcterms:created>
  <dcterms:modified xsi:type="dcterms:W3CDTF">2014-11-10T18:05:34Z</dcterms:modified>
</cp:coreProperties>
</file>