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3" r:id="rId1"/>
    <p:sldMasterId id="2147483916" r:id="rId2"/>
  </p:sldMasterIdLst>
  <p:notesMasterIdLst>
    <p:notesMasterId r:id="rId31"/>
  </p:notesMasterIdLst>
  <p:handoutMasterIdLst>
    <p:handoutMasterId r:id="rId32"/>
  </p:handoutMasterIdLst>
  <p:sldIdLst>
    <p:sldId id="606" r:id="rId3"/>
    <p:sldId id="620" r:id="rId4"/>
    <p:sldId id="609" r:id="rId5"/>
    <p:sldId id="618" r:id="rId6"/>
    <p:sldId id="612" r:id="rId7"/>
    <p:sldId id="553" r:id="rId8"/>
    <p:sldId id="594" r:id="rId9"/>
    <p:sldId id="593" r:id="rId10"/>
    <p:sldId id="595" r:id="rId11"/>
    <p:sldId id="596" r:id="rId12"/>
    <p:sldId id="597" r:id="rId13"/>
    <p:sldId id="598" r:id="rId14"/>
    <p:sldId id="561" r:id="rId15"/>
    <p:sldId id="557" r:id="rId16"/>
    <p:sldId id="600" r:id="rId17"/>
    <p:sldId id="601" r:id="rId18"/>
    <p:sldId id="602" r:id="rId19"/>
    <p:sldId id="564" r:id="rId20"/>
    <p:sldId id="566" r:id="rId21"/>
    <p:sldId id="603" r:id="rId22"/>
    <p:sldId id="604" r:id="rId23"/>
    <p:sldId id="605" r:id="rId24"/>
    <p:sldId id="617" r:id="rId25"/>
    <p:sldId id="616" r:id="rId26"/>
    <p:sldId id="621" r:id="rId27"/>
    <p:sldId id="613" r:id="rId28"/>
    <p:sldId id="615" r:id="rId29"/>
    <p:sldId id="608" r:id="rId30"/>
  </p:sldIdLst>
  <p:sldSz cx="9144000" cy="6858000" type="screen4x3"/>
  <p:notesSz cx="6794500" cy="9931400"/>
  <p:defaultTextStyle>
    <a:defPPr>
      <a:defRPr lang="en-GB"/>
    </a:defPPr>
    <a:lvl1pPr algn="l" rtl="0" fontAlgn="base">
      <a:spcBef>
        <a:spcPct val="0"/>
      </a:spcBef>
      <a:spcAft>
        <a:spcPct val="0"/>
      </a:spcAft>
      <a:defRPr kern="1200">
        <a:solidFill>
          <a:srgbClr val="000000"/>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rgbClr val="000000"/>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rgbClr val="000000"/>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rgbClr val="000000"/>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rgbClr val="000000"/>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rgbClr val="000000"/>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rgbClr val="000000"/>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rgbClr val="000000"/>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rgbClr val="000000"/>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27">
          <p15:clr>
            <a:srgbClr val="A4A3A4"/>
          </p15:clr>
        </p15:guide>
        <p15:guide id="2" pos="213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4C6AFE"/>
    <a:srgbClr val="5C77FE"/>
    <a:srgbClr val="647EFE"/>
    <a:srgbClr val="6A8CF8"/>
    <a:srgbClr val="FFFFFF"/>
    <a:srgbClr val="0000FF"/>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93068" autoAdjust="0"/>
  </p:normalViewPr>
  <p:slideViewPr>
    <p:cSldViewPr snapToGrid="0">
      <p:cViewPr>
        <p:scale>
          <a:sx n="75" d="100"/>
          <a:sy n="75" d="100"/>
        </p:scale>
        <p:origin x="-1260"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1"/>
    </p:cViewPr>
  </p:sorterViewPr>
  <p:notesViewPr>
    <p:cSldViewPr snapToGrid="0">
      <p:cViewPr>
        <p:scale>
          <a:sx n="75" d="100"/>
          <a:sy n="75" d="100"/>
        </p:scale>
        <p:origin x="-1728" y="744"/>
      </p:cViewPr>
      <p:guideLst>
        <p:guide orient="horz" pos="3127"/>
        <p:guide pos="21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502" tIns="45753" rIns="91502" bIns="45753" numCol="1" anchor="t" anchorCtr="0" compatLnSpc="1">
            <a:prstTxWarp prst="textNoShape">
              <a:avLst/>
            </a:prstTxWarp>
          </a:bodyPr>
          <a:lstStyle>
            <a:lvl1pPr algn="l" defTabSz="915988">
              <a:defRPr sz="1200">
                <a:solidFill>
                  <a:srgbClr val="FFFFFF"/>
                </a:solidFill>
                <a:latin typeface="Verdana" pitchFamily="34" charset="0"/>
                <a:cs typeface="+mn-cs"/>
              </a:defRPr>
            </a:lvl1pPr>
          </a:lstStyle>
          <a:p>
            <a:pPr>
              <a:defRPr/>
            </a:pPr>
            <a:endParaRPr lang="en-GB" altLang="en-GB"/>
          </a:p>
        </p:txBody>
      </p:sp>
      <p:sp>
        <p:nvSpPr>
          <p:cNvPr id="6147" name="Rectangle 3"/>
          <p:cNvSpPr>
            <a:spLocks noGrp="1" noChangeArrowheads="1"/>
          </p:cNvSpPr>
          <p:nvPr>
            <p:ph type="dt" sz="quarter" idx="1"/>
          </p:nvPr>
        </p:nvSpPr>
        <p:spPr bwMode="auto">
          <a:xfrm>
            <a:off x="3849688" y="0"/>
            <a:ext cx="2944812" cy="496888"/>
          </a:xfrm>
          <a:prstGeom prst="rect">
            <a:avLst/>
          </a:prstGeom>
          <a:noFill/>
          <a:ln w="9525">
            <a:noFill/>
            <a:miter lim="800000"/>
            <a:headEnd/>
            <a:tailEnd/>
          </a:ln>
          <a:effectLst/>
        </p:spPr>
        <p:txBody>
          <a:bodyPr vert="horz" wrap="square" lIns="91502" tIns="45753" rIns="91502" bIns="45753" numCol="1" anchor="t" anchorCtr="0" compatLnSpc="1">
            <a:prstTxWarp prst="textNoShape">
              <a:avLst/>
            </a:prstTxWarp>
          </a:bodyPr>
          <a:lstStyle>
            <a:lvl1pPr algn="r" defTabSz="915988">
              <a:defRPr sz="1200">
                <a:solidFill>
                  <a:srgbClr val="FFFFFF"/>
                </a:solidFill>
                <a:latin typeface="Verdana" pitchFamily="34" charset="0"/>
                <a:cs typeface="+mn-cs"/>
              </a:defRPr>
            </a:lvl1pPr>
          </a:lstStyle>
          <a:p>
            <a:pPr>
              <a:defRPr/>
            </a:pPr>
            <a:endParaRPr lang="en-GB" altLang="en-GB"/>
          </a:p>
        </p:txBody>
      </p:sp>
      <p:sp>
        <p:nvSpPr>
          <p:cNvPr id="6148" name="Rectangle 4"/>
          <p:cNvSpPr>
            <a:spLocks noGrp="1" noChangeArrowheads="1"/>
          </p:cNvSpPr>
          <p:nvPr>
            <p:ph type="ftr" sz="quarter" idx="2"/>
          </p:nvPr>
        </p:nvSpPr>
        <p:spPr bwMode="auto">
          <a:xfrm>
            <a:off x="0" y="9434513"/>
            <a:ext cx="2944813" cy="496887"/>
          </a:xfrm>
          <a:prstGeom prst="rect">
            <a:avLst/>
          </a:prstGeom>
          <a:noFill/>
          <a:ln w="9525">
            <a:noFill/>
            <a:miter lim="800000"/>
            <a:headEnd/>
            <a:tailEnd/>
          </a:ln>
          <a:effectLst/>
        </p:spPr>
        <p:txBody>
          <a:bodyPr vert="horz" wrap="square" lIns="91502" tIns="45753" rIns="91502" bIns="45753" numCol="1" anchor="b" anchorCtr="0" compatLnSpc="1">
            <a:prstTxWarp prst="textNoShape">
              <a:avLst/>
            </a:prstTxWarp>
          </a:bodyPr>
          <a:lstStyle>
            <a:lvl1pPr algn="l" defTabSz="915988">
              <a:defRPr sz="1200">
                <a:solidFill>
                  <a:srgbClr val="FFFFFF"/>
                </a:solidFill>
                <a:latin typeface="Verdana" pitchFamily="34" charset="0"/>
                <a:cs typeface="+mn-cs"/>
              </a:defRPr>
            </a:lvl1pPr>
          </a:lstStyle>
          <a:p>
            <a:pPr>
              <a:defRPr/>
            </a:pPr>
            <a:endParaRPr lang="en-GB" altLang="en-GB"/>
          </a:p>
        </p:txBody>
      </p:sp>
      <p:sp>
        <p:nvSpPr>
          <p:cNvPr id="6149" name="Rectangle 5"/>
          <p:cNvSpPr>
            <a:spLocks noGrp="1" noChangeArrowheads="1"/>
          </p:cNvSpPr>
          <p:nvPr>
            <p:ph type="sldNum" sz="quarter" idx="3"/>
          </p:nvPr>
        </p:nvSpPr>
        <p:spPr bwMode="auto">
          <a:xfrm>
            <a:off x="3849688" y="9434513"/>
            <a:ext cx="2944812" cy="496887"/>
          </a:xfrm>
          <a:prstGeom prst="rect">
            <a:avLst/>
          </a:prstGeom>
          <a:noFill/>
          <a:ln w="9525">
            <a:noFill/>
            <a:miter lim="800000"/>
            <a:headEnd/>
            <a:tailEnd/>
          </a:ln>
          <a:effectLst/>
        </p:spPr>
        <p:txBody>
          <a:bodyPr vert="horz" wrap="square" lIns="91502" tIns="45753" rIns="91502" bIns="45753" numCol="1" anchor="b" anchorCtr="0" compatLnSpc="1">
            <a:prstTxWarp prst="textNoShape">
              <a:avLst/>
            </a:prstTxWarp>
          </a:bodyPr>
          <a:lstStyle>
            <a:lvl1pPr algn="r" defTabSz="915988">
              <a:defRPr sz="1200">
                <a:solidFill>
                  <a:srgbClr val="FFFFFF"/>
                </a:solidFill>
                <a:latin typeface="Verdana" panose="020B0604030504040204" pitchFamily="34" charset="0"/>
              </a:defRPr>
            </a:lvl1pPr>
          </a:lstStyle>
          <a:p>
            <a:fld id="{B10E8738-911B-47A4-AD09-41BE3E1E7CB3}" type="slidenum">
              <a:rPr lang="en-GB" altLang="en-GB"/>
              <a:pPr/>
              <a:t>‹#›</a:t>
            </a:fld>
            <a:endParaRPr lang="en-GB" altLang="en-GB"/>
          </a:p>
        </p:txBody>
      </p:sp>
    </p:spTree>
    <p:extLst>
      <p:ext uri="{BB962C8B-B14F-4D97-AF65-F5344CB8AC3E}">
        <p14:creationId xmlns:p14="http://schemas.microsoft.com/office/powerpoint/2010/main" val="1112232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44813" cy="496888"/>
          </a:xfrm>
          <a:prstGeom prst="rect">
            <a:avLst/>
          </a:prstGeom>
          <a:noFill/>
          <a:ln w="9525">
            <a:noFill/>
            <a:miter lim="800000"/>
            <a:headEnd/>
            <a:tailEnd/>
          </a:ln>
          <a:effectLst/>
        </p:spPr>
        <p:txBody>
          <a:bodyPr vert="horz" wrap="square" lIns="91502" tIns="45753" rIns="91502" bIns="45753" numCol="1" anchor="t" anchorCtr="0" compatLnSpc="1">
            <a:prstTxWarp prst="textNoShape">
              <a:avLst/>
            </a:prstTxWarp>
          </a:bodyPr>
          <a:lstStyle>
            <a:lvl1pPr algn="l" defTabSz="915988">
              <a:defRPr sz="1200">
                <a:solidFill>
                  <a:srgbClr val="FFFFFF"/>
                </a:solidFill>
                <a:latin typeface="Verdana" pitchFamily="34" charset="0"/>
                <a:cs typeface="+mn-cs"/>
              </a:defRPr>
            </a:lvl1pPr>
          </a:lstStyle>
          <a:p>
            <a:pPr>
              <a:defRPr/>
            </a:pPr>
            <a:endParaRPr lang="en-GB" altLang="en-GB"/>
          </a:p>
        </p:txBody>
      </p:sp>
      <p:sp>
        <p:nvSpPr>
          <p:cNvPr id="5123" name="Rectangle 3"/>
          <p:cNvSpPr>
            <a:spLocks noGrp="1" noChangeArrowheads="1"/>
          </p:cNvSpPr>
          <p:nvPr>
            <p:ph type="dt" idx="1"/>
          </p:nvPr>
        </p:nvSpPr>
        <p:spPr bwMode="auto">
          <a:xfrm>
            <a:off x="3849688" y="0"/>
            <a:ext cx="2944812" cy="496888"/>
          </a:xfrm>
          <a:prstGeom prst="rect">
            <a:avLst/>
          </a:prstGeom>
          <a:noFill/>
          <a:ln w="9525">
            <a:noFill/>
            <a:miter lim="800000"/>
            <a:headEnd/>
            <a:tailEnd/>
          </a:ln>
          <a:effectLst/>
        </p:spPr>
        <p:txBody>
          <a:bodyPr vert="horz" wrap="square" lIns="91502" tIns="45753" rIns="91502" bIns="45753" numCol="1" anchor="t" anchorCtr="0" compatLnSpc="1">
            <a:prstTxWarp prst="textNoShape">
              <a:avLst/>
            </a:prstTxWarp>
          </a:bodyPr>
          <a:lstStyle>
            <a:lvl1pPr algn="r" defTabSz="915988">
              <a:defRPr sz="1200">
                <a:solidFill>
                  <a:srgbClr val="FFFFFF"/>
                </a:solidFill>
                <a:latin typeface="Verdana" pitchFamily="34" charset="0"/>
                <a:cs typeface="+mn-cs"/>
              </a:defRPr>
            </a:lvl1pPr>
          </a:lstStyle>
          <a:p>
            <a:pPr>
              <a:defRPr/>
            </a:pPr>
            <a:endParaRPr lang="en-GB" altLang="en-GB"/>
          </a:p>
        </p:txBody>
      </p:sp>
      <p:sp>
        <p:nvSpPr>
          <p:cNvPr id="50180" name="Rectangle 4"/>
          <p:cNvSpPr>
            <a:spLocks noGrp="1" noRot="1" noChangeAspect="1" noChangeArrowheads="1" noTextEdit="1"/>
          </p:cNvSpPr>
          <p:nvPr>
            <p:ph type="sldImg" idx="2"/>
          </p:nvPr>
        </p:nvSpPr>
        <p:spPr bwMode="auto">
          <a:xfrm>
            <a:off x="914400" y="744538"/>
            <a:ext cx="4965700" cy="37242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06463" y="4718050"/>
            <a:ext cx="4981575" cy="4468813"/>
          </a:xfrm>
          <a:prstGeom prst="rect">
            <a:avLst/>
          </a:prstGeom>
          <a:noFill/>
          <a:ln w="9525">
            <a:noFill/>
            <a:miter lim="800000"/>
            <a:headEnd/>
            <a:tailEnd/>
          </a:ln>
          <a:effectLst/>
        </p:spPr>
        <p:txBody>
          <a:bodyPr vert="horz" wrap="square" lIns="91502" tIns="45753" rIns="91502" bIns="45753" numCol="1" anchor="t" anchorCtr="0" compatLnSpc="1">
            <a:prstTxWarp prst="textNoShape">
              <a:avLst/>
            </a:prstTxWarp>
          </a:bodyPr>
          <a:lstStyle/>
          <a:p>
            <a:pPr lvl="0"/>
            <a:r>
              <a:rPr lang="en-GB" altLang="en-GB" noProof="0" smtClean="0"/>
              <a:t>Click to edit Master text styles</a:t>
            </a:r>
          </a:p>
          <a:p>
            <a:pPr lvl="1"/>
            <a:r>
              <a:rPr lang="en-GB" altLang="en-GB" noProof="0" smtClean="0"/>
              <a:t>Second level</a:t>
            </a:r>
          </a:p>
          <a:p>
            <a:pPr lvl="2"/>
            <a:r>
              <a:rPr lang="en-GB" altLang="en-GB" noProof="0" smtClean="0"/>
              <a:t>Third level</a:t>
            </a:r>
          </a:p>
          <a:p>
            <a:pPr lvl="3"/>
            <a:r>
              <a:rPr lang="en-GB" altLang="en-GB" noProof="0" smtClean="0"/>
              <a:t>Fourth level</a:t>
            </a:r>
          </a:p>
          <a:p>
            <a:pPr lvl="4"/>
            <a:r>
              <a:rPr lang="en-GB" altLang="en-GB" noProof="0" smtClean="0"/>
              <a:t>Fifth level</a:t>
            </a:r>
          </a:p>
        </p:txBody>
      </p:sp>
      <p:sp>
        <p:nvSpPr>
          <p:cNvPr id="5126" name="Rectangle 6"/>
          <p:cNvSpPr>
            <a:spLocks noGrp="1" noChangeArrowheads="1"/>
          </p:cNvSpPr>
          <p:nvPr>
            <p:ph type="ftr" sz="quarter" idx="4"/>
          </p:nvPr>
        </p:nvSpPr>
        <p:spPr bwMode="auto">
          <a:xfrm>
            <a:off x="0" y="9434513"/>
            <a:ext cx="2944813" cy="496887"/>
          </a:xfrm>
          <a:prstGeom prst="rect">
            <a:avLst/>
          </a:prstGeom>
          <a:noFill/>
          <a:ln w="9525">
            <a:noFill/>
            <a:miter lim="800000"/>
            <a:headEnd/>
            <a:tailEnd/>
          </a:ln>
          <a:effectLst/>
        </p:spPr>
        <p:txBody>
          <a:bodyPr vert="horz" wrap="square" lIns="91502" tIns="45753" rIns="91502" bIns="45753" numCol="1" anchor="b" anchorCtr="0" compatLnSpc="1">
            <a:prstTxWarp prst="textNoShape">
              <a:avLst/>
            </a:prstTxWarp>
          </a:bodyPr>
          <a:lstStyle>
            <a:lvl1pPr algn="l" defTabSz="915988">
              <a:defRPr sz="1200">
                <a:solidFill>
                  <a:srgbClr val="FFFFFF"/>
                </a:solidFill>
                <a:latin typeface="Verdana" pitchFamily="34" charset="0"/>
                <a:cs typeface="+mn-cs"/>
              </a:defRPr>
            </a:lvl1pPr>
          </a:lstStyle>
          <a:p>
            <a:pPr>
              <a:defRPr/>
            </a:pPr>
            <a:endParaRPr lang="en-GB" altLang="en-GB"/>
          </a:p>
        </p:txBody>
      </p:sp>
      <p:sp>
        <p:nvSpPr>
          <p:cNvPr id="5127" name="Rectangle 7"/>
          <p:cNvSpPr>
            <a:spLocks noGrp="1" noChangeArrowheads="1"/>
          </p:cNvSpPr>
          <p:nvPr>
            <p:ph type="sldNum" sz="quarter" idx="5"/>
          </p:nvPr>
        </p:nvSpPr>
        <p:spPr bwMode="auto">
          <a:xfrm>
            <a:off x="3849688" y="9434513"/>
            <a:ext cx="2944812" cy="496887"/>
          </a:xfrm>
          <a:prstGeom prst="rect">
            <a:avLst/>
          </a:prstGeom>
          <a:noFill/>
          <a:ln w="9525">
            <a:noFill/>
            <a:miter lim="800000"/>
            <a:headEnd/>
            <a:tailEnd/>
          </a:ln>
          <a:effectLst/>
        </p:spPr>
        <p:txBody>
          <a:bodyPr vert="horz" wrap="square" lIns="91502" tIns="45753" rIns="91502" bIns="45753" numCol="1" anchor="b" anchorCtr="0" compatLnSpc="1">
            <a:prstTxWarp prst="textNoShape">
              <a:avLst/>
            </a:prstTxWarp>
          </a:bodyPr>
          <a:lstStyle>
            <a:lvl1pPr algn="r" defTabSz="915988">
              <a:defRPr sz="1200">
                <a:solidFill>
                  <a:srgbClr val="FFFFFF"/>
                </a:solidFill>
                <a:latin typeface="Verdana" panose="020B0604030504040204" pitchFamily="34" charset="0"/>
              </a:defRPr>
            </a:lvl1pPr>
          </a:lstStyle>
          <a:p>
            <a:fld id="{06582947-78D6-44EB-8A26-2AFC3D4566F3}" type="slidenum">
              <a:rPr lang="en-GB" altLang="en-GB"/>
              <a:pPr/>
              <a:t>‹#›</a:t>
            </a:fld>
            <a:endParaRPr lang="en-GB" altLang="en-GB"/>
          </a:p>
        </p:txBody>
      </p:sp>
    </p:spTree>
    <p:extLst>
      <p:ext uri="{BB962C8B-B14F-4D97-AF65-F5344CB8AC3E}">
        <p14:creationId xmlns:p14="http://schemas.microsoft.com/office/powerpoint/2010/main" val="401425061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buChar char="•"/>
      <a:defRPr sz="2000" kern="1200">
        <a:solidFill>
          <a:srgbClr val="0C2678"/>
        </a:solidFill>
        <a:latin typeface="Verdana" pitchFamily="34" charset="0"/>
        <a:ea typeface="+mn-ea"/>
        <a:cs typeface="+mn-cs"/>
      </a:defRPr>
    </a:lvl1pPr>
    <a:lvl2pPr marL="457200" algn="l" rtl="0" eaLnBrk="0" fontAlgn="base" hangingPunct="0">
      <a:spcBef>
        <a:spcPct val="30000"/>
      </a:spcBef>
      <a:spcAft>
        <a:spcPct val="0"/>
      </a:spcAft>
      <a:buChar char="•"/>
      <a:defRPr sz="2000" kern="1200">
        <a:solidFill>
          <a:srgbClr val="0C2678"/>
        </a:solidFill>
        <a:latin typeface="Verdana" pitchFamily="34" charset="0"/>
        <a:ea typeface="+mn-ea"/>
        <a:cs typeface="+mn-cs"/>
      </a:defRPr>
    </a:lvl2pPr>
    <a:lvl3pPr marL="914400" algn="l" rtl="0" eaLnBrk="0" fontAlgn="base" hangingPunct="0">
      <a:spcBef>
        <a:spcPct val="30000"/>
      </a:spcBef>
      <a:spcAft>
        <a:spcPct val="0"/>
      </a:spcAft>
      <a:buChar char="•"/>
      <a:defRPr sz="2000" kern="1200">
        <a:solidFill>
          <a:srgbClr val="0C2678"/>
        </a:solidFill>
        <a:latin typeface="Verdana" pitchFamily="34" charset="0"/>
        <a:ea typeface="+mn-ea"/>
        <a:cs typeface="+mn-cs"/>
      </a:defRPr>
    </a:lvl3pPr>
    <a:lvl4pPr marL="1371600" algn="l" rtl="0" eaLnBrk="0" fontAlgn="base" hangingPunct="0">
      <a:spcBef>
        <a:spcPct val="30000"/>
      </a:spcBef>
      <a:spcAft>
        <a:spcPct val="0"/>
      </a:spcAft>
      <a:buChar char="•"/>
      <a:defRPr sz="2000" kern="1200">
        <a:solidFill>
          <a:srgbClr val="0C2678"/>
        </a:solidFill>
        <a:latin typeface="Verdana" pitchFamily="34" charset="0"/>
        <a:ea typeface="+mn-ea"/>
        <a:cs typeface="+mn-cs"/>
      </a:defRPr>
    </a:lvl4pPr>
    <a:lvl5pPr marL="1828800" algn="l" rtl="0" eaLnBrk="0" fontAlgn="base" hangingPunct="0">
      <a:spcBef>
        <a:spcPct val="30000"/>
      </a:spcBef>
      <a:spcAft>
        <a:spcPct val="0"/>
      </a:spcAft>
      <a:buChar char="•"/>
      <a:defRPr sz="2000" kern="1200">
        <a:solidFill>
          <a:srgbClr val="0C2678"/>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p:txBody>
          <a:bodyPr/>
          <a:lstStyle>
            <a:lvl1pPr defTabSz="936625" eaLnBrk="0" hangingPunct="0">
              <a:defRPr>
                <a:solidFill>
                  <a:srgbClr val="000000"/>
                </a:solidFill>
                <a:latin typeface="Arial" panose="020B0604020202020204" pitchFamily="34" charset="0"/>
                <a:cs typeface="Arial" panose="020B0604020202020204" pitchFamily="34" charset="0"/>
              </a:defRPr>
            </a:lvl1pPr>
            <a:lvl2pPr marL="742950" indent="-285750" defTabSz="936625" eaLnBrk="0" hangingPunct="0">
              <a:defRPr>
                <a:solidFill>
                  <a:srgbClr val="000000"/>
                </a:solidFill>
                <a:latin typeface="Arial" panose="020B0604020202020204" pitchFamily="34" charset="0"/>
                <a:cs typeface="Arial" panose="020B0604020202020204" pitchFamily="34" charset="0"/>
              </a:defRPr>
            </a:lvl2pPr>
            <a:lvl3pPr marL="1143000" indent="-228600" defTabSz="936625" eaLnBrk="0" hangingPunct="0">
              <a:defRPr>
                <a:solidFill>
                  <a:srgbClr val="000000"/>
                </a:solidFill>
                <a:latin typeface="Arial" panose="020B0604020202020204" pitchFamily="34" charset="0"/>
                <a:cs typeface="Arial" panose="020B0604020202020204" pitchFamily="34" charset="0"/>
              </a:defRPr>
            </a:lvl3pPr>
            <a:lvl4pPr marL="1600200" indent="-228600" defTabSz="936625" eaLnBrk="0" hangingPunct="0">
              <a:defRPr>
                <a:solidFill>
                  <a:srgbClr val="000000"/>
                </a:solidFill>
                <a:latin typeface="Arial" panose="020B0604020202020204" pitchFamily="34" charset="0"/>
                <a:cs typeface="Arial" panose="020B0604020202020204" pitchFamily="34" charset="0"/>
              </a:defRPr>
            </a:lvl4pPr>
            <a:lvl5pPr marL="2057400" indent="-228600" defTabSz="936625" eaLnBrk="0" hangingPunct="0">
              <a:defRPr>
                <a:solidFill>
                  <a:srgbClr val="000000"/>
                </a:solidFill>
                <a:latin typeface="Arial" panose="020B0604020202020204" pitchFamily="34" charset="0"/>
                <a:cs typeface="Arial" panose="020B0604020202020204" pitchFamily="34" charset="0"/>
              </a:defRPr>
            </a:lvl5pPr>
            <a:lvl6pPr marL="2514600" indent="-228600" defTabSz="936625"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defTabSz="936625"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defTabSz="936625"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defTabSz="936625"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D71A0CCD-9C32-48F4-9150-2AECFD516E8A}" type="slidenum">
              <a:rPr lang="en-GB" altLang="en-GB">
                <a:solidFill>
                  <a:srgbClr val="FFFFFF"/>
                </a:solidFill>
                <a:latin typeface="Verdana" panose="020B0604030504040204" pitchFamily="34" charset="0"/>
              </a:rPr>
              <a:pPr eaLnBrk="1" hangingPunct="1"/>
              <a:t>28</a:t>
            </a:fld>
            <a:endParaRPr lang="en-GB" altLang="en-GB">
              <a:solidFill>
                <a:srgbClr val="FFFFFF"/>
              </a:solidFill>
              <a:latin typeface="Verdana" panose="020B0604030504040204" pitchFamily="34" charset="0"/>
            </a:endParaRPr>
          </a:p>
        </p:txBody>
      </p:sp>
      <p:sp>
        <p:nvSpPr>
          <p:cNvPr id="52227" name="Rectangle 2"/>
          <p:cNvSpPr>
            <a:spLocks noGrp="1" noRot="1" noChangeAspect="1" noChangeArrowheads="1" noTextEdit="1"/>
          </p:cNvSpPr>
          <p:nvPr>
            <p:ph type="sldImg"/>
          </p:nvPr>
        </p:nvSpPr>
        <p:spPr>
          <a:xfrm>
            <a:off x="917575" y="744538"/>
            <a:ext cx="4964113" cy="3724275"/>
          </a:xfrm>
          <a:ln/>
        </p:spPr>
      </p:sp>
      <p:sp>
        <p:nvSpPr>
          <p:cNvPr id="52228" name="Rectangle 3"/>
          <p:cNvSpPr>
            <a:spLocks noGrp="1" noChangeArrowheads="1"/>
          </p:cNvSpPr>
          <p:nvPr>
            <p:ph type="body" idx="1"/>
          </p:nvPr>
        </p:nvSpPr>
        <p:spPr>
          <a:xfrm>
            <a:off x="681038" y="4716463"/>
            <a:ext cx="5432425" cy="4470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88913" indent="-188913" eaLnBrk="1" hangingPunct="1"/>
            <a:endParaRPr lang="nl-NL" altLang="nl-NL" smtClean="0"/>
          </a:p>
        </p:txBody>
      </p:sp>
    </p:spTree>
    <p:extLst>
      <p:ext uri="{BB962C8B-B14F-4D97-AF65-F5344CB8AC3E}">
        <p14:creationId xmlns:p14="http://schemas.microsoft.com/office/powerpoint/2010/main" val="3325438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deloitte.com/about"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3106738" y="6519863"/>
            <a:ext cx="5657850"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Arial" charset="0"/>
                <a:cs typeface="Arial" charset="0"/>
              </a:defRPr>
            </a:lvl1pPr>
            <a:lvl2pPr marL="742950" indent="-285750" eaLnBrk="0" hangingPunct="0">
              <a:defRPr>
                <a:solidFill>
                  <a:srgbClr val="000000"/>
                </a:solidFill>
                <a:latin typeface="Arial" charset="0"/>
                <a:cs typeface="Arial" charset="0"/>
              </a:defRPr>
            </a:lvl2pPr>
            <a:lvl3pPr marL="1143000" indent="-228600" eaLnBrk="0" hangingPunct="0">
              <a:defRPr>
                <a:solidFill>
                  <a:srgbClr val="000000"/>
                </a:solidFill>
                <a:latin typeface="Arial" charset="0"/>
                <a:cs typeface="Arial" charset="0"/>
              </a:defRPr>
            </a:lvl3pPr>
            <a:lvl4pPr marL="1600200" indent="-228600" eaLnBrk="0" hangingPunct="0">
              <a:defRPr>
                <a:solidFill>
                  <a:srgbClr val="000000"/>
                </a:solidFill>
                <a:latin typeface="Arial" charset="0"/>
                <a:cs typeface="Arial" charset="0"/>
              </a:defRPr>
            </a:lvl4pPr>
            <a:lvl5pPr marL="2057400" indent="-228600" eaLnBrk="0" hangingPunct="0">
              <a:defRPr>
                <a:solidFill>
                  <a:srgbClr val="000000"/>
                </a:solidFill>
                <a:latin typeface="Arial" charset="0"/>
                <a:cs typeface="Arial" charset="0"/>
              </a:defRPr>
            </a:lvl5pPr>
            <a:lvl6pPr marL="2514600" indent="-228600" eaLnBrk="0" fontAlgn="base" hangingPunct="0">
              <a:spcBef>
                <a:spcPct val="0"/>
              </a:spcBef>
              <a:spcAft>
                <a:spcPct val="0"/>
              </a:spcAft>
              <a:defRPr>
                <a:solidFill>
                  <a:srgbClr val="000000"/>
                </a:solidFill>
                <a:latin typeface="Arial" charset="0"/>
                <a:cs typeface="Arial" charset="0"/>
              </a:defRPr>
            </a:lvl6pPr>
            <a:lvl7pPr marL="2971800" indent="-228600" eaLnBrk="0" fontAlgn="base" hangingPunct="0">
              <a:spcBef>
                <a:spcPct val="0"/>
              </a:spcBef>
              <a:spcAft>
                <a:spcPct val="0"/>
              </a:spcAft>
              <a:defRPr>
                <a:solidFill>
                  <a:srgbClr val="000000"/>
                </a:solidFill>
                <a:latin typeface="Arial" charset="0"/>
                <a:cs typeface="Arial" charset="0"/>
              </a:defRPr>
            </a:lvl7pPr>
            <a:lvl8pPr marL="3429000" indent="-228600" eaLnBrk="0" fontAlgn="base" hangingPunct="0">
              <a:spcBef>
                <a:spcPct val="0"/>
              </a:spcBef>
              <a:spcAft>
                <a:spcPct val="0"/>
              </a:spcAft>
              <a:defRPr>
                <a:solidFill>
                  <a:srgbClr val="000000"/>
                </a:solidFill>
                <a:latin typeface="Arial" charset="0"/>
                <a:cs typeface="Arial" charset="0"/>
              </a:defRPr>
            </a:lvl8pPr>
            <a:lvl9pPr marL="3886200" indent="-228600" eaLnBrk="0" fontAlgn="base" hangingPunct="0">
              <a:spcBef>
                <a:spcPct val="0"/>
              </a:spcBef>
              <a:spcAft>
                <a:spcPct val="0"/>
              </a:spcAft>
              <a:defRPr>
                <a:solidFill>
                  <a:srgbClr val="000000"/>
                </a:solidFill>
                <a:latin typeface="Arial" charset="0"/>
                <a:cs typeface="Arial" charset="0"/>
              </a:defRPr>
            </a:lvl9pPr>
          </a:lstStyle>
          <a:p>
            <a:pPr algn="r">
              <a:spcBef>
                <a:spcPct val="50000"/>
              </a:spcBef>
              <a:defRPr/>
            </a:pPr>
            <a:endParaRPr lang="nl-NL" sz="800" smtClean="0">
              <a:solidFill>
                <a:schemeClr val="bg1"/>
              </a:solidFill>
              <a:latin typeface="Verdana" pitchFamily="34" charset="0"/>
            </a:endParaRPr>
          </a:p>
        </p:txBody>
      </p:sp>
      <p:sp>
        <p:nvSpPr>
          <p:cNvPr id="409602" name="Rectangle 2"/>
          <p:cNvSpPr>
            <a:spLocks noGrp="1" noChangeArrowheads="1"/>
          </p:cNvSpPr>
          <p:nvPr>
            <p:ph type="ctrTitle"/>
          </p:nvPr>
        </p:nvSpPr>
        <p:spPr>
          <a:xfrm>
            <a:off x="357188" y="1973263"/>
            <a:ext cx="8383587" cy="1346200"/>
          </a:xfrm>
        </p:spPr>
        <p:txBody>
          <a:bodyPr/>
          <a:lstStyle>
            <a:lvl1pPr>
              <a:lnSpc>
                <a:spcPts val="5300"/>
              </a:lnSpc>
              <a:defRPr sz="6500">
                <a:latin typeface="Times New Roman" pitchFamily="18" charset="0"/>
              </a:defRPr>
            </a:lvl1pPr>
          </a:lstStyle>
          <a:p>
            <a:r>
              <a:rPr lang="en-GB" altLang="en-GB"/>
              <a:t>Click to edit Master title style</a:t>
            </a:r>
          </a:p>
        </p:txBody>
      </p:sp>
      <p:sp>
        <p:nvSpPr>
          <p:cNvPr id="409603" name="Rectangle 3"/>
          <p:cNvSpPr>
            <a:spLocks noGrp="1" noChangeArrowheads="1"/>
          </p:cNvSpPr>
          <p:nvPr>
            <p:ph type="subTitle" idx="1"/>
          </p:nvPr>
        </p:nvSpPr>
        <p:spPr>
          <a:xfrm>
            <a:off x="381000" y="3594100"/>
            <a:ext cx="5399088" cy="254000"/>
          </a:xfrm>
        </p:spPr>
        <p:txBody>
          <a:bodyPr/>
          <a:lstStyle>
            <a:lvl1pPr marL="0" indent="0">
              <a:lnSpc>
                <a:spcPct val="107000"/>
              </a:lnSpc>
              <a:spcAft>
                <a:spcPct val="0"/>
              </a:spcAft>
              <a:buFontTx/>
              <a:buNone/>
              <a:defRPr sz="1800"/>
            </a:lvl1pPr>
          </a:lstStyle>
          <a:p>
            <a:r>
              <a:rPr lang="en-GB" altLang="en-GB"/>
              <a:t>Click to edit Master subtitle style</a:t>
            </a:r>
          </a:p>
        </p:txBody>
      </p:sp>
    </p:spTree>
    <p:extLst>
      <p:ext uri="{BB962C8B-B14F-4D97-AF65-F5344CB8AC3E}">
        <p14:creationId xmlns:p14="http://schemas.microsoft.com/office/powerpoint/2010/main" val="4259084557"/>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5" name="Rectangle 10"/>
          <p:cNvSpPr>
            <a:spLocks noGrp="1" noChangeArrowheads="1"/>
          </p:cNvSpPr>
          <p:nvPr>
            <p:ph type="sldNum" sz="quarter" idx="11"/>
          </p:nvPr>
        </p:nvSpPr>
        <p:spPr>
          <a:ln/>
        </p:spPr>
        <p:txBody>
          <a:bodyPr/>
          <a:lstStyle>
            <a:lvl1pPr>
              <a:defRPr/>
            </a:lvl1pPr>
          </a:lstStyle>
          <a:p>
            <a:fld id="{11815557-0E3F-43E7-B2F1-1962E569590B}" type="slidenum">
              <a:rPr lang="nl-NL" altLang="nl-NL"/>
              <a:pPr/>
              <a:t>‹#›</a:t>
            </a:fld>
            <a:endParaRPr lang="nl-NL" altLang="nl-NL"/>
          </a:p>
        </p:txBody>
      </p:sp>
    </p:spTree>
    <p:extLst>
      <p:ext uri="{BB962C8B-B14F-4D97-AF65-F5344CB8AC3E}">
        <p14:creationId xmlns:p14="http://schemas.microsoft.com/office/powerpoint/2010/main" val="75410302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4325" y="358775"/>
            <a:ext cx="2098675" cy="5957888"/>
          </a:xfrm>
        </p:spPr>
        <p:txBody>
          <a:bodyPr vert="eaVert"/>
          <a:lstStyle/>
          <a:p>
            <a:r>
              <a:rPr lang="en-US" smtClean="0"/>
              <a:t>Click to edit Master title style</a:t>
            </a:r>
            <a:endParaRPr lang="nl-NL"/>
          </a:p>
        </p:txBody>
      </p:sp>
      <p:sp>
        <p:nvSpPr>
          <p:cNvPr id="3" name="Vertical Text Placeholder 2"/>
          <p:cNvSpPr>
            <a:spLocks noGrp="1"/>
          </p:cNvSpPr>
          <p:nvPr>
            <p:ph type="body" orient="vert" idx="1"/>
          </p:nvPr>
        </p:nvSpPr>
        <p:spPr>
          <a:xfrm>
            <a:off x="368300" y="358775"/>
            <a:ext cx="6143625" cy="59578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5" name="Rectangle 10"/>
          <p:cNvSpPr>
            <a:spLocks noGrp="1" noChangeArrowheads="1"/>
          </p:cNvSpPr>
          <p:nvPr>
            <p:ph type="sldNum" sz="quarter" idx="11"/>
          </p:nvPr>
        </p:nvSpPr>
        <p:spPr>
          <a:ln/>
        </p:spPr>
        <p:txBody>
          <a:bodyPr/>
          <a:lstStyle>
            <a:lvl1pPr>
              <a:defRPr/>
            </a:lvl1pPr>
          </a:lstStyle>
          <a:p>
            <a:fld id="{8D1C4C79-F738-481D-B431-996D0D43CAB3}" type="slidenum">
              <a:rPr lang="nl-NL" altLang="nl-NL"/>
              <a:pPr/>
              <a:t>‹#›</a:t>
            </a:fld>
            <a:endParaRPr lang="nl-NL" altLang="nl-NL"/>
          </a:p>
        </p:txBody>
      </p:sp>
    </p:spTree>
    <p:extLst>
      <p:ext uri="{BB962C8B-B14F-4D97-AF65-F5344CB8AC3E}">
        <p14:creationId xmlns:p14="http://schemas.microsoft.com/office/powerpoint/2010/main" val="239027925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cSld name="1_Title Slide">
    <p:bg>
      <p:bgRef idx="1001">
        <a:schemeClr val="bg1"/>
      </p:bgRef>
    </p:bg>
    <p:spTree>
      <p:nvGrpSpPr>
        <p:cNvPr id="1" name=""/>
        <p:cNvGrpSpPr/>
        <p:nvPr/>
      </p:nvGrpSpPr>
      <p:grpSpPr>
        <a:xfrm>
          <a:off x="0" y="0"/>
          <a:ext cx="0" cy="0"/>
          <a:chOff x="0" y="0"/>
          <a:chExt cx="0" cy="0"/>
        </a:xfrm>
      </p:grpSpPr>
      <p:sp>
        <p:nvSpPr>
          <p:cNvPr id="4" name="Rectangle 7"/>
          <p:cNvSpPr>
            <a:spLocks noChangeArrowheads="1"/>
          </p:cNvSpPr>
          <p:nvPr/>
        </p:nvSpPr>
        <p:spPr bwMode="auto">
          <a:xfrm>
            <a:off x="6397625" y="6543675"/>
            <a:ext cx="2314575"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lvl1pPr defTabSz="957263" eaLnBrk="0" hangingPunct="0">
              <a:defRPr>
                <a:solidFill>
                  <a:srgbClr val="000000"/>
                </a:solidFill>
                <a:latin typeface="Arial" panose="020B0604020202020204" pitchFamily="34" charset="0"/>
                <a:cs typeface="Arial" panose="020B0604020202020204" pitchFamily="34" charset="0"/>
              </a:defRPr>
            </a:lvl1pPr>
            <a:lvl2pPr marL="742950" indent="-285750" defTabSz="957263" eaLnBrk="0" hangingPunct="0">
              <a:defRPr>
                <a:solidFill>
                  <a:srgbClr val="000000"/>
                </a:solidFill>
                <a:latin typeface="Arial" panose="020B0604020202020204" pitchFamily="34" charset="0"/>
                <a:cs typeface="Arial" panose="020B0604020202020204" pitchFamily="34" charset="0"/>
              </a:defRPr>
            </a:lvl2pPr>
            <a:lvl3pPr marL="1143000" indent="-228600" defTabSz="957263" eaLnBrk="0" hangingPunct="0">
              <a:defRPr>
                <a:solidFill>
                  <a:srgbClr val="000000"/>
                </a:solidFill>
                <a:latin typeface="Arial" panose="020B0604020202020204" pitchFamily="34" charset="0"/>
                <a:cs typeface="Arial" panose="020B0604020202020204" pitchFamily="34" charset="0"/>
              </a:defRPr>
            </a:lvl3pPr>
            <a:lvl4pPr marL="1600200" indent="-228600" defTabSz="957263" eaLnBrk="0" hangingPunct="0">
              <a:defRPr>
                <a:solidFill>
                  <a:srgbClr val="000000"/>
                </a:solidFill>
                <a:latin typeface="Arial" panose="020B0604020202020204" pitchFamily="34" charset="0"/>
                <a:cs typeface="Arial" panose="020B0604020202020204" pitchFamily="34" charset="0"/>
              </a:defRPr>
            </a:lvl4pPr>
            <a:lvl5pPr marL="2057400" indent="-228600" defTabSz="957263" eaLnBrk="0" hangingPunct="0">
              <a:defRPr>
                <a:solidFill>
                  <a:srgbClr val="000000"/>
                </a:solidFill>
                <a:latin typeface="Arial" panose="020B0604020202020204" pitchFamily="34" charset="0"/>
                <a:cs typeface="Arial" panose="020B0604020202020204" pitchFamily="34" charset="0"/>
              </a:defRPr>
            </a:lvl5pPr>
            <a:lvl6pPr marL="25146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gn="r" eaLnBrk="1" hangingPunct="1">
              <a:lnSpc>
                <a:spcPts val="1125"/>
              </a:lnSpc>
            </a:pPr>
            <a:r>
              <a:rPr lang="en-US" altLang="nl-NL" sz="800">
                <a:solidFill>
                  <a:srgbClr val="FFFFFF"/>
                </a:solidFill>
              </a:rPr>
              <a:t>© 2008 Deloitte Touche Tohmatsu</a:t>
            </a:r>
          </a:p>
        </p:txBody>
      </p:sp>
      <p:sp>
        <p:nvSpPr>
          <p:cNvPr id="148482" name="Title Placeholder 1"/>
          <p:cNvSpPr>
            <a:spLocks noGrp="1"/>
          </p:cNvSpPr>
          <p:nvPr>
            <p:ph type="ctrTitle"/>
          </p:nvPr>
        </p:nvSpPr>
        <p:spPr>
          <a:xfrm>
            <a:off x="351330" y="2299548"/>
            <a:ext cx="7272539" cy="562277"/>
          </a:xfrm>
        </p:spPr>
        <p:txBody>
          <a:bodyPr/>
          <a:lstStyle>
            <a:lvl1pPr algn="l">
              <a:lnSpc>
                <a:spcPts val="4888"/>
              </a:lnSpc>
              <a:defRPr sz="4900" b="0">
                <a:solidFill>
                  <a:srgbClr val="002776"/>
                </a:solidFill>
                <a:latin typeface="Times New Roman"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214312445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3" name="Rectangle 5"/>
          <p:cNvSpPr>
            <a:spLocks noChangeArrowheads="1"/>
          </p:cNvSpPr>
          <p:nvPr/>
        </p:nvSpPr>
        <p:spPr bwMode="auto">
          <a:xfrm>
            <a:off x="6397625" y="6543675"/>
            <a:ext cx="231298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lvl1pPr defTabSz="957263" eaLnBrk="0" hangingPunct="0">
              <a:defRPr>
                <a:solidFill>
                  <a:srgbClr val="000000"/>
                </a:solidFill>
                <a:latin typeface="Arial" panose="020B0604020202020204" pitchFamily="34" charset="0"/>
                <a:cs typeface="Arial" panose="020B0604020202020204" pitchFamily="34" charset="0"/>
              </a:defRPr>
            </a:lvl1pPr>
            <a:lvl2pPr marL="742950" indent="-285750" defTabSz="957263" eaLnBrk="0" hangingPunct="0">
              <a:defRPr>
                <a:solidFill>
                  <a:srgbClr val="000000"/>
                </a:solidFill>
                <a:latin typeface="Arial" panose="020B0604020202020204" pitchFamily="34" charset="0"/>
                <a:cs typeface="Arial" panose="020B0604020202020204" pitchFamily="34" charset="0"/>
              </a:defRPr>
            </a:lvl2pPr>
            <a:lvl3pPr marL="1143000" indent="-228600" defTabSz="957263" eaLnBrk="0" hangingPunct="0">
              <a:defRPr>
                <a:solidFill>
                  <a:srgbClr val="000000"/>
                </a:solidFill>
                <a:latin typeface="Arial" panose="020B0604020202020204" pitchFamily="34" charset="0"/>
                <a:cs typeface="Arial" panose="020B0604020202020204" pitchFamily="34" charset="0"/>
              </a:defRPr>
            </a:lvl3pPr>
            <a:lvl4pPr marL="1600200" indent="-228600" defTabSz="957263" eaLnBrk="0" hangingPunct="0">
              <a:defRPr>
                <a:solidFill>
                  <a:srgbClr val="000000"/>
                </a:solidFill>
                <a:latin typeface="Arial" panose="020B0604020202020204" pitchFamily="34" charset="0"/>
                <a:cs typeface="Arial" panose="020B0604020202020204" pitchFamily="34" charset="0"/>
              </a:defRPr>
            </a:lvl4pPr>
            <a:lvl5pPr marL="2057400" indent="-228600" defTabSz="957263" eaLnBrk="0" hangingPunct="0">
              <a:defRPr>
                <a:solidFill>
                  <a:srgbClr val="000000"/>
                </a:solidFill>
                <a:latin typeface="Arial" panose="020B0604020202020204" pitchFamily="34" charset="0"/>
                <a:cs typeface="Arial" panose="020B0604020202020204" pitchFamily="34" charset="0"/>
              </a:defRPr>
            </a:lvl5pPr>
            <a:lvl6pPr marL="25146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gn="r" eaLnBrk="1" hangingPunct="1">
              <a:lnSpc>
                <a:spcPts val="1125"/>
              </a:lnSpc>
            </a:pPr>
            <a:r>
              <a:rPr lang="en-US" altLang="nl-NL" sz="800">
                <a:solidFill>
                  <a:srgbClr val="FFFFFF"/>
                </a:solidFill>
              </a:rPr>
              <a:t>© 2008 Deloitte Touche Tohmatsu</a:t>
            </a:r>
          </a:p>
        </p:txBody>
      </p:sp>
      <p:pic>
        <p:nvPicPr>
          <p:cNvPr id="4" name="Picture 8" descr="leaf.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13338" y="4059238"/>
            <a:ext cx="4030662"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8" descr="DEL_C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025" y="330200"/>
            <a:ext cx="16367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Title Placeholder 1"/>
          <p:cNvSpPr>
            <a:spLocks noGrp="1"/>
          </p:cNvSpPr>
          <p:nvPr>
            <p:ph type="ctrTitle"/>
          </p:nvPr>
        </p:nvSpPr>
        <p:spPr>
          <a:xfrm>
            <a:off x="351331" y="2299538"/>
            <a:ext cx="6112353" cy="1128762"/>
          </a:xfrm>
        </p:spPr>
        <p:txBody>
          <a:bodyPr/>
          <a:lstStyle>
            <a:lvl1pPr algn="l">
              <a:lnSpc>
                <a:spcPts val="4888"/>
              </a:lnSpc>
              <a:defRPr sz="4900" b="0">
                <a:solidFill>
                  <a:srgbClr val="002776"/>
                </a:solidFill>
                <a:latin typeface="Times New Roman"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24310221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Ref idx="1001">
        <a:schemeClr val="bg1"/>
      </p:bgRef>
    </p:bg>
    <p:spTree>
      <p:nvGrpSpPr>
        <p:cNvPr id="1" name=""/>
        <p:cNvGrpSpPr/>
        <p:nvPr/>
      </p:nvGrpSpPr>
      <p:grpSpPr>
        <a:xfrm>
          <a:off x="0" y="0"/>
          <a:ext cx="0" cy="0"/>
          <a:chOff x="0" y="0"/>
          <a:chExt cx="0" cy="0"/>
        </a:xfrm>
      </p:grpSpPr>
      <p:sp>
        <p:nvSpPr>
          <p:cNvPr id="3" name="Rectangle 5"/>
          <p:cNvSpPr>
            <a:spLocks noChangeArrowheads="1"/>
          </p:cNvSpPr>
          <p:nvPr/>
        </p:nvSpPr>
        <p:spPr bwMode="auto">
          <a:xfrm>
            <a:off x="6397625" y="6543675"/>
            <a:ext cx="231298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lvl1pPr defTabSz="957263" eaLnBrk="0" hangingPunct="0">
              <a:defRPr>
                <a:solidFill>
                  <a:srgbClr val="000000"/>
                </a:solidFill>
                <a:latin typeface="Arial" panose="020B0604020202020204" pitchFamily="34" charset="0"/>
                <a:cs typeface="Arial" panose="020B0604020202020204" pitchFamily="34" charset="0"/>
              </a:defRPr>
            </a:lvl1pPr>
            <a:lvl2pPr marL="742950" indent="-285750" defTabSz="957263" eaLnBrk="0" hangingPunct="0">
              <a:defRPr>
                <a:solidFill>
                  <a:srgbClr val="000000"/>
                </a:solidFill>
                <a:latin typeface="Arial" panose="020B0604020202020204" pitchFamily="34" charset="0"/>
                <a:cs typeface="Arial" panose="020B0604020202020204" pitchFamily="34" charset="0"/>
              </a:defRPr>
            </a:lvl2pPr>
            <a:lvl3pPr marL="1143000" indent="-228600" defTabSz="957263" eaLnBrk="0" hangingPunct="0">
              <a:defRPr>
                <a:solidFill>
                  <a:srgbClr val="000000"/>
                </a:solidFill>
                <a:latin typeface="Arial" panose="020B0604020202020204" pitchFamily="34" charset="0"/>
                <a:cs typeface="Arial" panose="020B0604020202020204" pitchFamily="34" charset="0"/>
              </a:defRPr>
            </a:lvl3pPr>
            <a:lvl4pPr marL="1600200" indent="-228600" defTabSz="957263" eaLnBrk="0" hangingPunct="0">
              <a:defRPr>
                <a:solidFill>
                  <a:srgbClr val="000000"/>
                </a:solidFill>
                <a:latin typeface="Arial" panose="020B0604020202020204" pitchFamily="34" charset="0"/>
                <a:cs typeface="Arial" panose="020B0604020202020204" pitchFamily="34" charset="0"/>
              </a:defRPr>
            </a:lvl4pPr>
            <a:lvl5pPr marL="2057400" indent="-228600" defTabSz="957263" eaLnBrk="0" hangingPunct="0">
              <a:defRPr>
                <a:solidFill>
                  <a:srgbClr val="000000"/>
                </a:solidFill>
                <a:latin typeface="Arial" panose="020B0604020202020204" pitchFamily="34" charset="0"/>
                <a:cs typeface="Arial" panose="020B0604020202020204" pitchFamily="34" charset="0"/>
              </a:defRPr>
            </a:lvl5pPr>
            <a:lvl6pPr marL="25146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gn="r" eaLnBrk="1" hangingPunct="1">
              <a:lnSpc>
                <a:spcPts val="1125"/>
              </a:lnSpc>
            </a:pPr>
            <a:r>
              <a:rPr lang="en-US" altLang="nl-NL" sz="800">
                <a:solidFill>
                  <a:srgbClr val="FFFFFF"/>
                </a:solidFill>
              </a:rPr>
              <a:t>© 2008 Deloitte Touche Tohmatsu</a:t>
            </a:r>
          </a:p>
        </p:txBody>
      </p:sp>
      <p:pic>
        <p:nvPicPr>
          <p:cNvPr id="4" name="Picture 28" descr="DEL_CO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025" y="330200"/>
            <a:ext cx="1636713"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lea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26188" y="3556000"/>
            <a:ext cx="2270125" cy="330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2" name="Title Placeholder 1"/>
          <p:cNvSpPr>
            <a:spLocks noGrp="1"/>
          </p:cNvSpPr>
          <p:nvPr>
            <p:ph type="ctrTitle"/>
          </p:nvPr>
        </p:nvSpPr>
        <p:spPr>
          <a:xfrm>
            <a:off x="351331" y="2299538"/>
            <a:ext cx="6112353" cy="1128762"/>
          </a:xfrm>
        </p:spPr>
        <p:txBody>
          <a:bodyPr/>
          <a:lstStyle>
            <a:lvl1pPr algn="l">
              <a:lnSpc>
                <a:spcPts val="4888"/>
              </a:lnSpc>
              <a:defRPr sz="4900" b="0">
                <a:solidFill>
                  <a:srgbClr val="002776"/>
                </a:solidFill>
                <a:latin typeface="Times New Roman" pitchFamily="18" charset="0"/>
              </a:defRPr>
            </a:lvl1pPr>
          </a:lstStyle>
          <a:p>
            <a:r>
              <a:rPr lang="en-US" smtClean="0"/>
              <a:t>Click to edit Master title style</a:t>
            </a:r>
            <a:endParaRPr lang="en-US" dirty="0"/>
          </a:p>
        </p:txBody>
      </p:sp>
    </p:spTree>
    <p:extLst>
      <p:ext uri="{BB962C8B-B14F-4D97-AF65-F5344CB8AC3E}">
        <p14:creationId xmlns:p14="http://schemas.microsoft.com/office/powerpoint/2010/main" val="396450331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Ref idx="1001">
        <a:schemeClr val="bg1"/>
      </p:bgRef>
    </p:bg>
    <p:spTree>
      <p:nvGrpSpPr>
        <p:cNvPr id="1" name=""/>
        <p:cNvGrpSpPr/>
        <p:nvPr/>
      </p:nvGrpSpPr>
      <p:grpSpPr>
        <a:xfrm>
          <a:off x="0" y="0"/>
          <a:ext cx="0" cy="0"/>
          <a:chOff x="0" y="0"/>
          <a:chExt cx="0" cy="0"/>
        </a:xfrm>
      </p:grpSpPr>
      <p:sp>
        <p:nvSpPr>
          <p:cNvPr id="2" name="Rectangle 5"/>
          <p:cNvSpPr>
            <a:spLocks noChangeArrowheads="1"/>
          </p:cNvSpPr>
          <p:nvPr/>
        </p:nvSpPr>
        <p:spPr bwMode="auto">
          <a:xfrm>
            <a:off x="6397625" y="6543675"/>
            <a:ext cx="2312988"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lIns="0" tIns="0" rIns="0" bIns="0"/>
          <a:lstStyle>
            <a:lvl1pPr defTabSz="957263" eaLnBrk="0" hangingPunct="0">
              <a:defRPr>
                <a:solidFill>
                  <a:srgbClr val="000000"/>
                </a:solidFill>
                <a:latin typeface="Arial" panose="020B0604020202020204" pitchFamily="34" charset="0"/>
                <a:cs typeface="Arial" panose="020B0604020202020204" pitchFamily="34" charset="0"/>
              </a:defRPr>
            </a:lvl1pPr>
            <a:lvl2pPr marL="742950" indent="-285750" defTabSz="957263" eaLnBrk="0" hangingPunct="0">
              <a:defRPr>
                <a:solidFill>
                  <a:srgbClr val="000000"/>
                </a:solidFill>
                <a:latin typeface="Arial" panose="020B0604020202020204" pitchFamily="34" charset="0"/>
                <a:cs typeface="Arial" panose="020B0604020202020204" pitchFamily="34" charset="0"/>
              </a:defRPr>
            </a:lvl2pPr>
            <a:lvl3pPr marL="1143000" indent="-228600" defTabSz="957263" eaLnBrk="0" hangingPunct="0">
              <a:defRPr>
                <a:solidFill>
                  <a:srgbClr val="000000"/>
                </a:solidFill>
                <a:latin typeface="Arial" panose="020B0604020202020204" pitchFamily="34" charset="0"/>
                <a:cs typeface="Arial" panose="020B0604020202020204" pitchFamily="34" charset="0"/>
              </a:defRPr>
            </a:lvl3pPr>
            <a:lvl4pPr marL="1600200" indent="-228600" defTabSz="957263" eaLnBrk="0" hangingPunct="0">
              <a:defRPr>
                <a:solidFill>
                  <a:srgbClr val="000000"/>
                </a:solidFill>
                <a:latin typeface="Arial" panose="020B0604020202020204" pitchFamily="34" charset="0"/>
                <a:cs typeface="Arial" panose="020B0604020202020204" pitchFamily="34" charset="0"/>
              </a:defRPr>
            </a:lvl4pPr>
            <a:lvl5pPr marL="2057400" indent="-228600" defTabSz="957263" eaLnBrk="0" hangingPunct="0">
              <a:defRPr>
                <a:solidFill>
                  <a:srgbClr val="000000"/>
                </a:solidFill>
                <a:latin typeface="Arial" panose="020B0604020202020204" pitchFamily="34" charset="0"/>
                <a:cs typeface="Arial" panose="020B0604020202020204" pitchFamily="34" charset="0"/>
              </a:defRPr>
            </a:lvl5pPr>
            <a:lvl6pPr marL="25146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defTabSz="957263"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gn="r" eaLnBrk="1" hangingPunct="1">
              <a:lnSpc>
                <a:spcPts val="1125"/>
              </a:lnSpc>
            </a:pPr>
            <a:r>
              <a:rPr lang="en-US" altLang="nl-NL" sz="800">
                <a:solidFill>
                  <a:srgbClr val="FFFFFF"/>
                </a:solidFill>
              </a:rPr>
              <a:t>© 2008 Deloitte Touche Tohmatsu</a:t>
            </a:r>
          </a:p>
        </p:txBody>
      </p:sp>
      <p:sp>
        <p:nvSpPr>
          <p:cNvPr id="3" name="Rectangle 8"/>
          <p:cNvSpPr>
            <a:spLocks noChangeArrowheads="1"/>
          </p:cNvSpPr>
          <p:nvPr/>
        </p:nvSpPr>
        <p:spPr bwMode="auto">
          <a:xfrm>
            <a:off x="1038225" y="4891088"/>
            <a:ext cx="7402513" cy="177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954" tIns="42977" rIns="85954" bIns="42977">
            <a:spAutoFit/>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r>
              <a:rPr lang="en-US" altLang="nl-NL" sz="1000"/>
              <a:t>Deloitte refers to one or more of Deloitte Touche Tohmatsu Limited, a UK private company limited by guarantee, and its network of member firms, each of which is a legally separate and independent entity. Please see </a:t>
            </a:r>
            <a:r>
              <a:rPr lang="en-US" altLang="nl-NL" sz="1000" b="1">
                <a:hlinkClick r:id="rId2"/>
              </a:rPr>
              <a:t>www.deloitte.com/about</a:t>
            </a:r>
            <a:r>
              <a:rPr lang="en-US" altLang="nl-NL" sz="1000"/>
              <a:t> for a detailed description of the legal structure of Deloitte Touche Tohmatsu Limited and its member firms.</a:t>
            </a:r>
          </a:p>
          <a:p>
            <a:pPr eaLnBrk="1" hangingPunct="1"/>
            <a:endParaRPr lang="en-US" altLang="nl-NL" sz="1000"/>
          </a:p>
          <a:p>
            <a:pPr eaLnBrk="1" hangingPunct="1"/>
            <a:r>
              <a:rPr lang="en-US" altLang="nl-NL" sz="1000"/>
              <a:t>This publication is for internal distribution and  use only among personnel of Deloitte Touche Tohmatsu Limited, its member firms, and its and their affiliates.</a:t>
            </a:r>
          </a:p>
          <a:p>
            <a:pPr eaLnBrk="1" hangingPunct="1"/>
            <a:r>
              <a:rPr lang="en-US" altLang="nl-NL" sz="1000"/>
              <a:t> </a:t>
            </a:r>
            <a:br>
              <a:rPr lang="en-US" altLang="nl-NL" sz="1000"/>
            </a:br>
            <a:r>
              <a:rPr lang="en-US" altLang="nl-NL" sz="1000"/>
              <a:t>None of Deloitte Touche Tohmatsu Limited, Deloitte Global Services Limited, Deloitte Global Services Holdings Limited, the Deloitte Touche Tohmatsu Verein, any of their member firms, or any of the foregoing’s affiliates shall be responsible for any loss whatsoever sustained by any person who relies on this publication.</a:t>
            </a:r>
          </a:p>
          <a:p>
            <a:pPr eaLnBrk="1" hangingPunct="1"/>
            <a:endParaRPr lang="en-US" altLang="nl-NL" sz="1000"/>
          </a:p>
        </p:txBody>
      </p:sp>
      <p:pic>
        <p:nvPicPr>
          <p:cNvPr id="4" name="Picture 8" descr="DEL_CO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54338" y="2943225"/>
            <a:ext cx="3476625" cy="681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511973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5" descr="188698SDCRGB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804150" y="71438"/>
            <a:ext cx="1246188"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sz="2400" b="1" baseline="0">
                <a:latin typeface="+mn-l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3"/>
          <p:cNvSpPr>
            <a:spLocks noGrp="1"/>
          </p:cNvSpPr>
          <p:nvPr>
            <p:ph type="sldNum" sz="quarter" idx="10"/>
          </p:nvPr>
        </p:nvSpPr>
        <p:spPr/>
        <p:txBody>
          <a:bodyPr/>
          <a:lstStyle>
            <a:lvl1pPr>
              <a:defRPr/>
            </a:lvl1pPr>
          </a:lstStyle>
          <a:p>
            <a:r>
              <a:rPr lang="en-US" altLang="nl-NL"/>
              <a:t>Slide </a:t>
            </a:r>
            <a:fld id="{ECB5D70E-41F7-4086-87B9-C20680D0F097}" type="slidenum">
              <a:rPr lang="en-US" altLang="nl-NL"/>
              <a:pPr/>
              <a:t>‹#›</a:t>
            </a:fld>
            <a:endParaRPr lang="en-US" altLang="nl-NL"/>
          </a:p>
        </p:txBody>
      </p:sp>
    </p:spTree>
    <p:extLst>
      <p:ext uri="{BB962C8B-B14F-4D97-AF65-F5344CB8AC3E}">
        <p14:creationId xmlns:p14="http://schemas.microsoft.com/office/powerpoint/2010/main" val="15266833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Slide Number Placeholder 9"/>
          <p:cNvSpPr>
            <a:spLocks noGrp="1"/>
          </p:cNvSpPr>
          <p:nvPr>
            <p:ph type="sldNum" sz="quarter" idx="10"/>
          </p:nvPr>
        </p:nvSpPr>
        <p:spPr/>
        <p:txBody>
          <a:bodyPr/>
          <a:lstStyle>
            <a:lvl1pPr>
              <a:defRPr/>
            </a:lvl1pPr>
          </a:lstStyle>
          <a:p>
            <a:r>
              <a:rPr lang="en-US" altLang="nl-NL"/>
              <a:t>Slide </a:t>
            </a:r>
            <a:fld id="{7460F297-87AB-452D-9D41-B9B296D2A476}" type="slidenum">
              <a:rPr lang="en-US" altLang="nl-NL"/>
              <a:pPr/>
              <a:t>‹#›</a:t>
            </a:fld>
            <a:endParaRPr lang="en-US" altLang="nl-NL"/>
          </a:p>
        </p:txBody>
      </p:sp>
    </p:spTree>
    <p:extLst>
      <p:ext uri="{BB962C8B-B14F-4D97-AF65-F5344CB8AC3E}">
        <p14:creationId xmlns:p14="http://schemas.microsoft.com/office/powerpoint/2010/main" val="6829741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600" b="1">
                <a:latin typeface="+mj-lt"/>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405471" y="1190382"/>
            <a:ext cx="4141278" cy="5219474"/>
          </a:xfrm>
        </p:spPr>
        <p:txBody>
          <a:bodyPr/>
          <a:lstStyle>
            <a:lvl1pPr>
              <a:defRPr sz="26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5273" y="1190382"/>
            <a:ext cx="4142720" cy="5219474"/>
          </a:xfrm>
        </p:spPr>
        <p:txBody>
          <a:bodyPr/>
          <a:lstStyle>
            <a:lvl1pPr>
              <a:defRPr sz="26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9"/>
          <p:cNvSpPr>
            <a:spLocks noGrp="1"/>
          </p:cNvSpPr>
          <p:nvPr>
            <p:ph type="sldNum" sz="quarter" idx="10"/>
          </p:nvPr>
        </p:nvSpPr>
        <p:spPr/>
        <p:txBody>
          <a:bodyPr/>
          <a:lstStyle>
            <a:lvl1pPr>
              <a:defRPr/>
            </a:lvl1pPr>
          </a:lstStyle>
          <a:p>
            <a:r>
              <a:rPr lang="en-US" altLang="nl-NL"/>
              <a:t>Slide </a:t>
            </a:r>
            <a:fld id="{C444424A-13E5-4902-9B36-59D39D14C117}" type="slidenum">
              <a:rPr lang="en-US" altLang="nl-NL"/>
              <a:pPr/>
              <a:t>‹#›</a:t>
            </a:fld>
            <a:endParaRPr lang="en-US" altLang="nl-NL"/>
          </a:p>
        </p:txBody>
      </p:sp>
    </p:spTree>
    <p:extLst>
      <p:ext uri="{BB962C8B-B14F-4D97-AF65-F5344CB8AC3E}">
        <p14:creationId xmlns:p14="http://schemas.microsoft.com/office/powerpoint/2010/main" val="1495500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5" name="Rectangle 10"/>
          <p:cNvSpPr>
            <a:spLocks noGrp="1" noChangeArrowheads="1"/>
          </p:cNvSpPr>
          <p:nvPr>
            <p:ph type="sldNum" sz="quarter" idx="11"/>
          </p:nvPr>
        </p:nvSpPr>
        <p:spPr>
          <a:ln/>
        </p:spPr>
        <p:txBody>
          <a:bodyPr/>
          <a:lstStyle>
            <a:lvl1pPr>
              <a:defRPr/>
            </a:lvl1pPr>
          </a:lstStyle>
          <a:p>
            <a:fld id="{7F1B588C-9823-4B7F-A478-4E79044E02BE}" type="slidenum">
              <a:rPr lang="nl-NL" altLang="nl-NL"/>
              <a:pPr/>
              <a:t>‹#›</a:t>
            </a:fld>
            <a:endParaRPr lang="nl-NL" altLang="nl-NL"/>
          </a:p>
        </p:txBody>
      </p:sp>
    </p:spTree>
    <p:extLst>
      <p:ext uri="{BB962C8B-B14F-4D97-AF65-F5344CB8AC3E}">
        <p14:creationId xmlns:p14="http://schemas.microsoft.com/office/powerpoint/2010/main" val="1180697831"/>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5" name="Rectangle 10"/>
          <p:cNvSpPr>
            <a:spLocks noGrp="1" noChangeArrowheads="1"/>
          </p:cNvSpPr>
          <p:nvPr>
            <p:ph type="sldNum" sz="quarter" idx="11"/>
          </p:nvPr>
        </p:nvSpPr>
        <p:spPr>
          <a:ln/>
        </p:spPr>
        <p:txBody>
          <a:bodyPr/>
          <a:lstStyle>
            <a:lvl1pPr>
              <a:defRPr/>
            </a:lvl1pPr>
          </a:lstStyle>
          <a:p>
            <a:fld id="{D0D4BAB2-15B2-4FC2-97CF-FB224120498E}" type="slidenum">
              <a:rPr lang="nl-NL" altLang="nl-NL"/>
              <a:pPr/>
              <a:t>‹#›</a:t>
            </a:fld>
            <a:endParaRPr lang="nl-NL" altLang="nl-NL"/>
          </a:p>
        </p:txBody>
      </p:sp>
    </p:spTree>
    <p:extLst>
      <p:ext uri="{BB962C8B-B14F-4D97-AF65-F5344CB8AC3E}">
        <p14:creationId xmlns:p14="http://schemas.microsoft.com/office/powerpoint/2010/main" val="381730079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Content Placeholder 2"/>
          <p:cNvSpPr>
            <a:spLocks noGrp="1"/>
          </p:cNvSpPr>
          <p:nvPr>
            <p:ph sz="half" idx="1"/>
          </p:nvPr>
        </p:nvSpPr>
        <p:spPr>
          <a:xfrm>
            <a:off x="368300" y="1308100"/>
            <a:ext cx="4121150" cy="5008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Content Placeholder 3"/>
          <p:cNvSpPr>
            <a:spLocks noGrp="1"/>
          </p:cNvSpPr>
          <p:nvPr>
            <p:ph sz="half" idx="2"/>
          </p:nvPr>
        </p:nvSpPr>
        <p:spPr>
          <a:xfrm>
            <a:off x="4641850" y="1308100"/>
            <a:ext cx="4121150" cy="50085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6" name="Rectangle 10"/>
          <p:cNvSpPr>
            <a:spLocks noGrp="1" noChangeArrowheads="1"/>
          </p:cNvSpPr>
          <p:nvPr>
            <p:ph type="sldNum" sz="quarter" idx="11"/>
          </p:nvPr>
        </p:nvSpPr>
        <p:spPr>
          <a:ln/>
        </p:spPr>
        <p:txBody>
          <a:bodyPr/>
          <a:lstStyle>
            <a:lvl1pPr>
              <a:defRPr/>
            </a:lvl1pPr>
          </a:lstStyle>
          <a:p>
            <a:fld id="{07044D78-27CE-4C5C-969B-E928F4E1E86F}" type="slidenum">
              <a:rPr lang="nl-NL" altLang="nl-NL"/>
              <a:pPr/>
              <a:t>‹#›</a:t>
            </a:fld>
            <a:endParaRPr lang="nl-NL" altLang="nl-NL"/>
          </a:p>
        </p:txBody>
      </p:sp>
    </p:spTree>
    <p:extLst>
      <p:ext uri="{BB962C8B-B14F-4D97-AF65-F5344CB8AC3E}">
        <p14:creationId xmlns:p14="http://schemas.microsoft.com/office/powerpoint/2010/main" val="286302394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7"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8" name="Rectangle 10"/>
          <p:cNvSpPr>
            <a:spLocks noGrp="1" noChangeArrowheads="1"/>
          </p:cNvSpPr>
          <p:nvPr>
            <p:ph type="sldNum" sz="quarter" idx="11"/>
          </p:nvPr>
        </p:nvSpPr>
        <p:spPr>
          <a:ln/>
        </p:spPr>
        <p:txBody>
          <a:bodyPr/>
          <a:lstStyle>
            <a:lvl1pPr>
              <a:defRPr/>
            </a:lvl1pPr>
          </a:lstStyle>
          <a:p>
            <a:fld id="{F2DD83A4-86EA-45AD-B56E-258ECF9C600A}" type="slidenum">
              <a:rPr lang="nl-NL" altLang="nl-NL"/>
              <a:pPr/>
              <a:t>‹#›</a:t>
            </a:fld>
            <a:endParaRPr lang="nl-NL" altLang="nl-NL"/>
          </a:p>
        </p:txBody>
      </p:sp>
    </p:spTree>
    <p:extLst>
      <p:ext uri="{BB962C8B-B14F-4D97-AF65-F5344CB8AC3E}">
        <p14:creationId xmlns:p14="http://schemas.microsoft.com/office/powerpoint/2010/main" val="320549639"/>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nl-NL"/>
          </a:p>
        </p:txBody>
      </p:sp>
      <p:sp>
        <p:nvSpPr>
          <p:cNvPr id="3"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4" name="Rectangle 10"/>
          <p:cNvSpPr>
            <a:spLocks noGrp="1" noChangeArrowheads="1"/>
          </p:cNvSpPr>
          <p:nvPr>
            <p:ph type="sldNum" sz="quarter" idx="11"/>
          </p:nvPr>
        </p:nvSpPr>
        <p:spPr>
          <a:ln/>
        </p:spPr>
        <p:txBody>
          <a:bodyPr/>
          <a:lstStyle>
            <a:lvl1pPr>
              <a:defRPr/>
            </a:lvl1pPr>
          </a:lstStyle>
          <a:p>
            <a:fld id="{81E701B6-032C-49BA-9B77-8FC837E652F0}" type="slidenum">
              <a:rPr lang="nl-NL" altLang="nl-NL"/>
              <a:pPr/>
              <a:t>‹#›</a:t>
            </a:fld>
            <a:endParaRPr lang="nl-NL" altLang="nl-NL"/>
          </a:p>
        </p:txBody>
      </p:sp>
    </p:spTree>
    <p:extLst>
      <p:ext uri="{BB962C8B-B14F-4D97-AF65-F5344CB8AC3E}">
        <p14:creationId xmlns:p14="http://schemas.microsoft.com/office/powerpoint/2010/main" val="38614184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3" name="Rectangle 10"/>
          <p:cNvSpPr>
            <a:spLocks noGrp="1" noChangeArrowheads="1"/>
          </p:cNvSpPr>
          <p:nvPr>
            <p:ph type="sldNum" sz="quarter" idx="11"/>
          </p:nvPr>
        </p:nvSpPr>
        <p:spPr>
          <a:ln/>
        </p:spPr>
        <p:txBody>
          <a:bodyPr/>
          <a:lstStyle>
            <a:lvl1pPr>
              <a:defRPr/>
            </a:lvl1pPr>
          </a:lstStyle>
          <a:p>
            <a:fld id="{B75D9D82-0B2A-455D-8114-74CB49E2B014}" type="slidenum">
              <a:rPr lang="nl-NL" altLang="nl-NL"/>
              <a:pPr/>
              <a:t>‹#›</a:t>
            </a:fld>
            <a:endParaRPr lang="nl-NL" altLang="nl-NL"/>
          </a:p>
        </p:txBody>
      </p:sp>
    </p:spTree>
    <p:extLst>
      <p:ext uri="{BB962C8B-B14F-4D97-AF65-F5344CB8AC3E}">
        <p14:creationId xmlns:p14="http://schemas.microsoft.com/office/powerpoint/2010/main" val="1316142438"/>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nl-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6" name="Rectangle 10"/>
          <p:cNvSpPr>
            <a:spLocks noGrp="1" noChangeArrowheads="1"/>
          </p:cNvSpPr>
          <p:nvPr>
            <p:ph type="sldNum" sz="quarter" idx="11"/>
          </p:nvPr>
        </p:nvSpPr>
        <p:spPr>
          <a:ln/>
        </p:spPr>
        <p:txBody>
          <a:bodyPr/>
          <a:lstStyle>
            <a:lvl1pPr>
              <a:defRPr/>
            </a:lvl1pPr>
          </a:lstStyle>
          <a:p>
            <a:fld id="{753103D7-440C-480E-A684-437578F8C3B9}" type="slidenum">
              <a:rPr lang="nl-NL" altLang="nl-NL"/>
              <a:pPr/>
              <a:t>‹#›</a:t>
            </a:fld>
            <a:endParaRPr lang="nl-NL" altLang="nl-NL"/>
          </a:p>
        </p:txBody>
      </p:sp>
    </p:spTree>
    <p:extLst>
      <p:ext uri="{BB962C8B-B14F-4D97-AF65-F5344CB8AC3E}">
        <p14:creationId xmlns:p14="http://schemas.microsoft.com/office/powerpoint/2010/main" val="4042387887"/>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nl-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GB"/>
              <a:t>Presentation Name (View / Header and Footer)</a:t>
            </a:r>
          </a:p>
        </p:txBody>
      </p:sp>
      <p:sp>
        <p:nvSpPr>
          <p:cNvPr id="6" name="Rectangle 10"/>
          <p:cNvSpPr>
            <a:spLocks noGrp="1" noChangeArrowheads="1"/>
          </p:cNvSpPr>
          <p:nvPr>
            <p:ph type="sldNum" sz="quarter" idx="11"/>
          </p:nvPr>
        </p:nvSpPr>
        <p:spPr>
          <a:ln/>
        </p:spPr>
        <p:txBody>
          <a:bodyPr/>
          <a:lstStyle>
            <a:lvl1pPr>
              <a:defRPr/>
            </a:lvl1pPr>
          </a:lstStyle>
          <a:p>
            <a:fld id="{DE0E90EE-F70A-4A0E-A0B3-9F7272FC2CB6}" type="slidenum">
              <a:rPr lang="nl-NL" altLang="nl-NL"/>
              <a:pPr/>
              <a:t>‹#›</a:t>
            </a:fld>
            <a:endParaRPr lang="nl-NL" altLang="nl-NL"/>
          </a:p>
        </p:txBody>
      </p:sp>
    </p:spTree>
    <p:extLst>
      <p:ext uri="{BB962C8B-B14F-4D97-AF65-F5344CB8AC3E}">
        <p14:creationId xmlns:p14="http://schemas.microsoft.com/office/powerpoint/2010/main" val="372821503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68300" y="358775"/>
            <a:ext cx="83915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smtClean="0"/>
              <a:t>Click to edit Master title style</a:t>
            </a:r>
          </a:p>
        </p:txBody>
      </p:sp>
      <p:sp>
        <p:nvSpPr>
          <p:cNvPr id="1027" name="Rectangle 3"/>
          <p:cNvSpPr>
            <a:spLocks noGrp="1" noChangeArrowheads="1"/>
          </p:cNvSpPr>
          <p:nvPr>
            <p:ph type="body" idx="1"/>
          </p:nvPr>
        </p:nvSpPr>
        <p:spPr bwMode="auto">
          <a:xfrm>
            <a:off x="368300" y="1308100"/>
            <a:ext cx="8394700" cy="500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GB" smtClean="0"/>
              <a:t>Click to edit Master text styles</a:t>
            </a:r>
          </a:p>
          <a:p>
            <a:pPr lvl="1"/>
            <a:r>
              <a:rPr lang="en-GB" altLang="en-GB" smtClean="0"/>
              <a:t>Second level</a:t>
            </a:r>
          </a:p>
          <a:p>
            <a:pPr lvl="2"/>
            <a:r>
              <a:rPr lang="en-GB" altLang="en-GB" smtClean="0"/>
              <a:t>Third level</a:t>
            </a:r>
          </a:p>
          <a:p>
            <a:pPr lvl="3"/>
            <a:r>
              <a:rPr lang="en-GB" altLang="en-GB" smtClean="0"/>
              <a:t>Fourth level</a:t>
            </a:r>
          </a:p>
        </p:txBody>
      </p:sp>
      <p:sp>
        <p:nvSpPr>
          <p:cNvPr id="408580" name="Rectangle 4"/>
          <p:cNvSpPr>
            <a:spLocks noGrp="1" noChangeArrowheads="1"/>
          </p:cNvSpPr>
          <p:nvPr>
            <p:ph type="ftr" sz="quarter" idx="3"/>
          </p:nvPr>
        </p:nvSpPr>
        <p:spPr bwMode="auto">
          <a:xfrm>
            <a:off x="723900" y="6519863"/>
            <a:ext cx="5243513" cy="122237"/>
          </a:xfrm>
          <a:prstGeom prst="rect">
            <a:avLst/>
          </a:prstGeom>
          <a:noFill/>
          <a:ln w="9525">
            <a:noFill/>
            <a:miter lim="800000"/>
            <a:headEnd/>
            <a:tailEnd/>
          </a:ln>
          <a:effectLst/>
        </p:spPr>
        <p:txBody>
          <a:bodyPr vert="horz" wrap="square" lIns="0" tIns="0" rIns="0" bIns="0" numCol="1" anchor="b" anchorCtr="0" compatLnSpc="1">
            <a:prstTxWarp prst="textNoShape">
              <a:avLst/>
            </a:prstTxWarp>
            <a:spAutoFit/>
          </a:bodyPr>
          <a:lstStyle>
            <a:lvl1pPr algn="l">
              <a:defRPr sz="800">
                <a:solidFill>
                  <a:schemeClr val="bg1"/>
                </a:solidFill>
                <a:latin typeface="+mn-lt"/>
                <a:cs typeface="+mn-cs"/>
              </a:defRPr>
            </a:lvl1pPr>
          </a:lstStyle>
          <a:p>
            <a:pPr>
              <a:defRPr/>
            </a:pPr>
            <a:r>
              <a:rPr lang="en-GB" altLang="en-GB"/>
              <a:t>Presentation Name (View / Header and Footer)</a:t>
            </a:r>
          </a:p>
        </p:txBody>
      </p:sp>
      <p:sp>
        <p:nvSpPr>
          <p:cNvPr id="1029" name="Rectangle 9"/>
          <p:cNvSpPr>
            <a:spLocks noChangeArrowheads="1"/>
          </p:cNvSpPr>
          <p:nvPr/>
        </p:nvSpPr>
        <p:spPr bwMode="auto">
          <a:xfrm>
            <a:off x="1995488" y="6523038"/>
            <a:ext cx="5243512" cy="12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gn="ctr" eaLnBrk="1" hangingPunct="1"/>
            <a:r>
              <a:rPr lang="en-GB" altLang="en-GB" sz="800">
                <a:solidFill>
                  <a:schemeClr val="tx1"/>
                </a:solidFill>
                <a:latin typeface="Verdana" panose="020B0604030504040204" pitchFamily="34" charset="0"/>
              </a:rPr>
              <a:t>International Public Sector Accounting Standards (IPSAS)</a:t>
            </a:r>
          </a:p>
        </p:txBody>
      </p:sp>
      <p:sp>
        <p:nvSpPr>
          <p:cNvPr id="408586" name="Rectangle 10"/>
          <p:cNvSpPr>
            <a:spLocks noGrp="1" noChangeArrowheads="1"/>
          </p:cNvSpPr>
          <p:nvPr>
            <p:ph type="sldNum" sz="quarter" idx="4"/>
          </p:nvPr>
        </p:nvSpPr>
        <p:spPr bwMode="auto">
          <a:xfrm>
            <a:off x="8185150" y="6511925"/>
            <a:ext cx="792163" cy="17938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defRPr sz="1600">
                <a:solidFill>
                  <a:schemeClr val="bg1"/>
                </a:solidFill>
              </a:defRPr>
            </a:lvl1pPr>
          </a:lstStyle>
          <a:p>
            <a:fld id="{E70B8AD8-53F8-4A6E-9856-DE1AF10F2A98}" type="slidenum">
              <a:rPr lang="nl-NL" altLang="nl-NL"/>
              <a:pPr/>
              <a:t>‹#›</a:t>
            </a:fld>
            <a:endParaRPr lang="nl-NL" altLang="nl-NL"/>
          </a:p>
        </p:txBody>
      </p:sp>
    </p:spTree>
  </p:cSld>
  <p:clrMap bg1="dk2" tx1="lt1" bg2="dk1" tx2="lt2" accent1="accent1" accent2="accent2" accent3="accent3" accent4="accent4" accent5="accent5" accent6="accent6" hlink="hlink" folHlink="folHlink"/>
  <p:sldLayoutIdLst>
    <p:sldLayoutId id="2147484090" r:id="rId1"/>
    <p:sldLayoutId id="2147484078" r:id="rId2"/>
    <p:sldLayoutId id="2147484079" r:id="rId3"/>
    <p:sldLayoutId id="2147484080" r:id="rId4"/>
    <p:sldLayoutId id="2147484081" r:id="rId5"/>
    <p:sldLayoutId id="2147484082" r:id="rId6"/>
    <p:sldLayoutId id="2147484083" r:id="rId7"/>
    <p:sldLayoutId id="2147484084" r:id="rId8"/>
    <p:sldLayoutId id="2147484085" r:id="rId9"/>
    <p:sldLayoutId id="2147484086" r:id="rId10"/>
    <p:sldLayoutId id="2147484087" r:id="rId11"/>
    <p:sldLayoutId id="2147484091" r:id="rId12"/>
  </p:sldLayoutIdLst>
  <p:transition>
    <p:fade/>
  </p:transition>
  <p:hf hdr="0" ftr="0" dt="0"/>
  <p:txStyles>
    <p:titleStyle>
      <a:lvl1pPr algn="l" rtl="0" eaLnBrk="0" fontAlgn="base" hangingPunct="0">
        <a:lnSpc>
          <a:spcPts val="2800"/>
        </a:lnSpc>
        <a:spcBef>
          <a:spcPct val="0"/>
        </a:spcBef>
        <a:spcAft>
          <a:spcPct val="0"/>
        </a:spcAft>
        <a:defRPr sz="2800">
          <a:solidFill>
            <a:schemeClr val="bg1"/>
          </a:solidFill>
          <a:latin typeface="+mj-lt"/>
          <a:ea typeface="+mj-ea"/>
          <a:cs typeface="+mj-cs"/>
        </a:defRPr>
      </a:lvl1pPr>
      <a:lvl2pPr algn="l" rtl="0" eaLnBrk="0" fontAlgn="base" hangingPunct="0">
        <a:lnSpc>
          <a:spcPts val="2800"/>
        </a:lnSpc>
        <a:spcBef>
          <a:spcPct val="0"/>
        </a:spcBef>
        <a:spcAft>
          <a:spcPct val="0"/>
        </a:spcAft>
        <a:defRPr sz="2800">
          <a:solidFill>
            <a:schemeClr val="bg1"/>
          </a:solidFill>
          <a:latin typeface="Verdana" pitchFamily="34" charset="0"/>
        </a:defRPr>
      </a:lvl2pPr>
      <a:lvl3pPr algn="l" rtl="0" eaLnBrk="0" fontAlgn="base" hangingPunct="0">
        <a:lnSpc>
          <a:spcPts val="2800"/>
        </a:lnSpc>
        <a:spcBef>
          <a:spcPct val="0"/>
        </a:spcBef>
        <a:spcAft>
          <a:spcPct val="0"/>
        </a:spcAft>
        <a:defRPr sz="2800">
          <a:solidFill>
            <a:schemeClr val="bg1"/>
          </a:solidFill>
          <a:latin typeface="Verdana" pitchFamily="34" charset="0"/>
        </a:defRPr>
      </a:lvl3pPr>
      <a:lvl4pPr algn="l" rtl="0" eaLnBrk="0" fontAlgn="base" hangingPunct="0">
        <a:lnSpc>
          <a:spcPts val="2800"/>
        </a:lnSpc>
        <a:spcBef>
          <a:spcPct val="0"/>
        </a:spcBef>
        <a:spcAft>
          <a:spcPct val="0"/>
        </a:spcAft>
        <a:defRPr sz="2800">
          <a:solidFill>
            <a:schemeClr val="bg1"/>
          </a:solidFill>
          <a:latin typeface="Verdana" pitchFamily="34" charset="0"/>
        </a:defRPr>
      </a:lvl4pPr>
      <a:lvl5pPr algn="l" rtl="0" eaLnBrk="0" fontAlgn="base" hangingPunct="0">
        <a:lnSpc>
          <a:spcPts val="2800"/>
        </a:lnSpc>
        <a:spcBef>
          <a:spcPct val="0"/>
        </a:spcBef>
        <a:spcAft>
          <a:spcPct val="0"/>
        </a:spcAft>
        <a:defRPr sz="2800">
          <a:solidFill>
            <a:schemeClr val="bg1"/>
          </a:solidFill>
          <a:latin typeface="Verdana" pitchFamily="34" charset="0"/>
        </a:defRPr>
      </a:lvl5pPr>
      <a:lvl6pPr marL="457200" algn="l" rtl="0" fontAlgn="base">
        <a:lnSpc>
          <a:spcPts val="2800"/>
        </a:lnSpc>
        <a:spcBef>
          <a:spcPct val="0"/>
        </a:spcBef>
        <a:spcAft>
          <a:spcPct val="0"/>
        </a:spcAft>
        <a:defRPr sz="2800">
          <a:solidFill>
            <a:schemeClr val="bg1"/>
          </a:solidFill>
          <a:latin typeface="Verdana" pitchFamily="34" charset="0"/>
        </a:defRPr>
      </a:lvl6pPr>
      <a:lvl7pPr marL="914400" algn="l" rtl="0" fontAlgn="base">
        <a:lnSpc>
          <a:spcPts val="2800"/>
        </a:lnSpc>
        <a:spcBef>
          <a:spcPct val="0"/>
        </a:spcBef>
        <a:spcAft>
          <a:spcPct val="0"/>
        </a:spcAft>
        <a:defRPr sz="2800">
          <a:solidFill>
            <a:schemeClr val="bg1"/>
          </a:solidFill>
          <a:latin typeface="Verdana" pitchFamily="34" charset="0"/>
        </a:defRPr>
      </a:lvl7pPr>
      <a:lvl8pPr marL="1371600" algn="l" rtl="0" fontAlgn="base">
        <a:lnSpc>
          <a:spcPts val="2800"/>
        </a:lnSpc>
        <a:spcBef>
          <a:spcPct val="0"/>
        </a:spcBef>
        <a:spcAft>
          <a:spcPct val="0"/>
        </a:spcAft>
        <a:defRPr sz="2800">
          <a:solidFill>
            <a:schemeClr val="bg1"/>
          </a:solidFill>
          <a:latin typeface="Verdana" pitchFamily="34" charset="0"/>
        </a:defRPr>
      </a:lvl8pPr>
      <a:lvl9pPr marL="1828800" algn="l" rtl="0" fontAlgn="base">
        <a:lnSpc>
          <a:spcPts val="2800"/>
        </a:lnSpc>
        <a:spcBef>
          <a:spcPct val="0"/>
        </a:spcBef>
        <a:spcAft>
          <a:spcPct val="0"/>
        </a:spcAft>
        <a:defRPr sz="2800">
          <a:solidFill>
            <a:schemeClr val="bg1"/>
          </a:solidFill>
          <a:latin typeface="Verdana" pitchFamily="34" charset="0"/>
        </a:defRPr>
      </a:lvl9pPr>
    </p:titleStyle>
    <p:bodyStyle>
      <a:lvl1pPr marL="190500" indent="-190500" algn="l" rtl="0" eaLnBrk="0" fontAlgn="base" hangingPunct="0">
        <a:lnSpc>
          <a:spcPts val="2200"/>
        </a:lnSpc>
        <a:spcBef>
          <a:spcPct val="0"/>
        </a:spcBef>
        <a:spcAft>
          <a:spcPct val="37000"/>
        </a:spcAft>
        <a:buChar char="•"/>
        <a:tabLst>
          <a:tab pos="5715000" algn="l"/>
        </a:tabLst>
        <a:defRPr sz="2200">
          <a:solidFill>
            <a:schemeClr val="bg1"/>
          </a:solidFill>
          <a:latin typeface="+mn-lt"/>
          <a:ea typeface="+mn-ea"/>
          <a:cs typeface="+mn-cs"/>
        </a:defRPr>
      </a:lvl1pPr>
      <a:lvl2pPr marL="382588" indent="-190500" algn="l" rtl="0" eaLnBrk="0" fontAlgn="base" hangingPunct="0">
        <a:lnSpc>
          <a:spcPts val="2200"/>
        </a:lnSpc>
        <a:spcBef>
          <a:spcPct val="0"/>
        </a:spcBef>
        <a:spcAft>
          <a:spcPct val="36000"/>
        </a:spcAft>
        <a:buChar char="–"/>
        <a:tabLst>
          <a:tab pos="5715000" algn="l"/>
        </a:tabLst>
        <a:defRPr sz="2200">
          <a:solidFill>
            <a:schemeClr val="bg1"/>
          </a:solidFill>
          <a:latin typeface="+mn-lt"/>
        </a:defRPr>
      </a:lvl2pPr>
      <a:lvl3pPr marL="574675" indent="-190500" algn="l" rtl="0" eaLnBrk="0" fontAlgn="base" hangingPunct="0">
        <a:lnSpc>
          <a:spcPts val="2000"/>
        </a:lnSpc>
        <a:spcBef>
          <a:spcPct val="0"/>
        </a:spcBef>
        <a:spcAft>
          <a:spcPct val="30000"/>
        </a:spcAft>
        <a:buChar char="–"/>
        <a:tabLst>
          <a:tab pos="5715000" algn="l"/>
        </a:tabLst>
        <a:defRPr sz="2000">
          <a:solidFill>
            <a:schemeClr val="bg1"/>
          </a:solidFill>
          <a:latin typeface="+mn-lt"/>
        </a:defRPr>
      </a:lvl3pPr>
      <a:lvl4pPr marL="771525" indent="-195263" algn="l" rtl="0" eaLnBrk="0" fontAlgn="base" hangingPunct="0">
        <a:lnSpc>
          <a:spcPts val="1800"/>
        </a:lnSpc>
        <a:spcBef>
          <a:spcPct val="0"/>
        </a:spcBef>
        <a:spcAft>
          <a:spcPct val="28000"/>
        </a:spcAft>
        <a:buChar char="–"/>
        <a:tabLst>
          <a:tab pos="5715000" algn="l"/>
        </a:tabLst>
        <a:defRPr sz="2000">
          <a:solidFill>
            <a:schemeClr val="bg1"/>
          </a:solidFill>
          <a:latin typeface="+mn-lt"/>
        </a:defRPr>
      </a:lvl4pPr>
      <a:lvl5pPr marL="960438" indent="-187325" algn="l" rtl="0" eaLnBrk="0" fontAlgn="base" hangingPunct="0">
        <a:lnSpc>
          <a:spcPts val="1600"/>
        </a:lnSpc>
        <a:spcBef>
          <a:spcPct val="0"/>
        </a:spcBef>
        <a:spcAft>
          <a:spcPct val="0"/>
        </a:spcAft>
        <a:buChar char="–"/>
        <a:tabLst>
          <a:tab pos="5715000" algn="l"/>
        </a:tabLst>
        <a:defRPr sz="1200">
          <a:solidFill>
            <a:schemeClr val="tx1"/>
          </a:solidFill>
          <a:latin typeface="+mn-lt"/>
        </a:defRPr>
      </a:lvl5pPr>
      <a:lvl6pPr marL="1417638" indent="-187325" algn="l" rtl="0" fontAlgn="base">
        <a:lnSpc>
          <a:spcPts val="1600"/>
        </a:lnSpc>
        <a:spcBef>
          <a:spcPct val="0"/>
        </a:spcBef>
        <a:spcAft>
          <a:spcPct val="0"/>
        </a:spcAft>
        <a:buChar char="–"/>
        <a:tabLst>
          <a:tab pos="5715000" algn="l"/>
        </a:tabLst>
        <a:defRPr sz="1200">
          <a:solidFill>
            <a:schemeClr val="tx1"/>
          </a:solidFill>
          <a:latin typeface="+mn-lt"/>
        </a:defRPr>
      </a:lvl6pPr>
      <a:lvl7pPr marL="1874838" indent="-187325" algn="l" rtl="0" fontAlgn="base">
        <a:lnSpc>
          <a:spcPts val="1600"/>
        </a:lnSpc>
        <a:spcBef>
          <a:spcPct val="0"/>
        </a:spcBef>
        <a:spcAft>
          <a:spcPct val="0"/>
        </a:spcAft>
        <a:buChar char="–"/>
        <a:tabLst>
          <a:tab pos="5715000" algn="l"/>
        </a:tabLst>
        <a:defRPr sz="1200">
          <a:solidFill>
            <a:schemeClr val="tx1"/>
          </a:solidFill>
          <a:latin typeface="+mn-lt"/>
        </a:defRPr>
      </a:lvl7pPr>
      <a:lvl8pPr marL="2332038" indent="-187325" algn="l" rtl="0" fontAlgn="base">
        <a:lnSpc>
          <a:spcPts val="1600"/>
        </a:lnSpc>
        <a:spcBef>
          <a:spcPct val="0"/>
        </a:spcBef>
        <a:spcAft>
          <a:spcPct val="0"/>
        </a:spcAft>
        <a:buChar char="–"/>
        <a:tabLst>
          <a:tab pos="5715000" algn="l"/>
        </a:tabLst>
        <a:defRPr sz="1200">
          <a:solidFill>
            <a:schemeClr val="tx1"/>
          </a:solidFill>
          <a:latin typeface="+mn-lt"/>
        </a:defRPr>
      </a:lvl8pPr>
      <a:lvl9pPr marL="2789238" indent="-187325" algn="l" rtl="0" fontAlgn="base">
        <a:lnSpc>
          <a:spcPts val="1600"/>
        </a:lnSpc>
        <a:spcBef>
          <a:spcPct val="0"/>
        </a:spcBef>
        <a:spcAft>
          <a:spcPct val="0"/>
        </a:spcAft>
        <a:buChar char="–"/>
        <a:tabLst>
          <a:tab pos="5715000" algn="l"/>
        </a:tabLst>
        <a:defRPr sz="12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07988" y="350838"/>
            <a:ext cx="8423275" cy="63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nl-NL" smtClean="0"/>
              <a:t>Click to edit Master title style</a:t>
            </a:r>
          </a:p>
        </p:txBody>
      </p:sp>
      <p:sp>
        <p:nvSpPr>
          <p:cNvPr id="3075" name="Text Placeholder 2"/>
          <p:cNvSpPr>
            <a:spLocks noGrp="1"/>
          </p:cNvSpPr>
          <p:nvPr>
            <p:ph type="body" idx="1"/>
          </p:nvPr>
        </p:nvSpPr>
        <p:spPr bwMode="auto">
          <a:xfrm>
            <a:off x="404813" y="1190625"/>
            <a:ext cx="842327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nl-NL" smtClean="0"/>
              <a:t>Click to edit Master text styles</a:t>
            </a:r>
          </a:p>
          <a:p>
            <a:pPr lvl="1"/>
            <a:r>
              <a:rPr lang="en-US" altLang="nl-NL" smtClean="0"/>
              <a:t>Second level</a:t>
            </a:r>
          </a:p>
          <a:p>
            <a:pPr lvl="2"/>
            <a:r>
              <a:rPr lang="en-US" altLang="nl-NL" smtClean="0"/>
              <a:t>Third level</a:t>
            </a:r>
          </a:p>
          <a:p>
            <a:pPr lvl="3"/>
            <a:r>
              <a:rPr lang="en-US" altLang="nl-NL" smtClean="0"/>
              <a:t>Fourth level</a:t>
            </a:r>
          </a:p>
          <a:p>
            <a:pPr lvl="4"/>
            <a:r>
              <a:rPr lang="en-US" altLang="nl-NL" smtClean="0"/>
              <a:t>Fifth level</a:t>
            </a:r>
          </a:p>
        </p:txBody>
      </p:sp>
      <p:sp>
        <p:nvSpPr>
          <p:cNvPr id="7" name="Slide Number Placeholder 9"/>
          <p:cNvSpPr>
            <a:spLocks noGrp="1"/>
          </p:cNvSpPr>
          <p:nvPr>
            <p:ph type="sldNum" sz="quarter" idx="4"/>
          </p:nvPr>
        </p:nvSpPr>
        <p:spPr>
          <a:xfrm>
            <a:off x="7897813" y="6515100"/>
            <a:ext cx="931862" cy="212725"/>
          </a:xfrm>
          <a:prstGeom prst="rect">
            <a:avLst/>
          </a:prstGeom>
        </p:spPr>
        <p:txBody>
          <a:bodyPr vert="horz" wrap="square" lIns="0" tIns="0" rIns="0" bIns="0" numCol="1" anchor="t" anchorCtr="0" compatLnSpc="1">
            <a:prstTxWarp prst="textNoShape">
              <a:avLst/>
            </a:prstTxWarp>
            <a:noAutofit/>
          </a:bodyPr>
          <a:lstStyle>
            <a:lvl1pPr algn="r">
              <a:lnSpc>
                <a:spcPts val="1125"/>
              </a:lnSpc>
              <a:defRPr sz="900" b="1">
                <a:solidFill>
                  <a:srgbClr val="002776"/>
                </a:solidFill>
              </a:defRPr>
            </a:lvl1pPr>
          </a:lstStyle>
          <a:p>
            <a:r>
              <a:rPr lang="en-US" altLang="nl-NL"/>
              <a:t>Slide </a:t>
            </a:r>
            <a:fld id="{B5478A9B-D595-45A0-BF08-FC2E6C8D2860}" type="slidenum">
              <a:rPr lang="en-US" altLang="nl-NL"/>
              <a:pPr/>
              <a:t>‹#›</a:t>
            </a:fld>
            <a:endParaRPr lang="en-US" altLang="nl-NL"/>
          </a:p>
        </p:txBody>
      </p:sp>
      <p:sp>
        <p:nvSpPr>
          <p:cNvPr id="3077" name="Text Box 23"/>
          <p:cNvSpPr txBox="1">
            <a:spLocks noChangeArrowheads="1"/>
          </p:cNvSpPr>
          <p:nvPr/>
        </p:nvSpPr>
        <p:spPr bwMode="auto">
          <a:xfrm>
            <a:off x="331788" y="6580188"/>
            <a:ext cx="5143500" cy="12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defRPr>
                <a:solidFill>
                  <a:srgbClr val="000000"/>
                </a:solidFill>
                <a:latin typeface="Arial" charset="0"/>
                <a:cs typeface="Arial" charset="0"/>
              </a:defRPr>
            </a:lvl1pPr>
            <a:lvl2pPr marL="742950" indent="-285750" eaLnBrk="0" hangingPunct="0">
              <a:defRPr>
                <a:solidFill>
                  <a:srgbClr val="000000"/>
                </a:solidFill>
                <a:latin typeface="Arial" charset="0"/>
                <a:cs typeface="Arial" charset="0"/>
              </a:defRPr>
            </a:lvl2pPr>
            <a:lvl3pPr marL="1143000" indent="-228600" eaLnBrk="0" hangingPunct="0">
              <a:defRPr>
                <a:solidFill>
                  <a:srgbClr val="000000"/>
                </a:solidFill>
                <a:latin typeface="Arial" charset="0"/>
                <a:cs typeface="Arial" charset="0"/>
              </a:defRPr>
            </a:lvl3pPr>
            <a:lvl4pPr marL="1600200" indent="-228600" eaLnBrk="0" hangingPunct="0">
              <a:defRPr>
                <a:solidFill>
                  <a:srgbClr val="000000"/>
                </a:solidFill>
                <a:latin typeface="Arial" charset="0"/>
                <a:cs typeface="Arial" charset="0"/>
              </a:defRPr>
            </a:lvl4pPr>
            <a:lvl5pPr marL="2057400" indent="-228600" eaLnBrk="0" hangingPunct="0">
              <a:defRPr>
                <a:solidFill>
                  <a:srgbClr val="000000"/>
                </a:solidFill>
                <a:latin typeface="Arial" charset="0"/>
                <a:cs typeface="Arial" charset="0"/>
              </a:defRPr>
            </a:lvl5pPr>
            <a:lvl6pPr marL="2514600" indent="-228600" eaLnBrk="0" fontAlgn="base" hangingPunct="0">
              <a:spcBef>
                <a:spcPct val="0"/>
              </a:spcBef>
              <a:spcAft>
                <a:spcPct val="0"/>
              </a:spcAft>
              <a:defRPr>
                <a:solidFill>
                  <a:srgbClr val="000000"/>
                </a:solidFill>
                <a:latin typeface="Arial" charset="0"/>
                <a:cs typeface="Arial" charset="0"/>
              </a:defRPr>
            </a:lvl6pPr>
            <a:lvl7pPr marL="2971800" indent="-228600" eaLnBrk="0" fontAlgn="base" hangingPunct="0">
              <a:spcBef>
                <a:spcPct val="0"/>
              </a:spcBef>
              <a:spcAft>
                <a:spcPct val="0"/>
              </a:spcAft>
              <a:defRPr>
                <a:solidFill>
                  <a:srgbClr val="000000"/>
                </a:solidFill>
                <a:latin typeface="Arial" charset="0"/>
                <a:cs typeface="Arial" charset="0"/>
              </a:defRPr>
            </a:lvl7pPr>
            <a:lvl8pPr marL="3429000" indent="-228600" eaLnBrk="0" fontAlgn="base" hangingPunct="0">
              <a:spcBef>
                <a:spcPct val="0"/>
              </a:spcBef>
              <a:spcAft>
                <a:spcPct val="0"/>
              </a:spcAft>
              <a:defRPr>
                <a:solidFill>
                  <a:srgbClr val="000000"/>
                </a:solidFill>
                <a:latin typeface="Arial" charset="0"/>
                <a:cs typeface="Arial" charset="0"/>
              </a:defRPr>
            </a:lvl8pPr>
            <a:lvl9pPr marL="3886200" indent="-228600" eaLnBrk="0" fontAlgn="base" hangingPunct="0">
              <a:spcBef>
                <a:spcPct val="0"/>
              </a:spcBef>
              <a:spcAft>
                <a:spcPct val="0"/>
              </a:spcAft>
              <a:defRPr>
                <a:solidFill>
                  <a:srgbClr val="000000"/>
                </a:solidFill>
                <a:latin typeface="Arial" charset="0"/>
                <a:cs typeface="Arial" charset="0"/>
              </a:defRPr>
            </a:lvl9pPr>
          </a:lstStyle>
          <a:p>
            <a:pPr>
              <a:spcBef>
                <a:spcPct val="50000"/>
              </a:spcBef>
              <a:defRPr/>
            </a:pPr>
            <a:r>
              <a:rPr lang="en-US" sz="800" smtClean="0">
                <a:solidFill>
                  <a:srgbClr val="002776"/>
                </a:solidFill>
              </a:rPr>
              <a:t>IFRS Excellence ©2000-2011 Deloitte Touche Tohmatsu</a:t>
            </a:r>
          </a:p>
        </p:txBody>
      </p:sp>
    </p:spTree>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088" r:id="rId5"/>
    <p:sldLayoutId id="2147484089" r:id="rId6"/>
  </p:sldLayoutIdLst>
  <p:hf hdr="0" ftr="0" dt="0"/>
  <p:txStyles>
    <p:titleStyle>
      <a:lvl1pPr algn="l" defTabSz="957263" rtl="0" eaLnBrk="0" fontAlgn="base" hangingPunct="0">
        <a:lnSpc>
          <a:spcPts val="3200"/>
        </a:lnSpc>
        <a:spcBef>
          <a:spcPct val="0"/>
        </a:spcBef>
        <a:spcAft>
          <a:spcPct val="0"/>
        </a:spcAft>
        <a:defRPr sz="2400" b="1">
          <a:solidFill>
            <a:schemeClr val="tx2"/>
          </a:solidFill>
          <a:latin typeface="+mn-lt"/>
          <a:ea typeface="+mj-ea"/>
          <a:cs typeface="Times New Roman" pitchFamily="18" charset="0"/>
        </a:defRPr>
      </a:lvl1pPr>
      <a:lvl2pPr algn="l" defTabSz="957263" rtl="0" eaLnBrk="0" fontAlgn="base" hangingPunct="0">
        <a:lnSpc>
          <a:spcPts val="3200"/>
        </a:lnSpc>
        <a:spcBef>
          <a:spcPct val="0"/>
        </a:spcBef>
        <a:spcAft>
          <a:spcPct val="0"/>
        </a:spcAft>
        <a:defRPr sz="2400" b="1">
          <a:solidFill>
            <a:schemeClr val="tx2"/>
          </a:solidFill>
          <a:latin typeface="Arial" charset="0"/>
          <a:cs typeface="Times New Roman" pitchFamily="18" charset="0"/>
        </a:defRPr>
      </a:lvl2pPr>
      <a:lvl3pPr algn="l" defTabSz="957263" rtl="0" eaLnBrk="0" fontAlgn="base" hangingPunct="0">
        <a:lnSpc>
          <a:spcPts val="3200"/>
        </a:lnSpc>
        <a:spcBef>
          <a:spcPct val="0"/>
        </a:spcBef>
        <a:spcAft>
          <a:spcPct val="0"/>
        </a:spcAft>
        <a:defRPr sz="2400" b="1">
          <a:solidFill>
            <a:schemeClr val="tx2"/>
          </a:solidFill>
          <a:latin typeface="Arial" charset="0"/>
          <a:cs typeface="Times New Roman" pitchFamily="18" charset="0"/>
        </a:defRPr>
      </a:lvl3pPr>
      <a:lvl4pPr algn="l" defTabSz="957263" rtl="0" eaLnBrk="0" fontAlgn="base" hangingPunct="0">
        <a:lnSpc>
          <a:spcPts val="3200"/>
        </a:lnSpc>
        <a:spcBef>
          <a:spcPct val="0"/>
        </a:spcBef>
        <a:spcAft>
          <a:spcPct val="0"/>
        </a:spcAft>
        <a:defRPr sz="2400" b="1">
          <a:solidFill>
            <a:schemeClr val="tx2"/>
          </a:solidFill>
          <a:latin typeface="Arial" charset="0"/>
          <a:cs typeface="Times New Roman" pitchFamily="18" charset="0"/>
        </a:defRPr>
      </a:lvl4pPr>
      <a:lvl5pPr algn="l" defTabSz="957263" rtl="0" eaLnBrk="0" fontAlgn="base" hangingPunct="0">
        <a:lnSpc>
          <a:spcPts val="3200"/>
        </a:lnSpc>
        <a:spcBef>
          <a:spcPct val="0"/>
        </a:spcBef>
        <a:spcAft>
          <a:spcPct val="0"/>
        </a:spcAft>
        <a:defRPr sz="2400" b="1">
          <a:solidFill>
            <a:schemeClr val="tx2"/>
          </a:solidFill>
          <a:latin typeface="Arial" charset="0"/>
          <a:cs typeface="Times New Roman" pitchFamily="18" charset="0"/>
        </a:defRPr>
      </a:lvl5pPr>
      <a:lvl6pPr marL="429768" algn="l" defTabSz="958025" rtl="0" eaLnBrk="0" fontAlgn="base" hangingPunct="0">
        <a:lnSpc>
          <a:spcPts val="3196"/>
        </a:lnSpc>
        <a:spcBef>
          <a:spcPct val="0"/>
        </a:spcBef>
        <a:spcAft>
          <a:spcPct val="0"/>
        </a:spcAft>
        <a:defRPr sz="2300" b="1">
          <a:solidFill>
            <a:schemeClr val="tx2"/>
          </a:solidFill>
          <a:latin typeface="Arial" charset="0"/>
        </a:defRPr>
      </a:lvl6pPr>
      <a:lvl7pPr marL="859536" algn="l" defTabSz="958025" rtl="0" eaLnBrk="0" fontAlgn="base" hangingPunct="0">
        <a:lnSpc>
          <a:spcPts val="3196"/>
        </a:lnSpc>
        <a:spcBef>
          <a:spcPct val="0"/>
        </a:spcBef>
        <a:spcAft>
          <a:spcPct val="0"/>
        </a:spcAft>
        <a:defRPr sz="2300" b="1">
          <a:solidFill>
            <a:schemeClr val="tx2"/>
          </a:solidFill>
          <a:latin typeface="Arial" charset="0"/>
        </a:defRPr>
      </a:lvl7pPr>
      <a:lvl8pPr marL="1289304" algn="l" defTabSz="958025" rtl="0" eaLnBrk="0" fontAlgn="base" hangingPunct="0">
        <a:lnSpc>
          <a:spcPts val="3196"/>
        </a:lnSpc>
        <a:spcBef>
          <a:spcPct val="0"/>
        </a:spcBef>
        <a:spcAft>
          <a:spcPct val="0"/>
        </a:spcAft>
        <a:defRPr sz="2300" b="1">
          <a:solidFill>
            <a:schemeClr val="tx2"/>
          </a:solidFill>
          <a:latin typeface="Arial" charset="0"/>
        </a:defRPr>
      </a:lvl8pPr>
      <a:lvl9pPr marL="1719072" algn="l" defTabSz="958025" rtl="0" eaLnBrk="0" fontAlgn="base" hangingPunct="0">
        <a:lnSpc>
          <a:spcPts val="3196"/>
        </a:lnSpc>
        <a:spcBef>
          <a:spcPct val="0"/>
        </a:spcBef>
        <a:spcAft>
          <a:spcPct val="0"/>
        </a:spcAft>
        <a:defRPr sz="2300" b="1">
          <a:solidFill>
            <a:schemeClr val="tx2"/>
          </a:solidFill>
          <a:latin typeface="Arial" charset="0"/>
        </a:defRPr>
      </a:lvl9pPr>
    </p:titleStyle>
    <p:bodyStyle>
      <a:lvl1pPr marL="358775" indent="-358775" algn="l" defTabSz="957263" rtl="0" eaLnBrk="0" fontAlgn="base" hangingPunct="0">
        <a:spcBef>
          <a:spcPts val="563"/>
        </a:spcBef>
        <a:spcAft>
          <a:spcPts val="563"/>
        </a:spcAft>
        <a:buFont typeface="Arial" panose="020B0604020202020204" pitchFamily="34" charset="0"/>
        <a:defRPr sz="2300">
          <a:solidFill>
            <a:schemeClr val="tx2"/>
          </a:solidFill>
          <a:latin typeface="+mn-lt"/>
          <a:ea typeface="+mn-ea"/>
          <a:cs typeface="+mn-cs"/>
        </a:defRPr>
      </a:lvl1pPr>
      <a:lvl2pPr marL="190500" indent="-190500" algn="l" defTabSz="957263" rtl="0" eaLnBrk="0" fontAlgn="base" hangingPunct="0">
        <a:spcBef>
          <a:spcPts val="563"/>
        </a:spcBef>
        <a:spcAft>
          <a:spcPts val="563"/>
        </a:spcAft>
        <a:buFont typeface="Arial" panose="020B0604020202020204" pitchFamily="34" charset="0"/>
        <a:buChar char="•"/>
        <a:defRPr sz="1900">
          <a:solidFill>
            <a:schemeClr val="tx2"/>
          </a:solidFill>
          <a:latin typeface="+mn-lt"/>
        </a:defRPr>
      </a:lvl2pPr>
      <a:lvl3pPr marL="373063" indent="-182563" algn="l" defTabSz="957263" rtl="0" eaLnBrk="0" fontAlgn="base" hangingPunct="0">
        <a:spcBef>
          <a:spcPts val="563"/>
        </a:spcBef>
        <a:spcAft>
          <a:spcPts val="563"/>
        </a:spcAft>
        <a:buFont typeface="Arial" panose="020B0604020202020204" pitchFamily="34" charset="0"/>
        <a:buChar char="‒"/>
        <a:defRPr>
          <a:solidFill>
            <a:schemeClr val="tx2"/>
          </a:solidFill>
          <a:latin typeface="+mn-lt"/>
        </a:defRPr>
      </a:lvl3pPr>
      <a:lvl4pPr marL="565150" indent="-190500" algn="l" defTabSz="957263" rtl="0" eaLnBrk="0" fontAlgn="base" hangingPunct="0">
        <a:spcBef>
          <a:spcPts val="563"/>
        </a:spcBef>
        <a:spcAft>
          <a:spcPts val="563"/>
        </a:spcAft>
        <a:buFont typeface="Arial" panose="020B0604020202020204" pitchFamily="34" charset="0"/>
        <a:buChar char="•"/>
        <a:defRPr sz="1500">
          <a:solidFill>
            <a:schemeClr val="tx2"/>
          </a:solidFill>
          <a:latin typeface="+mn-lt"/>
        </a:defRPr>
      </a:lvl4pPr>
      <a:lvl5pPr marL="746125" indent="-179388" algn="l" defTabSz="957263" rtl="0" eaLnBrk="0" fontAlgn="base" hangingPunct="0">
        <a:spcBef>
          <a:spcPts val="563"/>
        </a:spcBef>
        <a:spcAft>
          <a:spcPts val="563"/>
        </a:spcAft>
        <a:buFont typeface="Arial" panose="020B0604020202020204" pitchFamily="34" charset="0"/>
        <a:buChar char="‒"/>
        <a:defRPr sz="1300">
          <a:solidFill>
            <a:schemeClr val="tx2"/>
          </a:solidFill>
          <a:latin typeface="+mn-lt"/>
        </a:defRPr>
      </a:lvl5pPr>
      <a:lvl6pPr marL="1175893" indent="-180563" algn="l" defTabSz="958025" rtl="0" eaLnBrk="0" fontAlgn="base" hangingPunct="0">
        <a:spcBef>
          <a:spcPct val="0"/>
        </a:spcBef>
        <a:spcAft>
          <a:spcPts val="564"/>
        </a:spcAft>
        <a:buFont typeface="Arial" charset="0"/>
        <a:buChar char="‒"/>
        <a:defRPr>
          <a:solidFill>
            <a:schemeClr val="tx2"/>
          </a:solidFill>
          <a:latin typeface="+mn-lt"/>
        </a:defRPr>
      </a:lvl6pPr>
      <a:lvl7pPr marL="1605661" indent="-180563" algn="l" defTabSz="958025" rtl="0" eaLnBrk="0" fontAlgn="base" hangingPunct="0">
        <a:spcBef>
          <a:spcPct val="0"/>
        </a:spcBef>
        <a:spcAft>
          <a:spcPts val="564"/>
        </a:spcAft>
        <a:buFont typeface="Arial" charset="0"/>
        <a:buChar char="‒"/>
        <a:defRPr>
          <a:solidFill>
            <a:schemeClr val="tx2"/>
          </a:solidFill>
          <a:latin typeface="+mn-lt"/>
        </a:defRPr>
      </a:lvl7pPr>
      <a:lvl8pPr marL="2035429" indent="-180563" algn="l" defTabSz="958025" rtl="0" eaLnBrk="0" fontAlgn="base" hangingPunct="0">
        <a:spcBef>
          <a:spcPct val="0"/>
        </a:spcBef>
        <a:spcAft>
          <a:spcPts val="564"/>
        </a:spcAft>
        <a:buFont typeface="Arial" charset="0"/>
        <a:buChar char="‒"/>
        <a:defRPr>
          <a:solidFill>
            <a:schemeClr val="tx2"/>
          </a:solidFill>
          <a:latin typeface="+mn-lt"/>
        </a:defRPr>
      </a:lvl8pPr>
      <a:lvl9pPr marL="2465197" indent="-180563" algn="l" defTabSz="958025" rtl="0" eaLnBrk="0" fontAlgn="base" hangingPunct="0">
        <a:spcBef>
          <a:spcPct val="0"/>
        </a:spcBef>
        <a:spcAft>
          <a:spcPts val="564"/>
        </a:spcAft>
        <a:buFont typeface="Arial" charset="0"/>
        <a:buChar char="‒"/>
        <a:defRPr>
          <a:solidFill>
            <a:schemeClr val="tx2"/>
          </a:solidFill>
          <a:latin typeface="+mn-lt"/>
        </a:defRPr>
      </a:lvl9pPr>
    </p:bodyStyle>
    <p:otherStyle>
      <a:defPPr>
        <a:defRPr lang="en-US"/>
      </a:defPPr>
      <a:lvl1pPr marL="0" algn="l" defTabSz="859536" rtl="0" eaLnBrk="1" latinLnBrk="0" hangingPunct="1">
        <a:defRPr sz="1700" kern="1200">
          <a:solidFill>
            <a:schemeClr val="tx1"/>
          </a:solidFill>
          <a:latin typeface="+mn-lt"/>
          <a:ea typeface="+mn-ea"/>
          <a:cs typeface="+mn-cs"/>
        </a:defRPr>
      </a:lvl1pPr>
      <a:lvl2pPr marL="429768" algn="l" defTabSz="859536" rtl="0" eaLnBrk="1" latinLnBrk="0" hangingPunct="1">
        <a:defRPr sz="1700" kern="1200">
          <a:solidFill>
            <a:schemeClr val="tx1"/>
          </a:solidFill>
          <a:latin typeface="+mn-lt"/>
          <a:ea typeface="+mn-ea"/>
          <a:cs typeface="+mn-cs"/>
        </a:defRPr>
      </a:lvl2pPr>
      <a:lvl3pPr marL="859536" algn="l" defTabSz="859536" rtl="0" eaLnBrk="1" latinLnBrk="0" hangingPunct="1">
        <a:defRPr sz="1700" kern="1200">
          <a:solidFill>
            <a:schemeClr val="tx1"/>
          </a:solidFill>
          <a:latin typeface="+mn-lt"/>
          <a:ea typeface="+mn-ea"/>
          <a:cs typeface="+mn-cs"/>
        </a:defRPr>
      </a:lvl3pPr>
      <a:lvl4pPr marL="1289304" algn="l" defTabSz="859536" rtl="0" eaLnBrk="1" latinLnBrk="0" hangingPunct="1">
        <a:defRPr sz="1700" kern="1200">
          <a:solidFill>
            <a:schemeClr val="tx1"/>
          </a:solidFill>
          <a:latin typeface="+mn-lt"/>
          <a:ea typeface="+mn-ea"/>
          <a:cs typeface="+mn-cs"/>
        </a:defRPr>
      </a:lvl4pPr>
      <a:lvl5pPr marL="1719072" algn="l" defTabSz="859536" rtl="0" eaLnBrk="1" latinLnBrk="0" hangingPunct="1">
        <a:defRPr sz="1700" kern="1200">
          <a:solidFill>
            <a:schemeClr val="tx1"/>
          </a:solidFill>
          <a:latin typeface="+mn-lt"/>
          <a:ea typeface="+mn-ea"/>
          <a:cs typeface="+mn-cs"/>
        </a:defRPr>
      </a:lvl5pPr>
      <a:lvl6pPr marL="2148840" algn="l" defTabSz="859536" rtl="0" eaLnBrk="1" latinLnBrk="0" hangingPunct="1">
        <a:defRPr sz="1700" kern="1200">
          <a:solidFill>
            <a:schemeClr val="tx1"/>
          </a:solidFill>
          <a:latin typeface="+mn-lt"/>
          <a:ea typeface="+mn-ea"/>
          <a:cs typeface="+mn-cs"/>
        </a:defRPr>
      </a:lvl6pPr>
      <a:lvl7pPr marL="2578608" algn="l" defTabSz="859536" rtl="0" eaLnBrk="1" latinLnBrk="0" hangingPunct="1">
        <a:defRPr sz="1700" kern="1200">
          <a:solidFill>
            <a:schemeClr val="tx1"/>
          </a:solidFill>
          <a:latin typeface="+mn-lt"/>
          <a:ea typeface="+mn-ea"/>
          <a:cs typeface="+mn-cs"/>
        </a:defRPr>
      </a:lvl7pPr>
      <a:lvl8pPr marL="3008376" algn="l" defTabSz="859536" rtl="0" eaLnBrk="1" latinLnBrk="0" hangingPunct="1">
        <a:defRPr sz="1700" kern="1200">
          <a:solidFill>
            <a:schemeClr val="tx1"/>
          </a:solidFill>
          <a:latin typeface="+mn-lt"/>
          <a:ea typeface="+mn-ea"/>
          <a:cs typeface="+mn-cs"/>
        </a:defRPr>
      </a:lvl8pPr>
      <a:lvl9pPr marL="3438144" algn="l" defTabSz="859536"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ipsasb.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mailto:fvanschaik@uva.nl" TargetMode="External"/><Relationship Id="rId4" Type="http://schemas.openxmlformats.org/officeDocument/2006/relationships/hyperlink" Target="mailto:schaikf@euronet.n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8.emf"/><Relationship Id="rId4" Type="http://schemas.openxmlformats.org/officeDocument/2006/relationships/oleObject" Target="../embeddings/Microsoft_Excel_97-2003_Worksheet1.xls"/></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ctrTitle"/>
          </p:nvPr>
        </p:nvSpPr>
        <p:spPr>
          <a:xfrm>
            <a:off x="382587" y="751296"/>
            <a:ext cx="8414172" cy="1219200"/>
          </a:xfrm>
        </p:spPr>
        <p:txBody>
          <a:bodyPr/>
          <a:lstStyle/>
          <a:p>
            <a:r>
              <a:rPr lang="en-US"/>
              <a:t>Organization and Accounting for PPPs and Concession Contracts</a:t>
            </a:r>
            <a:r>
              <a:rPr lang="en-GB" altLang="en-GB" smtClean="0">
                <a:solidFill>
                  <a:srgbClr val="9CD100"/>
                </a:solidFill>
              </a:rPr>
              <a:t>.</a:t>
            </a:r>
            <a:endParaRPr lang="en-US" altLang="nl-NL" smtClean="0"/>
          </a:p>
        </p:txBody>
      </p:sp>
      <p:sp>
        <p:nvSpPr>
          <p:cNvPr id="21507" name="Rectangle 2"/>
          <p:cNvSpPr>
            <a:spLocks noChangeArrowheads="1"/>
          </p:cNvSpPr>
          <p:nvPr/>
        </p:nvSpPr>
        <p:spPr bwMode="auto">
          <a:xfrm>
            <a:off x="252413" y="2333472"/>
            <a:ext cx="5961062" cy="840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5954" tIns="42977" rIns="85954" bIns="42977">
            <a:spAutoFit/>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r>
              <a:rPr lang="en-US" altLang="nl-NL" sz="4900" smtClean="0">
                <a:solidFill>
                  <a:schemeClr val="accent2"/>
                </a:solidFill>
                <a:latin typeface="Times New Roman" panose="02020603050405020304" pitchFamily="18" charset="0"/>
                <a:cs typeface="Times New Roman" panose="02020603050405020304" pitchFamily="18" charset="0"/>
              </a:rPr>
              <a:t>Prof</a:t>
            </a:r>
            <a:r>
              <a:rPr lang="en-US" altLang="nl-NL" sz="4900">
                <a:solidFill>
                  <a:schemeClr val="accent2"/>
                </a:solidFill>
                <a:latin typeface="Times New Roman" panose="02020603050405020304" pitchFamily="18" charset="0"/>
                <a:cs typeface="Times New Roman" panose="02020603050405020304" pitchFamily="18" charset="0"/>
              </a:rPr>
              <a:t>. Frans van Schaik</a:t>
            </a:r>
            <a:endParaRPr lang="en-US" altLang="nl-NL" sz="490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04420"/>
            <a:ext cx="9144000" cy="3339424"/>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nl-NL" altLang="nl-NL" smtClean="0"/>
              <a:t>Liability: two models</a:t>
            </a:r>
          </a:p>
        </p:txBody>
      </p:sp>
      <p:sp>
        <p:nvSpPr>
          <p:cNvPr id="3" name="Content Placeholder 2"/>
          <p:cNvSpPr>
            <a:spLocks noGrp="1"/>
          </p:cNvSpPr>
          <p:nvPr>
            <p:ph idx="1"/>
          </p:nvPr>
        </p:nvSpPr>
        <p:spPr>
          <a:xfrm>
            <a:off x="368300" y="1308100"/>
            <a:ext cx="8529638" cy="5008563"/>
          </a:xfrm>
        </p:spPr>
        <p:txBody>
          <a:bodyPr/>
          <a:lstStyle/>
          <a:p>
            <a:pPr>
              <a:defRPr/>
            </a:pPr>
            <a:r>
              <a:rPr lang="nl-NL" b="1"/>
              <a:t>Financial Liability </a:t>
            </a:r>
            <a:r>
              <a:rPr lang="nl-NL" b="1" smtClean="0"/>
              <a:t>Model</a:t>
            </a:r>
            <a:r>
              <a:rPr lang="nl-NL" smtClean="0"/>
              <a:t>:</a:t>
            </a:r>
          </a:p>
          <a:p>
            <a:pPr lvl="1">
              <a:defRPr/>
            </a:pPr>
            <a:r>
              <a:rPr lang="en-US" smtClean="0"/>
              <a:t>The </a:t>
            </a:r>
            <a:r>
              <a:rPr lang="en-US"/>
              <a:t>grantor compensates the operator </a:t>
            </a:r>
            <a:r>
              <a:rPr lang="en-US" smtClean="0"/>
              <a:t>by </a:t>
            </a:r>
            <a:r>
              <a:rPr lang="en-US"/>
              <a:t>making a predetermined series of payments to the operator. </a:t>
            </a:r>
            <a:endParaRPr lang="en-US" smtClean="0"/>
          </a:p>
          <a:p>
            <a:pPr lvl="1">
              <a:defRPr/>
            </a:pPr>
            <a:r>
              <a:rPr lang="en-US"/>
              <a:t>The grantor recognizes a </a:t>
            </a:r>
            <a:r>
              <a:rPr lang="en-US" smtClean="0"/>
              <a:t>financial liability, which is a financial instrument (IPSAS 28, 29, 30).</a:t>
            </a:r>
            <a:endParaRPr lang="en-US"/>
          </a:p>
          <a:p>
            <a:pPr marL="0" indent="0">
              <a:buFontTx/>
              <a:buNone/>
              <a:defRPr/>
            </a:pPr>
            <a:r>
              <a:rPr lang="en-US"/>
              <a:t>	</a:t>
            </a:r>
          </a:p>
          <a:p>
            <a:pPr>
              <a:defRPr/>
            </a:pPr>
            <a:endParaRPr lang="nl-NL"/>
          </a:p>
          <a:p>
            <a:pPr>
              <a:defRPr/>
            </a:pPr>
            <a:r>
              <a:rPr lang="en-US" b="1" smtClean="0"/>
              <a:t>Grant </a:t>
            </a:r>
            <a:r>
              <a:rPr lang="en-US" b="1"/>
              <a:t>of a Right to the Operator </a:t>
            </a:r>
            <a:r>
              <a:rPr lang="en-US" b="1" smtClean="0"/>
              <a:t>Model</a:t>
            </a:r>
            <a:r>
              <a:rPr lang="en-US" smtClean="0"/>
              <a:t>:</a:t>
            </a:r>
          </a:p>
          <a:p>
            <a:pPr lvl="1">
              <a:defRPr/>
            </a:pPr>
            <a:r>
              <a:rPr lang="en-US" smtClean="0"/>
              <a:t>The </a:t>
            </a:r>
            <a:r>
              <a:rPr lang="en-US"/>
              <a:t>grantor compensates the operator </a:t>
            </a:r>
            <a:r>
              <a:rPr lang="en-US" smtClean="0"/>
              <a:t>by </a:t>
            </a:r>
            <a:r>
              <a:rPr lang="en-US"/>
              <a:t>granting the operator the right to earn revenue from third-party </a:t>
            </a:r>
            <a:r>
              <a:rPr lang="en-US" smtClean="0"/>
              <a:t>users.</a:t>
            </a:r>
          </a:p>
          <a:p>
            <a:pPr lvl="1">
              <a:defRPr/>
            </a:pPr>
            <a:r>
              <a:rPr lang="en-US" smtClean="0"/>
              <a:t>The </a:t>
            </a:r>
            <a:r>
              <a:rPr lang="en-US"/>
              <a:t>grantor recognizes a liability for any portion of the revenue that is not yet earned. 	</a:t>
            </a:r>
          </a:p>
          <a:p>
            <a:pPr>
              <a:defRPr/>
            </a:pPr>
            <a:endParaRPr lang="nl-NL"/>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4202C066-6008-4FDA-957B-16BC43DEF06E}" type="slidenum">
              <a:rPr lang="nl-NL" altLang="nl-NL">
                <a:solidFill>
                  <a:schemeClr val="bg1"/>
                </a:solidFill>
              </a:rPr>
              <a:pPr eaLnBrk="1" hangingPunct="1"/>
              <a:t>10</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nl-NL" altLang="nl-NL" smtClean="0"/>
              <a:t>Revenue recognition:</a:t>
            </a:r>
            <a:br>
              <a:rPr lang="nl-NL" altLang="nl-NL" smtClean="0"/>
            </a:br>
            <a:r>
              <a:rPr lang="nl-NL" altLang="nl-NL" smtClean="0"/>
              <a:t>Financial Liability Model</a:t>
            </a:r>
          </a:p>
        </p:txBody>
      </p:sp>
      <p:sp>
        <p:nvSpPr>
          <p:cNvPr id="28675" name="Content Placeholder 2"/>
          <p:cNvSpPr>
            <a:spLocks noGrp="1"/>
          </p:cNvSpPr>
          <p:nvPr>
            <p:ph idx="1"/>
          </p:nvPr>
        </p:nvSpPr>
        <p:spPr/>
        <p:txBody>
          <a:bodyPr/>
          <a:lstStyle/>
          <a:p>
            <a:r>
              <a:rPr lang="en-US" altLang="nl-NL" smtClean="0"/>
              <a:t>Payments to the operator are allocated and accounted for according to their substance as: </a:t>
            </a:r>
          </a:p>
          <a:p>
            <a:pPr lvl="1"/>
            <a:r>
              <a:rPr lang="en-US" altLang="nl-NL" smtClean="0"/>
              <a:t>a reduction in the liability </a:t>
            </a:r>
          </a:p>
          <a:p>
            <a:pPr lvl="1"/>
            <a:r>
              <a:rPr lang="en-US" altLang="nl-NL" smtClean="0"/>
              <a:t>a finance charge</a:t>
            </a:r>
          </a:p>
          <a:p>
            <a:pPr lvl="1"/>
            <a:r>
              <a:rPr lang="en-US" altLang="nl-NL" smtClean="0"/>
              <a:t>charges for services provided by the operator. </a:t>
            </a:r>
          </a:p>
          <a:p>
            <a:r>
              <a:rPr lang="en-US" altLang="nl-NL" smtClean="0"/>
              <a:t>If the asset and service components of a service concession arrangement are separately identifiable, </a:t>
            </a:r>
            <a:br>
              <a:rPr lang="en-US" altLang="nl-NL" smtClean="0"/>
            </a:br>
            <a:r>
              <a:rPr lang="en-US" altLang="nl-NL" smtClean="0"/>
              <a:t>the amount allocated to each component is determined by reference to their relative fair values. </a:t>
            </a:r>
          </a:p>
          <a:p>
            <a:r>
              <a:rPr lang="en-US" altLang="nl-NL" smtClean="0"/>
              <a:t>If the components are not separately identifiable, the components are determined using estimation techniques. </a:t>
            </a:r>
          </a:p>
          <a:p>
            <a:r>
              <a:rPr lang="en-US" altLang="nl-NL" smtClean="0"/>
              <a:t>The finance charge and charges for services provided by the operator are accounted for as expenses. 	</a:t>
            </a:r>
          </a:p>
          <a:p>
            <a:endParaRPr lang="nl-NL" altLang="nl-NL" smtClean="0"/>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3AE6A136-FD6F-4A29-A1D8-3149F836ED4C}" type="slidenum">
              <a:rPr lang="nl-NL" altLang="nl-NL">
                <a:solidFill>
                  <a:schemeClr val="bg1"/>
                </a:solidFill>
              </a:rPr>
              <a:pPr eaLnBrk="1" hangingPunct="1"/>
              <a:t>11</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nl-NL" altLang="nl-NL" smtClean="0"/>
              <a:t>Revenue recognition:</a:t>
            </a:r>
            <a:r>
              <a:rPr lang="en-US" altLang="nl-NL" smtClean="0"/>
              <a:t/>
            </a:r>
            <a:br>
              <a:rPr lang="en-US" altLang="nl-NL" smtClean="0"/>
            </a:br>
            <a:r>
              <a:rPr lang="en-US" altLang="nl-NL" smtClean="0"/>
              <a:t>Grant of a Right to the Operator Model</a:t>
            </a:r>
            <a:br>
              <a:rPr lang="en-US" altLang="nl-NL" smtClean="0"/>
            </a:br>
            <a:endParaRPr lang="nl-NL" altLang="nl-NL" smtClean="0"/>
          </a:p>
        </p:txBody>
      </p:sp>
      <p:sp>
        <p:nvSpPr>
          <p:cNvPr id="29699" name="Content Placeholder 2"/>
          <p:cNvSpPr>
            <a:spLocks noGrp="1"/>
          </p:cNvSpPr>
          <p:nvPr>
            <p:ph idx="1"/>
          </p:nvPr>
        </p:nvSpPr>
        <p:spPr/>
        <p:txBody>
          <a:bodyPr/>
          <a:lstStyle/>
          <a:p>
            <a:r>
              <a:rPr lang="en-US" altLang="nl-NL" smtClean="0"/>
              <a:t>Grantor does not recognize revenue immediately because the right granted to the operator is effective for the period of the service concession arrangement. </a:t>
            </a:r>
          </a:p>
          <a:p>
            <a:r>
              <a:rPr lang="en-US" altLang="nl-NL" smtClean="0"/>
              <a:t>Grantor earns the benefit associated with the assets received in the service concession arrangement in exchange for the right granted to the operator over the period of the arrangement. </a:t>
            </a:r>
          </a:p>
          <a:p>
            <a:r>
              <a:rPr lang="en-US" altLang="nl-NL" smtClean="0"/>
              <a:t>A liability is recognized for any portion of the revenue that is not yet earned. </a:t>
            </a:r>
          </a:p>
          <a:p>
            <a:r>
              <a:rPr lang="en-US" altLang="nl-NL" smtClean="0"/>
              <a:t>Revenue related to the recognition of the service concession asset is recognized according to the economic substance of the service concession arrangement, and the liability is reduced as revenue is recognized. 	</a:t>
            </a:r>
          </a:p>
          <a:p>
            <a:endParaRPr lang="nl-NL" altLang="nl-NL" smtClean="0"/>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586BAB5B-CA4C-49B2-8686-6484D036B0A1}" type="slidenum">
              <a:rPr lang="nl-NL" altLang="nl-NL">
                <a:solidFill>
                  <a:schemeClr val="bg1"/>
                </a:solidFill>
              </a:rPr>
              <a:pPr eaLnBrk="1" hangingPunct="1"/>
              <a:t>12</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nl-NL" altLang="nl-NL" smtClean="0"/>
              <a:t>Wijkertunnel</a:t>
            </a:r>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E06B9539-785D-46B5-A7EB-BDD37ED97E23}" type="slidenum">
              <a:rPr lang="nl-NL" altLang="nl-NL">
                <a:solidFill>
                  <a:schemeClr val="bg1"/>
                </a:solidFill>
              </a:rPr>
              <a:pPr eaLnBrk="1" hangingPunct="1"/>
              <a:t>13</a:t>
            </a:fld>
            <a:endParaRPr lang="nl-NL" altLang="nl-NL">
              <a:solidFill>
                <a:schemeClr val="bg1"/>
              </a:solidFill>
            </a:endParaRPr>
          </a:p>
        </p:txBody>
      </p:sp>
      <p:pic>
        <p:nvPicPr>
          <p:cNvPr id="368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9925" y="993775"/>
            <a:ext cx="7804150" cy="585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nl-NL" altLang="nl-NL" smtClean="0"/>
              <a:t>Wijkertunnel: reporting in accordance with IPSAS 32</a:t>
            </a:r>
          </a:p>
        </p:txBody>
      </p:sp>
      <p:sp>
        <p:nvSpPr>
          <p:cNvPr id="37891" name="Content Placeholder 2"/>
          <p:cNvSpPr>
            <a:spLocks noGrp="1"/>
          </p:cNvSpPr>
          <p:nvPr>
            <p:ph idx="1"/>
          </p:nvPr>
        </p:nvSpPr>
        <p:spPr/>
        <p:txBody>
          <a:bodyPr/>
          <a:lstStyle/>
          <a:p>
            <a:r>
              <a:rPr lang="nl-NL" altLang="nl-NL" smtClean="0"/>
              <a:t>First large service concession arrangement in the Netherlands</a:t>
            </a:r>
          </a:p>
          <a:p>
            <a:r>
              <a:rPr lang="nl-NL" altLang="nl-NL" smtClean="0"/>
              <a:t>Tunnel under canal between Amsterdam and North Sea</a:t>
            </a:r>
          </a:p>
          <a:p>
            <a:r>
              <a:rPr lang="nl-NL" altLang="nl-NL" smtClean="0"/>
              <a:t>Consortium of banks (among others ING and Commerzbank) paid 3/4 of 272 million euro building costs </a:t>
            </a:r>
          </a:p>
          <a:p>
            <a:r>
              <a:rPr lang="nl-NL" altLang="nl-NL" smtClean="0"/>
              <a:t>Shadow toll: Netherlands government pays toll to the consortium for each vehicle passing through the tunnel during 30 years. Present value of expected payments: 1 billion euro.</a:t>
            </a:r>
          </a:p>
          <a:p>
            <a:endParaRPr lang="nl-NL" altLang="nl-NL" smtClean="0"/>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F59E986B-6E97-4F85-8EEF-BBE7743DF772}" type="slidenum">
              <a:rPr lang="nl-NL" altLang="nl-NL">
                <a:solidFill>
                  <a:schemeClr val="bg1"/>
                </a:solidFill>
              </a:rPr>
              <a:pPr eaLnBrk="1" hangingPunct="1"/>
              <a:t>14</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nl-NL" altLang="nl-NL" smtClean="0"/>
              <a:t>Wijkertunnel – Is this a service concession arrangement? </a:t>
            </a:r>
            <a:br>
              <a:rPr lang="nl-NL" altLang="nl-NL" smtClean="0"/>
            </a:br>
            <a:endParaRPr lang="nl-NL" altLang="nl-NL" smtClean="0"/>
          </a:p>
        </p:txBody>
      </p:sp>
      <p:sp>
        <p:nvSpPr>
          <p:cNvPr id="18435" name="Content Placeholder 2"/>
          <p:cNvSpPr>
            <a:spLocks noGrp="1"/>
          </p:cNvSpPr>
          <p:nvPr>
            <p:ph idx="1"/>
          </p:nvPr>
        </p:nvSpPr>
        <p:spPr>
          <a:xfrm>
            <a:off x="368300" y="1308100"/>
            <a:ext cx="8494713" cy="5008563"/>
          </a:xfrm>
        </p:spPr>
        <p:txBody>
          <a:bodyPr/>
          <a:lstStyle/>
          <a:p>
            <a:pPr marL="0" indent="0">
              <a:buFontTx/>
              <a:buNone/>
              <a:defRPr/>
            </a:pPr>
            <a:r>
              <a:rPr lang="en-US" smtClean="0"/>
              <a:t>Yes:</a:t>
            </a:r>
            <a:endParaRPr lang="en-US"/>
          </a:p>
          <a:p>
            <a:pPr marL="649288" lvl="1" indent="-457200">
              <a:buFont typeface="+mj-lt"/>
              <a:buAutoNum type="alphaLcParenR"/>
              <a:defRPr/>
            </a:pPr>
            <a:r>
              <a:rPr lang="en-US" smtClean="0"/>
              <a:t>The </a:t>
            </a:r>
            <a:r>
              <a:rPr lang="en-US"/>
              <a:t>operator uses </a:t>
            </a:r>
            <a:r>
              <a:rPr lang="en-US" smtClean="0"/>
              <a:t>Wijkertunnel </a:t>
            </a:r>
            <a:r>
              <a:rPr lang="en-US"/>
              <a:t>to provide a public service on behalf of the grantor for a specified period of time; and</a:t>
            </a:r>
          </a:p>
          <a:p>
            <a:pPr marL="649288" lvl="1" indent="-457200">
              <a:buFont typeface="+mj-lt"/>
              <a:buAutoNum type="alphaLcParenR"/>
              <a:defRPr/>
            </a:pPr>
            <a:r>
              <a:rPr lang="en-US" smtClean="0"/>
              <a:t>The </a:t>
            </a:r>
            <a:r>
              <a:rPr lang="en-US"/>
              <a:t>operator is compensated for its services over the period of the service concession arrangement</a:t>
            </a:r>
            <a:r>
              <a:rPr lang="en-US" smtClean="0"/>
              <a:t>.</a:t>
            </a:r>
            <a:endParaRPr lang="en-US"/>
          </a:p>
          <a:p>
            <a:pPr>
              <a:defRPr/>
            </a:pPr>
            <a:endParaRPr lang="en-US" smtClean="0"/>
          </a:p>
          <a:p>
            <a:pPr>
              <a:defRPr/>
            </a:pPr>
            <a:r>
              <a:rPr lang="nl-NL" smtClean="0"/>
              <a:t>Wijkertunnel is an asset constructed by the operator</a:t>
            </a:r>
            <a:endParaRPr lang="nl-NL"/>
          </a:p>
        </p:txBody>
      </p:sp>
      <p:sp>
        <p:nvSpPr>
          <p:cNvPr id="18436"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C3DD8ECB-8F15-4517-8518-5F2AFDEC35A3}" type="slidenum">
              <a:rPr lang="nl-NL" altLang="nl-NL">
                <a:solidFill>
                  <a:srgbClr val="0C2678"/>
                </a:solidFill>
              </a:rPr>
              <a:pPr eaLnBrk="1" hangingPunct="1"/>
              <a:t>15</a:t>
            </a:fld>
            <a:endParaRPr lang="nl-NL" altLang="nl-NL">
              <a:solidFill>
                <a:srgbClr val="0C2678"/>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368300" y="358775"/>
            <a:ext cx="8623300" cy="619125"/>
          </a:xfrm>
        </p:spPr>
        <p:txBody>
          <a:bodyPr/>
          <a:lstStyle/>
          <a:p>
            <a:r>
              <a:rPr lang="nl-NL" altLang="nl-NL" smtClean="0"/>
              <a:t>Does Wijkertunnel meet the recognition criteria of a service concession asset for the grantor?</a:t>
            </a:r>
          </a:p>
        </p:txBody>
      </p:sp>
      <p:sp>
        <p:nvSpPr>
          <p:cNvPr id="3" name="Content Placeholder 2"/>
          <p:cNvSpPr>
            <a:spLocks noGrp="1"/>
          </p:cNvSpPr>
          <p:nvPr>
            <p:ph idx="1"/>
          </p:nvPr>
        </p:nvSpPr>
        <p:spPr/>
        <p:txBody>
          <a:bodyPr/>
          <a:lstStyle/>
          <a:p>
            <a:pPr marL="0" indent="0">
              <a:buFontTx/>
              <a:buNone/>
              <a:defRPr/>
            </a:pPr>
            <a:r>
              <a:rPr lang="nl-NL" smtClean="0"/>
              <a:t>Yes. Meets both recognition criteria: </a:t>
            </a:r>
          </a:p>
          <a:p>
            <a:pPr>
              <a:defRPr/>
            </a:pPr>
            <a:r>
              <a:rPr lang="en-US" smtClean="0"/>
              <a:t>The </a:t>
            </a:r>
            <a:r>
              <a:rPr lang="en-US"/>
              <a:t>grantor </a:t>
            </a:r>
            <a:r>
              <a:rPr lang="en-US" b="1"/>
              <a:t>controls or regulates what services </a:t>
            </a:r>
            <a:r>
              <a:rPr lang="en-US"/>
              <a:t>the operator must provide with the asset, </a:t>
            </a:r>
            <a:r>
              <a:rPr lang="en-US" b="1"/>
              <a:t>to whom </a:t>
            </a:r>
            <a:r>
              <a:rPr lang="en-US"/>
              <a:t>it must provide them, and </a:t>
            </a:r>
            <a:r>
              <a:rPr lang="en-US" b="1"/>
              <a:t>at what </a:t>
            </a:r>
            <a:r>
              <a:rPr lang="en-US" b="1" smtClean="0"/>
              <a:t>price</a:t>
            </a:r>
            <a:r>
              <a:rPr lang="en-US" smtClean="0"/>
              <a:t>.</a:t>
            </a:r>
          </a:p>
          <a:p>
            <a:pPr>
              <a:defRPr/>
            </a:pPr>
            <a:r>
              <a:rPr lang="en-US"/>
              <a:t>The grantor controls—through ownership, beneficial entitlement or otherwise—any significant </a:t>
            </a:r>
            <a:r>
              <a:rPr lang="en-US" b="1"/>
              <a:t>residual interest </a:t>
            </a:r>
            <a:r>
              <a:rPr lang="en-US"/>
              <a:t>in the asset at the end of the term of the arrangement.</a:t>
            </a:r>
          </a:p>
          <a:p>
            <a:pPr>
              <a:defRPr/>
            </a:pPr>
            <a:endParaRPr lang="en-US" smtClean="0"/>
          </a:p>
          <a:p>
            <a:pPr>
              <a:defRPr/>
            </a:pPr>
            <a:endParaRPr lang="en-US"/>
          </a:p>
          <a:p>
            <a:pPr>
              <a:defRPr/>
            </a:pPr>
            <a:r>
              <a:rPr lang="en-US" smtClean="0"/>
              <a:t>Government controls price (free)</a:t>
            </a:r>
            <a:endParaRPr lang="en-US"/>
          </a:p>
          <a:p>
            <a:pPr>
              <a:defRPr/>
            </a:pPr>
            <a:endParaRPr lang="nl-NL"/>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606A7B0A-040F-412B-A0DA-B68372C770F8}" type="slidenum">
              <a:rPr lang="nl-NL" altLang="nl-NL">
                <a:solidFill>
                  <a:srgbClr val="0C2678"/>
                </a:solidFill>
              </a:rPr>
              <a:pPr eaLnBrk="1" hangingPunct="1"/>
              <a:t>16</a:t>
            </a:fld>
            <a:endParaRPr lang="nl-NL" altLang="nl-NL">
              <a:solidFill>
                <a:srgbClr val="0C2678"/>
              </a:solidFill>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nl-NL" altLang="nl-NL" smtClean="0"/>
              <a:t>Wijkertunnel: Financial liability model or </a:t>
            </a:r>
            <a:br>
              <a:rPr lang="nl-NL" altLang="nl-NL" smtClean="0"/>
            </a:br>
            <a:r>
              <a:rPr lang="en-US" altLang="nl-NL" smtClean="0"/>
              <a:t>Grant of a right to the operator model?</a:t>
            </a:r>
            <a:r>
              <a:rPr lang="nl-NL" altLang="nl-NL" smtClean="0"/>
              <a:t/>
            </a:r>
            <a:br>
              <a:rPr lang="nl-NL" altLang="nl-NL" smtClean="0"/>
            </a:br>
            <a:endParaRPr lang="nl-NL" altLang="nl-NL" smtClean="0"/>
          </a:p>
        </p:txBody>
      </p:sp>
      <p:sp>
        <p:nvSpPr>
          <p:cNvPr id="19459" name="Content Placeholder 2"/>
          <p:cNvSpPr>
            <a:spLocks noGrp="1"/>
          </p:cNvSpPr>
          <p:nvPr>
            <p:ph idx="1"/>
          </p:nvPr>
        </p:nvSpPr>
        <p:spPr/>
        <p:txBody>
          <a:bodyPr/>
          <a:lstStyle/>
          <a:p>
            <a:pPr>
              <a:buFontTx/>
              <a:buNone/>
              <a:defRPr/>
            </a:pPr>
            <a:r>
              <a:rPr lang="en-US" smtClean="0"/>
              <a:t>Financial liability model, because:</a:t>
            </a:r>
          </a:p>
          <a:p>
            <a:pPr lvl="1">
              <a:defRPr/>
            </a:pPr>
            <a:r>
              <a:rPr lang="en-US"/>
              <a:t>The grantor compensates the operator by making a predetermined series of payments to the operator. </a:t>
            </a:r>
          </a:p>
          <a:p>
            <a:pPr marL="0" indent="0">
              <a:buFontTx/>
              <a:buNone/>
              <a:defRPr/>
            </a:pPr>
            <a:r>
              <a:rPr lang="en-US" smtClean="0"/>
              <a:t>Accounting:</a:t>
            </a:r>
            <a:endParaRPr lang="en-US"/>
          </a:p>
          <a:p>
            <a:pPr lvl="1">
              <a:defRPr/>
            </a:pPr>
            <a:r>
              <a:rPr lang="en-US"/>
              <a:t>The grantor recognizes a financial liability, </a:t>
            </a:r>
            <a:r>
              <a:rPr lang="en-US" smtClean="0"/>
              <a:t>i.e. a </a:t>
            </a:r>
            <a:r>
              <a:rPr lang="en-US"/>
              <a:t>financial instrument (IPSAS 28, 29, 30</a:t>
            </a:r>
            <a:r>
              <a:rPr lang="en-US" smtClean="0"/>
              <a:t>).</a:t>
            </a:r>
          </a:p>
          <a:p>
            <a:pPr lvl="1">
              <a:defRPr/>
            </a:pPr>
            <a:endParaRPr lang="en-US"/>
          </a:p>
          <a:p>
            <a:pPr lvl="1">
              <a:defRPr/>
            </a:pPr>
            <a:endParaRPr lang="en-US" smtClean="0"/>
          </a:p>
          <a:p>
            <a:pPr lvl="1">
              <a:defRPr/>
            </a:pPr>
            <a:endParaRPr lang="en-US" smtClean="0"/>
          </a:p>
          <a:p>
            <a:pPr lvl="1">
              <a:defRPr/>
            </a:pPr>
            <a:r>
              <a:rPr lang="en-US" smtClean="0"/>
              <a:t>Determinable series of payments (IPSAS 32, BC4, BC25)</a:t>
            </a:r>
            <a:endParaRPr lang="en-US"/>
          </a:p>
        </p:txBody>
      </p:sp>
      <p:sp>
        <p:nvSpPr>
          <p:cNvPr id="19460"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E4749B58-CA91-4E6D-86F6-752B6AF729DE}" type="slidenum">
              <a:rPr lang="nl-NL" altLang="nl-NL">
                <a:solidFill>
                  <a:srgbClr val="0C2678"/>
                </a:solidFill>
              </a:rPr>
              <a:pPr eaLnBrk="1" hangingPunct="1"/>
              <a:t>17</a:t>
            </a:fld>
            <a:endParaRPr lang="nl-NL" altLang="nl-NL">
              <a:solidFill>
                <a:srgbClr val="0C2678"/>
              </a:solidFill>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39D268B2-B4C3-4B16-8034-8D78537B3E7F}" type="slidenum">
              <a:rPr lang="nl-NL" altLang="nl-NL">
                <a:solidFill>
                  <a:srgbClr val="0C2678"/>
                </a:solidFill>
              </a:rPr>
              <a:pPr eaLnBrk="1" hangingPunct="1"/>
              <a:t>18</a:t>
            </a:fld>
            <a:endParaRPr lang="nl-NL" altLang="nl-NL">
              <a:solidFill>
                <a:srgbClr val="0C2678"/>
              </a:solidFill>
            </a:endParaRPr>
          </a:p>
        </p:txBody>
      </p:sp>
      <p:pic>
        <p:nvPicPr>
          <p:cNvPr id="4198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00" y="1582738"/>
            <a:ext cx="9129713" cy="371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1988" name="Title 1"/>
          <p:cNvSpPr txBox="1">
            <a:spLocks/>
          </p:cNvSpPr>
          <p:nvPr/>
        </p:nvSpPr>
        <p:spPr bwMode="auto">
          <a:xfrm>
            <a:off x="368300" y="358775"/>
            <a:ext cx="83915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a:lnSpc>
                <a:spcPts val="2800"/>
              </a:lnSpc>
            </a:pPr>
            <a:r>
              <a:rPr lang="nl-NL" altLang="nl-NL" sz="2800">
                <a:solidFill>
                  <a:schemeClr val="bg1"/>
                </a:solidFill>
                <a:latin typeface="Verdana" panose="020B0604030504040204" pitchFamily="34" charset="0"/>
              </a:rPr>
              <a:t>Westerscheldetunnel Ltd.</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nl-NL" altLang="nl-NL" smtClean="0"/>
              <a:t>Westerscheldetunnel Ltd.: reporting in accordance with IPSAS 32 </a:t>
            </a:r>
          </a:p>
        </p:txBody>
      </p:sp>
      <p:sp>
        <p:nvSpPr>
          <p:cNvPr id="44035" name="Content Placeholder 2"/>
          <p:cNvSpPr>
            <a:spLocks noGrp="1"/>
          </p:cNvSpPr>
          <p:nvPr>
            <p:ph idx="1"/>
          </p:nvPr>
        </p:nvSpPr>
        <p:spPr/>
        <p:txBody>
          <a:bodyPr/>
          <a:lstStyle/>
          <a:p>
            <a:r>
              <a:rPr lang="nl-NL" altLang="nl-NL" smtClean="0"/>
              <a:t>Building costs: € 725 million</a:t>
            </a:r>
          </a:p>
          <a:p>
            <a:r>
              <a:rPr lang="nl-NL" altLang="nl-NL" smtClean="0"/>
              <a:t>Public corporation - objective: design, build and operate a 6.6 km tunnel under the Westerschelde river</a:t>
            </a:r>
          </a:p>
          <a:p>
            <a:r>
              <a:rPr lang="nl-NL" altLang="nl-NL" smtClean="0"/>
              <a:t>All shares owned by government</a:t>
            </a:r>
          </a:p>
          <a:p>
            <a:r>
              <a:rPr lang="nl-NL" altLang="nl-NL" smtClean="0"/>
              <a:t>Tol: rate varies between € 3,50 and € 22,50 per vehicle (approximately 40% of all costs)</a:t>
            </a:r>
          </a:p>
          <a:p>
            <a:r>
              <a:rPr lang="nl-NL" altLang="nl-NL" smtClean="0"/>
              <a:t>After 30 years capital expenditure will have been recovered and tunnel will be free </a:t>
            </a:r>
          </a:p>
        </p:txBody>
      </p:sp>
      <p:sp>
        <p:nvSpPr>
          <p:cNvPr id="12292"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8C1BD19B-AA74-43D3-9D91-A190C7C612E7}" type="slidenum">
              <a:rPr lang="nl-NL" altLang="nl-NL">
                <a:solidFill>
                  <a:srgbClr val="0C2678"/>
                </a:solidFill>
              </a:rPr>
              <a:pPr eaLnBrk="1" hangingPunct="1"/>
              <a:t>19</a:t>
            </a:fld>
            <a:endParaRPr lang="nl-NL" altLang="nl-NL">
              <a:solidFill>
                <a:srgbClr val="0C2678"/>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9" y="1184778"/>
            <a:ext cx="9180709" cy="55185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p:cNvSpPr>
            <a:spLocks noGrp="1"/>
          </p:cNvSpPr>
          <p:nvPr>
            <p:ph type="title"/>
          </p:nvPr>
        </p:nvSpPr>
        <p:spPr/>
        <p:txBody>
          <a:bodyPr/>
          <a:lstStyle/>
          <a:p>
            <a:r>
              <a:rPr lang="en-US" smtClean="0"/>
              <a:t>Non-financial assets have huge impact on government balance sheet</a:t>
            </a:r>
            <a:endParaRPr lang="en-US"/>
          </a:p>
        </p:txBody>
      </p:sp>
    </p:spTree>
    <p:extLst>
      <p:ext uri="{BB962C8B-B14F-4D97-AF65-F5344CB8AC3E}">
        <p14:creationId xmlns:p14="http://schemas.microsoft.com/office/powerpoint/2010/main" val="2567352149"/>
      </p:ext>
    </p:extLst>
  </p:cSld>
  <p:clrMapOvr>
    <a:masterClrMapping/>
  </p:clrMapOvr>
  <p:transition advTm="466595">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nl-NL" altLang="nl-NL" smtClean="0"/>
              <a:t>Westerscheldetunnel – Is this a service concession arrangement? </a:t>
            </a:r>
            <a:br>
              <a:rPr lang="nl-NL" altLang="nl-NL" smtClean="0"/>
            </a:br>
            <a:endParaRPr lang="nl-NL" altLang="nl-NL" smtClean="0"/>
          </a:p>
        </p:txBody>
      </p:sp>
      <p:sp>
        <p:nvSpPr>
          <p:cNvPr id="18435" name="Content Placeholder 2"/>
          <p:cNvSpPr>
            <a:spLocks noGrp="1"/>
          </p:cNvSpPr>
          <p:nvPr>
            <p:ph idx="1"/>
          </p:nvPr>
        </p:nvSpPr>
        <p:spPr>
          <a:xfrm>
            <a:off x="368300" y="1308100"/>
            <a:ext cx="8494713" cy="5008563"/>
          </a:xfrm>
        </p:spPr>
        <p:txBody>
          <a:bodyPr/>
          <a:lstStyle/>
          <a:p>
            <a:pPr marL="0" indent="0">
              <a:buFontTx/>
              <a:buNone/>
              <a:defRPr/>
            </a:pPr>
            <a:r>
              <a:rPr lang="en-US" smtClean="0"/>
              <a:t>Yes:</a:t>
            </a:r>
            <a:endParaRPr lang="en-US"/>
          </a:p>
          <a:p>
            <a:pPr marL="649288" lvl="1" indent="-457200">
              <a:buFont typeface="+mj-lt"/>
              <a:buAutoNum type="alphaLcParenR"/>
              <a:defRPr/>
            </a:pPr>
            <a:r>
              <a:rPr lang="en-US" smtClean="0"/>
              <a:t>The </a:t>
            </a:r>
            <a:r>
              <a:rPr lang="en-US"/>
              <a:t>operator uses </a:t>
            </a:r>
            <a:r>
              <a:rPr lang="nl-NL"/>
              <a:t>Westerscheldetunnel</a:t>
            </a:r>
            <a:r>
              <a:rPr lang="en-US" smtClean="0"/>
              <a:t> </a:t>
            </a:r>
            <a:r>
              <a:rPr lang="en-US"/>
              <a:t>to provide a public service on behalf of the grantor for a specified period of time; and</a:t>
            </a:r>
          </a:p>
          <a:p>
            <a:pPr marL="649288" lvl="1" indent="-457200">
              <a:buFont typeface="+mj-lt"/>
              <a:buAutoNum type="alphaLcParenR"/>
              <a:defRPr/>
            </a:pPr>
            <a:r>
              <a:rPr lang="en-US" smtClean="0"/>
              <a:t>The </a:t>
            </a:r>
            <a:r>
              <a:rPr lang="en-US"/>
              <a:t>operator is compensated for its services over the period of the service concession arrangement</a:t>
            </a:r>
            <a:r>
              <a:rPr lang="en-US" smtClean="0"/>
              <a:t>.</a:t>
            </a:r>
            <a:endParaRPr lang="en-US"/>
          </a:p>
          <a:p>
            <a:pPr>
              <a:defRPr/>
            </a:pPr>
            <a:endParaRPr lang="en-US" smtClean="0"/>
          </a:p>
          <a:p>
            <a:pPr>
              <a:defRPr/>
            </a:pPr>
            <a:r>
              <a:rPr lang="nl-NL"/>
              <a:t>Westerscheldetunnel </a:t>
            </a:r>
            <a:r>
              <a:rPr lang="nl-NL" smtClean="0"/>
              <a:t>is an asset constructed by the operator (N.V.)</a:t>
            </a:r>
          </a:p>
          <a:p>
            <a:pPr>
              <a:defRPr/>
            </a:pPr>
            <a:endParaRPr lang="nl-NL"/>
          </a:p>
        </p:txBody>
      </p:sp>
      <p:sp>
        <p:nvSpPr>
          <p:cNvPr id="18436"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98C233EE-BE2D-4F5E-B899-4F38CE267CD7}" type="slidenum">
              <a:rPr lang="nl-NL" altLang="nl-NL">
                <a:solidFill>
                  <a:srgbClr val="0C2678"/>
                </a:solidFill>
              </a:rPr>
              <a:pPr eaLnBrk="1" hangingPunct="1"/>
              <a:t>20</a:t>
            </a:fld>
            <a:endParaRPr lang="nl-NL" altLang="nl-NL">
              <a:solidFill>
                <a:srgbClr val="0C2678"/>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368300" y="358775"/>
            <a:ext cx="8623300" cy="619125"/>
          </a:xfrm>
        </p:spPr>
        <p:txBody>
          <a:bodyPr/>
          <a:lstStyle/>
          <a:p>
            <a:r>
              <a:rPr lang="nl-NL" altLang="nl-NL" smtClean="0"/>
              <a:t>Should government recognize Westerscheldetunnel as an asset?</a:t>
            </a:r>
          </a:p>
        </p:txBody>
      </p:sp>
      <p:sp>
        <p:nvSpPr>
          <p:cNvPr id="3" name="Content Placeholder 2"/>
          <p:cNvSpPr>
            <a:spLocks noGrp="1"/>
          </p:cNvSpPr>
          <p:nvPr>
            <p:ph idx="1"/>
          </p:nvPr>
        </p:nvSpPr>
        <p:spPr>
          <a:xfrm>
            <a:off x="368300" y="1412875"/>
            <a:ext cx="8394700" cy="5008563"/>
          </a:xfrm>
        </p:spPr>
        <p:txBody>
          <a:bodyPr/>
          <a:lstStyle/>
          <a:p>
            <a:pPr marL="0" indent="0">
              <a:buFontTx/>
              <a:buNone/>
              <a:defRPr/>
            </a:pPr>
            <a:r>
              <a:rPr lang="nl-NL" smtClean="0"/>
              <a:t>Yes. Tunnel meets both recognition criteria: </a:t>
            </a:r>
          </a:p>
          <a:p>
            <a:pPr>
              <a:defRPr/>
            </a:pPr>
            <a:r>
              <a:rPr lang="en-US" smtClean="0"/>
              <a:t>The </a:t>
            </a:r>
            <a:r>
              <a:rPr lang="en-US"/>
              <a:t>grantor </a:t>
            </a:r>
            <a:r>
              <a:rPr lang="en-US" b="1"/>
              <a:t>controls or regulates what services </a:t>
            </a:r>
            <a:r>
              <a:rPr lang="en-US"/>
              <a:t>the operator must provide with the asset, </a:t>
            </a:r>
            <a:r>
              <a:rPr lang="en-US" b="1"/>
              <a:t>to whom </a:t>
            </a:r>
            <a:r>
              <a:rPr lang="en-US"/>
              <a:t>it must provide them, and </a:t>
            </a:r>
            <a:r>
              <a:rPr lang="en-US" b="1"/>
              <a:t>at what </a:t>
            </a:r>
            <a:r>
              <a:rPr lang="en-US" b="1" smtClean="0"/>
              <a:t>price</a:t>
            </a:r>
            <a:r>
              <a:rPr lang="en-US" smtClean="0"/>
              <a:t>.</a:t>
            </a:r>
          </a:p>
          <a:p>
            <a:pPr>
              <a:defRPr/>
            </a:pPr>
            <a:r>
              <a:rPr lang="en-US"/>
              <a:t>The grantor controls—through ownership, beneficial entitlement or otherwise—any significant </a:t>
            </a:r>
            <a:r>
              <a:rPr lang="en-US" b="1"/>
              <a:t>residual interest </a:t>
            </a:r>
            <a:r>
              <a:rPr lang="en-US"/>
              <a:t>in the asset at the end of the term of the arrangement.</a:t>
            </a:r>
          </a:p>
          <a:p>
            <a:pPr>
              <a:defRPr/>
            </a:pPr>
            <a:endParaRPr lang="en-US" smtClean="0"/>
          </a:p>
          <a:p>
            <a:pPr>
              <a:defRPr/>
            </a:pPr>
            <a:r>
              <a:rPr lang="en-US" smtClean="0"/>
              <a:t>Government controls price by regulation</a:t>
            </a:r>
          </a:p>
          <a:p>
            <a:pPr>
              <a:defRPr/>
            </a:pPr>
            <a:r>
              <a:rPr lang="en-US"/>
              <a:t>Government </a:t>
            </a:r>
            <a:r>
              <a:rPr lang="nl-NL" smtClean="0"/>
              <a:t>controls residual </a:t>
            </a:r>
            <a:r>
              <a:rPr lang="nl-NL"/>
              <a:t>value </a:t>
            </a:r>
            <a:r>
              <a:rPr lang="nl-NL" smtClean="0"/>
              <a:t>(after </a:t>
            </a:r>
            <a:r>
              <a:rPr lang="nl-NL"/>
              <a:t>30 </a:t>
            </a:r>
            <a:r>
              <a:rPr lang="nl-NL" smtClean="0"/>
              <a:t>years), even though N.V. retains ownership</a:t>
            </a:r>
            <a:endParaRPr lang="en-US"/>
          </a:p>
          <a:p>
            <a:pPr>
              <a:defRPr/>
            </a:pPr>
            <a:endParaRPr lang="nl-NL"/>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1997CC7E-EE2E-4E59-B8C8-C902B0694960}" type="slidenum">
              <a:rPr lang="nl-NL" altLang="nl-NL">
                <a:solidFill>
                  <a:srgbClr val="0C2678"/>
                </a:solidFill>
              </a:rPr>
              <a:pPr eaLnBrk="1" hangingPunct="1"/>
              <a:t>21</a:t>
            </a:fld>
            <a:endParaRPr lang="nl-NL" altLang="nl-NL">
              <a:solidFill>
                <a:srgbClr val="0C2678"/>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nl-NL" altLang="nl-NL" smtClean="0"/>
              <a:t>Westerscheldetunnel: Financial liability model or  </a:t>
            </a:r>
            <a:r>
              <a:rPr lang="en-US" altLang="nl-NL" smtClean="0"/>
              <a:t>Grant of a right to the operator model?</a:t>
            </a:r>
            <a:r>
              <a:rPr lang="nl-NL" altLang="nl-NL" smtClean="0"/>
              <a:t/>
            </a:r>
            <a:br>
              <a:rPr lang="nl-NL" altLang="nl-NL" smtClean="0"/>
            </a:br>
            <a:endParaRPr lang="nl-NL" altLang="nl-NL" smtClean="0"/>
          </a:p>
        </p:txBody>
      </p:sp>
      <p:sp>
        <p:nvSpPr>
          <p:cNvPr id="19459" name="Content Placeholder 2"/>
          <p:cNvSpPr>
            <a:spLocks noGrp="1"/>
          </p:cNvSpPr>
          <p:nvPr>
            <p:ph idx="1"/>
          </p:nvPr>
        </p:nvSpPr>
        <p:spPr/>
        <p:txBody>
          <a:bodyPr/>
          <a:lstStyle/>
          <a:p>
            <a:pPr>
              <a:buFontTx/>
              <a:buNone/>
              <a:defRPr/>
            </a:pPr>
            <a:r>
              <a:rPr lang="en-US"/>
              <a:t>Grant of a Right to the Operator Model, because:</a:t>
            </a:r>
          </a:p>
          <a:p>
            <a:pPr lvl="1">
              <a:defRPr/>
            </a:pPr>
            <a:r>
              <a:rPr lang="en-US"/>
              <a:t>The grantor compensates the operator by granting the operator the right to earn revenue from third-party users.</a:t>
            </a:r>
          </a:p>
          <a:p>
            <a:pPr marL="0" indent="0">
              <a:buFontTx/>
              <a:buNone/>
              <a:defRPr/>
            </a:pPr>
            <a:r>
              <a:rPr lang="en-US"/>
              <a:t>Accounting:</a:t>
            </a:r>
          </a:p>
          <a:p>
            <a:pPr lvl="1">
              <a:defRPr/>
            </a:pPr>
            <a:r>
              <a:rPr lang="en-US"/>
              <a:t>The </a:t>
            </a:r>
            <a:r>
              <a:rPr lang="en-US" smtClean="0"/>
              <a:t>government </a:t>
            </a:r>
            <a:r>
              <a:rPr lang="en-US"/>
              <a:t>recognizes a liability for any portion of the revenue that is not yet earned.</a:t>
            </a:r>
          </a:p>
          <a:p>
            <a:pPr lvl="1">
              <a:defRPr/>
            </a:pPr>
            <a:r>
              <a:rPr lang="en-US"/>
              <a:t>Revenue related to the recognition of the service concession asset is recognized according to the economic substance, and the liability is reduced as revenue is recognized</a:t>
            </a:r>
          </a:p>
          <a:p>
            <a:pPr lvl="1">
              <a:defRPr/>
            </a:pPr>
            <a:endParaRPr lang="en-US" smtClean="0"/>
          </a:p>
          <a:p>
            <a:pPr>
              <a:defRPr/>
            </a:pPr>
            <a:endParaRPr lang="en-US"/>
          </a:p>
        </p:txBody>
      </p:sp>
      <p:sp>
        <p:nvSpPr>
          <p:cNvPr id="19460"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750675DC-B985-4F53-ABCB-EE9E221A0B01}" type="slidenum">
              <a:rPr lang="nl-NL" altLang="nl-NL">
                <a:solidFill>
                  <a:srgbClr val="0C2678"/>
                </a:solidFill>
              </a:rPr>
              <a:pPr eaLnBrk="1" hangingPunct="1"/>
              <a:t>22</a:t>
            </a:fld>
            <a:endParaRPr lang="nl-NL" altLang="nl-NL">
              <a:solidFill>
                <a:srgbClr val="0C2678"/>
              </a:solidFill>
            </a:endParaRP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PPP arrangements outside scope of IPSAS 32:</a:t>
            </a:r>
            <a:br>
              <a:rPr lang="nl-NL" smtClean="0"/>
            </a:br>
            <a:r>
              <a:rPr lang="nl-NL" smtClean="0"/>
              <a:t>IPSAS 13 Leases may apply</a:t>
            </a:r>
            <a:endParaRPr lang="en-US"/>
          </a:p>
        </p:txBody>
      </p:sp>
      <p:sp>
        <p:nvSpPr>
          <p:cNvPr id="3" name="Content Placeholder 2"/>
          <p:cNvSpPr>
            <a:spLocks noGrp="1"/>
          </p:cNvSpPr>
          <p:nvPr>
            <p:ph idx="1"/>
          </p:nvPr>
        </p:nvSpPr>
        <p:spPr/>
        <p:txBody>
          <a:bodyPr/>
          <a:lstStyle/>
          <a:p>
            <a:pPr marL="0" indent="0">
              <a:buNone/>
            </a:pPr>
            <a:r>
              <a:rPr lang="en-US" smtClean="0"/>
              <a:t>Government as a lessee, if: </a:t>
            </a:r>
          </a:p>
          <a:p>
            <a:r>
              <a:rPr lang="en-US" smtClean="0"/>
              <a:t>the </a:t>
            </a:r>
            <a:r>
              <a:rPr lang="en-US"/>
              <a:t>public sector </a:t>
            </a:r>
            <a:r>
              <a:rPr lang="en-US" smtClean="0"/>
              <a:t>grantor controls </a:t>
            </a:r>
            <a:r>
              <a:rPr lang="en-US"/>
              <a:t>or regulates the services the operator </a:t>
            </a:r>
            <a:r>
              <a:rPr lang="en-US" smtClean="0"/>
              <a:t>provides,</a:t>
            </a:r>
          </a:p>
          <a:p>
            <a:r>
              <a:rPr lang="en-US" smtClean="0"/>
              <a:t>but the </a:t>
            </a:r>
            <a:r>
              <a:rPr lang="en-US"/>
              <a:t>residual interest in the fixed asset goes to </a:t>
            </a:r>
            <a:r>
              <a:rPr lang="en-US" smtClean="0"/>
              <a:t>the private </a:t>
            </a:r>
            <a:r>
              <a:rPr lang="en-US"/>
              <a:t>sector operator</a:t>
            </a:r>
          </a:p>
          <a:p>
            <a:endParaRPr lang="nl-NL" smtClean="0"/>
          </a:p>
          <a:p>
            <a:pPr marL="0" indent="0">
              <a:buNone/>
            </a:pPr>
            <a:r>
              <a:rPr lang="en-US" smtClean="0"/>
              <a:t>Government as a lessor, if</a:t>
            </a:r>
            <a:r>
              <a:rPr lang="en-US"/>
              <a:t>: </a:t>
            </a:r>
          </a:p>
          <a:p>
            <a:r>
              <a:rPr lang="en-US"/>
              <a:t>the public sector grantor </a:t>
            </a:r>
            <a:r>
              <a:rPr lang="en-US" smtClean="0"/>
              <a:t>does not control </a:t>
            </a:r>
            <a:r>
              <a:rPr lang="en-US"/>
              <a:t>or </a:t>
            </a:r>
            <a:r>
              <a:rPr lang="en-US" smtClean="0"/>
              <a:t>regulate </a:t>
            </a:r>
            <a:r>
              <a:rPr lang="en-US"/>
              <a:t>the services the operator provides,</a:t>
            </a:r>
          </a:p>
          <a:p>
            <a:r>
              <a:rPr lang="en-US"/>
              <a:t>but the residual interest in the fixed asset goes to the </a:t>
            </a:r>
            <a:r>
              <a:rPr lang="en-US" smtClean="0"/>
              <a:t>grantor</a:t>
            </a:r>
            <a:endParaRPr lang="en-US"/>
          </a:p>
          <a:p>
            <a:endParaRPr lang="nl-NL" smtClean="0"/>
          </a:p>
          <a:p>
            <a:endParaRPr lang="en-US"/>
          </a:p>
        </p:txBody>
      </p:sp>
      <p:sp>
        <p:nvSpPr>
          <p:cNvPr id="4" name="Slide Number Placeholder 3"/>
          <p:cNvSpPr>
            <a:spLocks noGrp="1"/>
          </p:cNvSpPr>
          <p:nvPr>
            <p:ph type="sldNum" sz="quarter" idx="11"/>
          </p:nvPr>
        </p:nvSpPr>
        <p:spPr/>
        <p:txBody>
          <a:bodyPr/>
          <a:lstStyle/>
          <a:p>
            <a:pPr>
              <a:defRPr/>
            </a:pPr>
            <a:fld id="{CE15A99E-1640-4EDC-A47B-98C8365F1B61}" type="slidenum">
              <a:rPr lang="nl-NL" smtClean="0"/>
              <a:pPr>
                <a:defRPr/>
              </a:pPr>
              <a:t>23</a:t>
            </a:fld>
            <a:endParaRPr lang="nl-NL"/>
          </a:p>
        </p:txBody>
      </p:sp>
    </p:spTree>
    <p:extLst>
      <p:ext uri="{BB962C8B-B14F-4D97-AF65-F5344CB8AC3E}">
        <p14:creationId xmlns:p14="http://schemas.microsoft.com/office/powerpoint/2010/main" val="3307731911"/>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nl-NL"/>
              <a:t>If government </a:t>
            </a:r>
            <a:r>
              <a:rPr lang="nl-NL" smtClean="0"/>
              <a:t>does not control </a:t>
            </a:r>
            <a:r>
              <a:rPr lang="nl-NL"/>
              <a:t>price: </a:t>
            </a:r>
            <a:r>
              <a:rPr lang="nl-NL" smtClean="0"/>
              <a:t/>
            </a:r>
            <a:br>
              <a:rPr lang="nl-NL" smtClean="0"/>
            </a:br>
            <a:r>
              <a:rPr lang="nl-NL" smtClean="0"/>
              <a:t>Accounting as a lease (IPSAS 13)</a:t>
            </a:r>
          </a:p>
        </p:txBody>
      </p:sp>
      <p:sp>
        <p:nvSpPr>
          <p:cNvPr id="20483" name="Content Placeholder 2"/>
          <p:cNvSpPr>
            <a:spLocks noGrp="1"/>
          </p:cNvSpPr>
          <p:nvPr>
            <p:ph idx="1"/>
          </p:nvPr>
        </p:nvSpPr>
        <p:spPr/>
        <p:txBody>
          <a:bodyPr/>
          <a:lstStyle/>
          <a:p>
            <a:r>
              <a:rPr lang="en-US" smtClean="0"/>
              <a:t>Meets lease criteria: lessor (government) conveys to lessee in return for payment the right to use an asset for an agreed period of time</a:t>
            </a:r>
          </a:p>
          <a:p>
            <a:r>
              <a:rPr lang="nl-NL" smtClean="0"/>
              <a:t>Finance lease: it transfers </a:t>
            </a:r>
            <a:r>
              <a:rPr lang="nl-NL"/>
              <a:t>to the </a:t>
            </a:r>
            <a:r>
              <a:rPr lang="nl-NL" smtClean="0"/>
              <a:t>operator substantially all risks and rewards.</a:t>
            </a:r>
          </a:p>
        </p:txBody>
      </p:sp>
      <p:sp>
        <p:nvSpPr>
          <p:cNvPr id="20484" name="Slide Number Placeholder 3"/>
          <p:cNvSpPr>
            <a:spLocks noGrp="1"/>
          </p:cNvSpPr>
          <p:nvPr>
            <p:ph type="sldNum" sz="quarter" idx="11"/>
          </p:nvPr>
        </p:nvSpPr>
        <p:spPr>
          <a:noFill/>
        </p:spPr>
        <p:txBody>
          <a:bodyPr/>
          <a:lstStyle/>
          <a:p>
            <a:fld id="{22BFD807-8B1C-4F6B-ACC8-B7E81C4D0066}" type="slidenum">
              <a:rPr lang="nl-NL" smtClean="0">
                <a:solidFill>
                  <a:srgbClr val="0C2678"/>
                </a:solidFill>
              </a:rPr>
              <a:pPr/>
              <a:t>24</a:t>
            </a:fld>
            <a:endParaRPr lang="nl-NL" smtClean="0">
              <a:solidFill>
                <a:srgbClr val="0C2678"/>
              </a:solidFill>
            </a:endParaRPr>
          </a:p>
        </p:txBody>
      </p:sp>
    </p:spTree>
    <p:extLst>
      <p:ext uri="{BB962C8B-B14F-4D97-AF65-F5344CB8AC3E}">
        <p14:creationId xmlns:p14="http://schemas.microsoft.com/office/powerpoint/2010/main" val="600684388"/>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Public-Private Partnership other than concession contracts</a:t>
            </a:r>
            <a:endParaRPr lang="en-US"/>
          </a:p>
        </p:txBody>
      </p:sp>
      <p:sp>
        <p:nvSpPr>
          <p:cNvPr id="3" name="Content Placeholder 2"/>
          <p:cNvSpPr>
            <a:spLocks noGrp="1"/>
          </p:cNvSpPr>
          <p:nvPr>
            <p:ph idx="1"/>
          </p:nvPr>
        </p:nvSpPr>
        <p:spPr/>
        <p:txBody>
          <a:bodyPr/>
          <a:lstStyle/>
          <a:p>
            <a:r>
              <a:rPr lang="en-US" smtClean="0"/>
              <a:t>PPP arrangements </a:t>
            </a:r>
            <a:r>
              <a:rPr lang="en-US"/>
              <a:t>outside the scope of </a:t>
            </a:r>
            <a:r>
              <a:rPr lang="en-US" i="1"/>
              <a:t>IPSAS 32 </a:t>
            </a:r>
            <a:r>
              <a:rPr lang="en-US"/>
              <a:t>include those where there is no delivery of public services, and where the asset is not controlled by the </a:t>
            </a:r>
            <a:r>
              <a:rPr lang="en-US" smtClean="0"/>
              <a:t>government, e.g. outsourcing and service contracts</a:t>
            </a:r>
          </a:p>
          <a:p>
            <a:r>
              <a:rPr lang="en-US" smtClean="0"/>
              <a:t>Building of the Ministry of Finance of the Netherlands: </a:t>
            </a:r>
          </a:p>
          <a:p>
            <a:pPr lvl="1"/>
            <a:r>
              <a:rPr lang="en-US" smtClean="0"/>
              <a:t>DBOM (Design-Build-Operate-Maintain) arrangement</a:t>
            </a:r>
          </a:p>
          <a:p>
            <a:pPr lvl="1"/>
            <a:r>
              <a:rPr lang="en-US" smtClean="0"/>
              <a:t>The private sector </a:t>
            </a:r>
            <a:r>
              <a:rPr lang="en-US"/>
              <a:t>entity </a:t>
            </a:r>
            <a:r>
              <a:rPr lang="en-US" smtClean="0"/>
              <a:t>bears the </a:t>
            </a:r>
            <a:r>
              <a:rPr lang="en-US"/>
              <a:t>risks of constructing the </a:t>
            </a:r>
            <a:r>
              <a:rPr lang="en-US" smtClean="0"/>
              <a:t>building, along with </a:t>
            </a:r>
            <a:r>
              <a:rPr lang="en-US"/>
              <a:t>the risks of its operation </a:t>
            </a:r>
            <a:r>
              <a:rPr lang="en-US" smtClean="0"/>
              <a:t>and maintenance</a:t>
            </a:r>
          </a:p>
          <a:p>
            <a:pPr lvl="1"/>
            <a:r>
              <a:rPr lang="en-US" smtClean="0"/>
              <a:t>No </a:t>
            </a:r>
            <a:r>
              <a:rPr lang="en-US"/>
              <a:t>delivery of public </a:t>
            </a:r>
            <a:r>
              <a:rPr lang="en-US" smtClean="0"/>
              <a:t>services</a:t>
            </a:r>
            <a:endParaRPr lang="en-US"/>
          </a:p>
        </p:txBody>
      </p:sp>
      <p:sp>
        <p:nvSpPr>
          <p:cNvPr id="4" name="Slide Number Placeholder 3"/>
          <p:cNvSpPr>
            <a:spLocks noGrp="1"/>
          </p:cNvSpPr>
          <p:nvPr>
            <p:ph type="sldNum" sz="quarter" idx="11"/>
          </p:nvPr>
        </p:nvSpPr>
        <p:spPr/>
        <p:txBody>
          <a:bodyPr/>
          <a:lstStyle/>
          <a:p>
            <a:fld id="{7F1B588C-9823-4B7F-A478-4E79044E02BE}" type="slidenum">
              <a:rPr lang="nl-NL" altLang="nl-NL" smtClean="0"/>
              <a:pPr/>
              <a:t>25</a:t>
            </a:fld>
            <a:endParaRPr lang="nl-NL" altLang="nl-NL"/>
          </a:p>
        </p:txBody>
      </p:sp>
    </p:spTree>
    <p:extLst>
      <p:ext uri="{BB962C8B-B14F-4D97-AF65-F5344CB8AC3E}">
        <p14:creationId xmlns:p14="http://schemas.microsoft.com/office/powerpoint/2010/main" val="1447086661"/>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Consistence with other standards</a:t>
            </a:r>
            <a:endParaRPr lang="en-US"/>
          </a:p>
        </p:txBody>
      </p:sp>
      <p:sp>
        <p:nvSpPr>
          <p:cNvPr id="3" name="Content Placeholder 2"/>
          <p:cNvSpPr>
            <a:spLocks noGrp="1"/>
          </p:cNvSpPr>
          <p:nvPr>
            <p:ph idx="1"/>
          </p:nvPr>
        </p:nvSpPr>
        <p:spPr/>
        <p:txBody>
          <a:bodyPr/>
          <a:lstStyle/>
          <a:p>
            <a:r>
              <a:rPr lang="en-US"/>
              <a:t>Consistent with IFRIC </a:t>
            </a:r>
            <a:r>
              <a:rPr lang="en-US" smtClean="0"/>
              <a:t>12, the IFRS interpretation applicable to private sector operators </a:t>
            </a:r>
            <a:r>
              <a:rPr lang="en-US"/>
              <a:t>(mirror image)</a:t>
            </a:r>
          </a:p>
          <a:p>
            <a:r>
              <a:rPr lang="en-US" smtClean="0"/>
              <a:t>Inconsistent </a:t>
            </a:r>
            <a:r>
              <a:rPr lang="en-US"/>
              <a:t>with </a:t>
            </a:r>
            <a:r>
              <a:rPr lang="en-US" smtClean="0"/>
              <a:t>statistical bases </a:t>
            </a:r>
            <a:r>
              <a:rPr lang="en-US"/>
              <a:t>which focuses on </a:t>
            </a:r>
            <a:r>
              <a:rPr lang="en-US" b="1" smtClean="0"/>
              <a:t>risk </a:t>
            </a:r>
            <a:r>
              <a:rPr lang="en-US" b="1"/>
              <a:t>and rewards </a:t>
            </a:r>
            <a:r>
              <a:rPr lang="en-US"/>
              <a:t>rather than </a:t>
            </a:r>
            <a:r>
              <a:rPr lang="en-US" b="1" smtClean="0"/>
              <a:t>control. </a:t>
            </a:r>
            <a:br>
              <a:rPr lang="en-US" b="1" smtClean="0"/>
            </a:br>
            <a:r>
              <a:rPr lang="en-GB" smtClean="0"/>
              <a:t>Government is not </a:t>
            </a:r>
            <a:r>
              <a:rPr lang="en-GB"/>
              <a:t>required to record </a:t>
            </a:r>
            <a:r>
              <a:rPr lang="en-GB" smtClean="0"/>
              <a:t>liability when operator assumes: </a:t>
            </a:r>
          </a:p>
          <a:p>
            <a:pPr lvl="1"/>
            <a:r>
              <a:rPr lang="en-GB" smtClean="0"/>
              <a:t>construction </a:t>
            </a:r>
            <a:r>
              <a:rPr lang="en-GB"/>
              <a:t>risk and </a:t>
            </a:r>
            <a:endParaRPr lang="en-GB" smtClean="0"/>
          </a:p>
          <a:p>
            <a:pPr lvl="1"/>
            <a:r>
              <a:rPr lang="en-GB" smtClean="0"/>
              <a:t>either </a:t>
            </a:r>
            <a:r>
              <a:rPr lang="en-GB"/>
              <a:t>supply </a:t>
            </a:r>
            <a:r>
              <a:rPr lang="en-GB" smtClean="0"/>
              <a:t>risk (availability</a:t>
            </a:r>
            <a:r>
              <a:rPr lang="en-GB"/>
              <a:t>) or demand risk</a:t>
            </a:r>
          </a:p>
          <a:p>
            <a:endParaRPr lang="en-US"/>
          </a:p>
        </p:txBody>
      </p:sp>
      <p:sp>
        <p:nvSpPr>
          <p:cNvPr id="4" name="Slide Number Placeholder 3"/>
          <p:cNvSpPr>
            <a:spLocks noGrp="1"/>
          </p:cNvSpPr>
          <p:nvPr>
            <p:ph type="sldNum" sz="quarter" idx="11"/>
          </p:nvPr>
        </p:nvSpPr>
        <p:spPr/>
        <p:txBody>
          <a:bodyPr/>
          <a:lstStyle/>
          <a:p>
            <a:pPr>
              <a:defRPr/>
            </a:pPr>
            <a:fld id="{CE15A99E-1640-4EDC-A47B-98C8365F1B61}" type="slidenum">
              <a:rPr lang="nl-NL" smtClean="0"/>
              <a:pPr>
                <a:defRPr/>
              </a:pPr>
              <a:t>26</a:t>
            </a:fld>
            <a:endParaRPr lang="nl-NL"/>
          </a:p>
        </p:txBody>
      </p:sp>
    </p:spTree>
    <p:extLst>
      <p:ext uri="{BB962C8B-B14F-4D97-AF65-F5344CB8AC3E}">
        <p14:creationId xmlns:p14="http://schemas.microsoft.com/office/powerpoint/2010/main" val="3406118394"/>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Lessons learnt</a:t>
            </a:r>
            <a:endParaRPr lang="en-US"/>
          </a:p>
        </p:txBody>
      </p:sp>
      <p:sp>
        <p:nvSpPr>
          <p:cNvPr id="3" name="Content Placeholder 2"/>
          <p:cNvSpPr>
            <a:spLocks noGrp="1"/>
          </p:cNvSpPr>
          <p:nvPr>
            <p:ph idx="1"/>
          </p:nvPr>
        </p:nvSpPr>
        <p:spPr>
          <a:xfrm>
            <a:off x="368300" y="1319823"/>
            <a:ext cx="8394700" cy="5008563"/>
          </a:xfrm>
        </p:spPr>
        <p:txBody>
          <a:bodyPr/>
          <a:lstStyle/>
          <a:p>
            <a:r>
              <a:rPr lang="nl-NL" smtClean="0"/>
              <a:t>IPSAS 32 is major improvement of government financial reporting in:</a:t>
            </a:r>
          </a:p>
          <a:p>
            <a:pPr lvl="1"/>
            <a:r>
              <a:rPr lang="nl-NL" smtClean="0"/>
              <a:t>Accountability, because service concession assets and liabilities are no longer off-balance sheet</a:t>
            </a:r>
          </a:p>
          <a:p>
            <a:pPr lvl="1"/>
            <a:r>
              <a:rPr lang="nl-NL" smtClean="0"/>
              <a:t>Decision-making, because service concession arrangements should now be justified by value-for-money rather than meeting debt reduction objectives</a:t>
            </a:r>
          </a:p>
          <a:p>
            <a:r>
              <a:rPr lang="nl-NL" smtClean="0"/>
              <a:t>There is a need for supreme audit institutions to scrutinize complex </a:t>
            </a:r>
            <a:r>
              <a:rPr lang="nl-NL"/>
              <a:t>service </a:t>
            </a:r>
            <a:r>
              <a:rPr lang="nl-NL" smtClean="0"/>
              <a:t>concession arrangements, because governments have a preference for off-balance sheet accounting</a:t>
            </a:r>
          </a:p>
          <a:p>
            <a:endParaRPr lang="en-US"/>
          </a:p>
        </p:txBody>
      </p:sp>
      <p:sp>
        <p:nvSpPr>
          <p:cNvPr id="4" name="Slide Number Placeholder 3"/>
          <p:cNvSpPr>
            <a:spLocks noGrp="1"/>
          </p:cNvSpPr>
          <p:nvPr>
            <p:ph type="sldNum" sz="quarter" idx="11"/>
          </p:nvPr>
        </p:nvSpPr>
        <p:spPr/>
        <p:txBody>
          <a:bodyPr/>
          <a:lstStyle/>
          <a:p>
            <a:pPr>
              <a:defRPr/>
            </a:pPr>
            <a:fld id="{CE15A99E-1640-4EDC-A47B-98C8365F1B61}" type="slidenum">
              <a:rPr lang="nl-NL" smtClean="0"/>
              <a:pPr>
                <a:defRPr/>
              </a:pPr>
              <a:t>27</a:t>
            </a:fld>
            <a:endParaRPr lang="nl-NL"/>
          </a:p>
        </p:txBody>
      </p:sp>
    </p:spTree>
    <p:extLst>
      <p:ext uri="{BB962C8B-B14F-4D97-AF65-F5344CB8AC3E}">
        <p14:creationId xmlns:p14="http://schemas.microsoft.com/office/powerpoint/2010/main" val="1234146578"/>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57188" y="660400"/>
            <a:ext cx="8383587"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lnSpc>
                <a:spcPts val="6500"/>
              </a:lnSpc>
            </a:pPr>
            <a:r>
              <a:rPr lang="en-GB" altLang="en-GB" sz="4900">
                <a:solidFill>
                  <a:srgbClr val="002776"/>
                </a:solidFill>
                <a:latin typeface="Times New Roman" pitchFamily="18" charset="0"/>
                <a:ea typeface="+mj-ea"/>
                <a:cs typeface="+mj-cs"/>
              </a:rPr>
              <a:t>IPSAS. For better decision making and accountability in government</a:t>
            </a:r>
            <a:r>
              <a:rPr lang="en-GB" altLang="en-GB" sz="4900">
                <a:solidFill>
                  <a:srgbClr val="9CD100"/>
                </a:solidFill>
                <a:latin typeface="Times New Roman" panose="02020603050405020304" pitchFamily="18" charset="0"/>
              </a:rPr>
              <a:t>.</a:t>
            </a:r>
            <a:r>
              <a:rPr lang="en-GB" altLang="en-GB" sz="6500">
                <a:solidFill>
                  <a:srgbClr val="9CD100"/>
                </a:solidFill>
                <a:latin typeface="Times New Roman" panose="02020603050405020304" pitchFamily="18" charset="0"/>
              </a:rPr>
              <a:t/>
            </a:r>
            <a:br>
              <a:rPr lang="en-GB" altLang="en-GB" sz="6500">
                <a:solidFill>
                  <a:srgbClr val="9CD100"/>
                </a:solidFill>
                <a:latin typeface="Times New Roman" panose="02020603050405020304" pitchFamily="18" charset="0"/>
              </a:rPr>
            </a:br>
            <a:endParaRPr lang="en-GB" altLang="en-GB" sz="6500">
              <a:solidFill>
                <a:srgbClr val="9CD100"/>
              </a:solidFill>
              <a:latin typeface="Times New Roman" panose="02020603050405020304" pitchFamily="18" charset="0"/>
            </a:endParaRPr>
          </a:p>
        </p:txBody>
      </p:sp>
      <p:sp>
        <p:nvSpPr>
          <p:cNvPr id="50179" name="Rectangle 3"/>
          <p:cNvSpPr>
            <a:spLocks noChangeArrowheads="1"/>
          </p:cNvSpPr>
          <p:nvPr/>
        </p:nvSpPr>
        <p:spPr bwMode="auto">
          <a:xfrm>
            <a:off x="419100" y="4267200"/>
            <a:ext cx="8377238" cy="176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r>
              <a:rPr lang="en-GB" altLang="en-GB" sz="3200">
                <a:latin typeface="Times New Roman" panose="02020603050405020304" pitchFamily="18" charset="0"/>
              </a:rPr>
              <a:t>Visit 		</a:t>
            </a:r>
            <a:r>
              <a:rPr lang="en-GB" altLang="en-GB" sz="3200">
                <a:latin typeface="Times New Roman" panose="02020603050405020304" pitchFamily="18" charset="0"/>
                <a:hlinkClick r:id="rId3"/>
              </a:rPr>
              <a:t>www.ipsasb.org</a:t>
            </a:r>
            <a:r>
              <a:rPr lang="en-GB" altLang="en-GB" sz="3200">
                <a:latin typeface="Times New Roman" panose="02020603050405020304" pitchFamily="18" charset="0"/>
              </a:rPr>
              <a:t> </a:t>
            </a:r>
          </a:p>
          <a:p>
            <a:pPr eaLnBrk="1" hangingPunct="1"/>
            <a:r>
              <a:rPr lang="en-GB" altLang="en-GB" sz="3200">
                <a:latin typeface="Times New Roman" panose="02020603050405020304" pitchFamily="18" charset="0"/>
              </a:rPr>
              <a:t> </a:t>
            </a:r>
          </a:p>
          <a:p>
            <a:pPr eaLnBrk="1" hangingPunct="1"/>
            <a:r>
              <a:rPr lang="en-GB" altLang="nl-NL" sz="3200">
                <a:latin typeface="Times New Roman" panose="02020603050405020304" pitchFamily="18" charset="0"/>
              </a:rPr>
              <a:t>or mail	</a:t>
            </a:r>
            <a:r>
              <a:rPr lang="en-GB" altLang="nl-NL" sz="3200">
                <a:latin typeface="Times New Roman" panose="02020603050405020304" pitchFamily="18" charset="0"/>
                <a:hlinkClick r:id="rId4"/>
              </a:rPr>
              <a:t>schaikf@euronet.nl</a:t>
            </a:r>
            <a:r>
              <a:rPr lang="en-GB" altLang="nl-NL" sz="3200">
                <a:latin typeface="Times New Roman" panose="02020603050405020304" pitchFamily="18" charset="0"/>
              </a:rPr>
              <a:t> </a:t>
            </a:r>
          </a:p>
          <a:p>
            <a:pPr eaLnBrk="1" hangingPunct="1"/>
            <a:r>
              <a:rPr lang="en-GB" altLang="nl-NL" sz="3200">
                <a:latin typeface="Times New Roman" panose="02020603050405020304" pitchFamily="18" charset="0"/>
              </a:rPr>
              <a:t>		</a:t>
            </a:r>
            <a:r>
              <a:rPr lang="en-GB" altLang="nl-NL" sz="3200">
                <a:latin typeface="Times New Roman" panose="02020603050405020304" pitchFamily="18" charset="0"/>
                <a:hlinkClick r:id="rId5"/>
              </a:rPr>
              <a:t>fvanschaik@uva.nl</a:t>
            </a:r>
            <a:r>
              <a:rPr lang="en-GB" altLang="nl-NL" sz="3200">
                <a:latin typeface="Times New Roman" panose="02020603050405020304" pitchFamily="18" charset="0"/>
              </a:rPr>
              <a:t> </a:t>
            </a:r>
          </a:p>
        </p:txBody>
      </p:sp>
    </p:spTree>
    <p:extLst>
      <p:ext uri="{BB962C8B-B14F-4D97-AF65-F5344CB8AC3E}">
        <p14:creationId xmlns:p14="http://schemas.microsoft.com/office/powerpoint/2010/main" val="3238139534"/>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57188" y="636075"/>
            <a:ext cx="8383587" cy="1346200"/>
          </a:xfrm>
        </p:spPr>
        <p:txBody>
          <a:bodyPr/>
          <a:lstStyle/>
          <a:p>
            <a:r>
              <a:rPr lang="en-US" sz="4000" kern="1200"/>
              <a:t>Basic drives of man are few: </a:t>
            </a:r>
            <a:br>
              <a:rPr lang="en-US" sz="4000" kern="1200"/>
            </a:br>
            <a:r>
              <a:rPr lang="en-US" sz="4000" kern="1200"/>
              <a:t>to get enough food, </a:t>
            </a:r>
            <a:br>
              <a:rPr lang="en-US" sz="4000" kern="1200"/>
            </a:br>
            <a:r>
              <a:rPr lang="en-US" sz="4000" kern="1200"/>
              <a:t>to find shelter, and </a:t>
            </a:r>
            <a:br>
              <a:rPr lang="en-US" sz="4000" kern="1200"/>
            </a:br>
            <a:r>
              <a:rPr lang="en-US" sz="4000" kern="1200"/>
              <a:t>to keep debt off the balance sheet. </a:t>
            </a:r>
          </a:p>
        </p:txBody>
      </p:sp>
      <p:sp>
        <p:nvSpPr>
          <p:cNvPr id="3" name="Content Placeholder 2"/>
          <p:cNvSpPr>
            <a:spLocks noGrp="1"/>
          </p:cNvSpPr>
          <p:nvPr>
            <p:ph type="subTitle" idx="1"/>
          </p:nvPr>
        </p:nvSpPr>
        <p:spPr>
          <a:xfrm>
            <a:off x="357188" y="3358126"/>
            <a:ext cx="5399088" cy="254000"/>
          </a:xfrm>
        </p:spPr>
        <p:txBody>
          <a:bodyPr/>
          <a:lstStyle/>
          <a:p>
            <a:r>
              <a:rPr lang="en-US" smtClean="0"/>
              <a:t>Greene (The joys of leasing, 1989)</a:t>
            </a:r>
            <a:endParaRPr lang="en-US"/>
          </a:p>
        </p:txBody>
      </p:sp>
      <p:sp>
        <p:nvSpPr>
          <p:cNvPr id="4" name="Slide Number Placeholder 3"/>
          <p:cNvSpPr>
            <a:spLocks noGrp="1"/>
          </p:cNvSpPr>
          <p:nvPr>
            <p:ph type="sldNum" sz="quarter" idx="4294967295"/>
          </p:nvPr>
        </p:nvSpPr>
        <p:spPr>
          <a:xfrm>
            <a:off x="8351838" y="6511925"/>
            <a:ext cx="792162" cy="179388"/>
          </a:xfrm>
        </p:spPr>
        <p:txBody>
          <a:bodyPr/>
          <a:lstStyle/>
          <a:p>
            <a:fld id="{7F1B588C-9823-4B7F-A478-4E79044E02BE}" type="slidenum">
              <a:rPr lang="nl-NL" altLang="nl-NL" smtClean="0"/>
              <a:pPr/>
              <a:t>3</a:t>
            </a:fld>
            <a:endParaRPr lang="nl-NL" altLang="nl-NL"/>
          </a:p>
        </p:txBody>
      </p:sp>
    </p:spTree>
    <p:extLst>
      <p:ext uri="{BB962C8B-B14F-4D97-AF65-F5344CB8AC3E}">
        <p14:creationId xmlns:p14="http://schemas.microsoft.com/office/powerpoint/2010/main" val="330332059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300" y="358775"/>
            <a:ext cx="8529515" cy="619125"/>
          </a:xfrm>
        </p:spPr>
        <p:txBody>
          <a:bodyPr/>
          <a:lstStyle/>
          <a:p>
            <a:r>
              <a:rPr lang="en-GB" smtClean="0"/>
              <a:t>Public-private partnerships: an important accounting issue for governments</a:t>
            </a:r>
            <a:endParaRPr lang="en-US"/>
          </a:p>
        </p:txBody>
      </p:sp>
      <p:sp>
        <p:nvSpPr>
          <p:cNvPr id="3" name="Content Placeholder 2"/>
          <p:cNvSpPr>
            <a:spLocks noGrp="1"/>
          </p:cNvSpPr>
          <p:nvPr>
            <p:ph idx="1"/>
          </p:nvPr>
        </p:nvSpPr>
        <p:spPr/>
        <p:txBody>
          <a:bodyPr/>
          <a:lstStyle/>
          <a:p>
            <a:pPr marL="0" indent="0">
              <a:buNone/>
            </a:pPr>
            <a:r>
              <a:rPr lang="en-GB" b="1" smtClean="0"/>
              <a:t>Accrual accounting</a:t>
            </a:r>
            <a:r>
              <a:rPr lang="en-GB" smtClean="0"/>
              <a:t>: </a:t>
            </a:r>
          </a:p>
          <a:p>
            <a:r>
              <a:rPr lang="en-GB" smtClean="0"/>
              <a:t>Should </a:t>
            </a:r>
            <a:r>
              <a:rPr lang="en-GB"/>
              <a:t>the </a:t>
            </a:r>
            <a:r>
              <a:rPr lang="en-GB" smtClean="0"/>
              <a:t>fixed asset </a:t>
            </a:r>
            <a:r>
              <a:rPr lang="en-GB"/>
              <a:t>and the </a:t>
            </a:r>
            <a:r>
              <a:rPr lang="en-GB" smtClean="0"/>
              <a:t>liability be on the government’s statement of financial position?</a:t>
            </a:r>
          </a:p>
          <a:p>
            <a:r>
              <a:rPr lang="en-GB" smtClean="0"/>
              <a:t>Off-balance sheet accounting is dangerous:</a:t>
            </a:r>
            <a:endParaRPr lang="en-GB"/>
          </a:p>
          <a:p>
            <a:pPr lvl="1">
              <a:lnSpc>
                <a:spcPct val="90000"/>
              </a:lnSpc>
            </a:pPr>
            <a:r>
              <a:rPr lang="en-GB" sz="2000" smtClean="0"/>
              <a:t>Government </a:t>
            </a:r>
            <a:r>
              <a:rPr lang="en-GB" sz="2000"/>
              <a:t>liabilities are understated</a:t>
            </a:r>
          </a:p>
          <a:p>
            <a:pPr lvl="1">
              <a:lnSpc>
                <a:spcPct val="90000"/>
              </a:lnSpc>
            </a:pPr>
            <a:r>
              <a:rPr lang="en-GB" sz="2000" smtClean="0"/>
              <a:t>Payment </a:t>
            </a:r>
            <a:r>
              <a:rPr lang="en-GB" sz="2000"/>
              <a:t>burdens are shifted onto future generations  - </a:t>
            </a:r>
            <a:r>
              <a:rPr lang="en-GB" sz="2000" smtClean="0"/>
              <a:t>without transparency</a:t>
            </a:r>
          </a:p>
          <a:p>
            <a:pPr marL="192088" lvl="1" indent="0">
              <a:lnSpc>
                <a:spcPct val="90000"/>
              </a:lnSpc>
              <a:buNone/>
            </a:pPr>
            <a:endParaRPr lang="en-GB" sz="2000" smtClean="0"/>
          </a:p>
          <a:p>
            <a:pPr marL="0" lvl="1" indent="0">
              <a:spcAft>
                <a:spcPct val="37000"/>
              </a:spcAft>
              <a:buNone/>
            </a:pPr>
            <a:r>
              <a:rPr lang="en-GB" sz="2000" b="1"/>
              <a:t>Cash accounting</a:t>
            </a:r>
            <a:r>
              <a:rPr lang="en-GB" sz="2000"/>
              <a:t>: </a:t>
            </a:r>
          </a:p>
          <a:p>
            <a:pPr marL="190500" lvl="1">
              <a:spcAft>
                <a:spcPct val="37000"/>
              </a:spcAft>
              <a:buFontTx/>
              <a:buChar char="•"/>
            </a:pPr>
            <a:r>
              <a:rPr lang="en-GB" sz="2000"/>
              <a:t>Governments looking for ways to reduce deficit and public debt</a:t>
            </a:r>
            <a:r>
              <a:rPr lang="en-GB" sz="2000" smtClean="0"/>
              <a:t>.</a:t>
            </a:r>
            <a:endParaRPr lang="en-GB" sz="2000"/>
          </a:p>
        </p:txBody>
      </p:sp>
      <p:sp>
        <p:nvSpPr>
          <p:cNvPr id="4" name="Slide Number Placeholder 3"/>
          <p:cNvSpPr>
            <a:spLocks noGrp="1"/>
          </p:cNvSpPr>
          <p:nvPr>
            <p:ph type="sldNum" sz="quarter" idx="11"/>
          </p:nvPr>
        </p:nvSpPr>
        <p:spPr/>
        <p:txBody>
          <a:bodyPr/>
          <a:lstStyle/>
          <a:p>
            <a:pPr>
              <a:defRPr/>
            </a:pPr>
            <a:fld id="{CE15A99E-1640-4EDC-A47B-98C8365F1B61}" type="slidenum">
              <a:rPr lang="nl-NL" smtClean="0"/>
              <a:pPr>
                <a:defRPr/>
              </a:pPr>
              <a:t>4</a:t>
            </a:fld>
            <a:endParaRPr lang="nl-NL"/>
          </a:p>
        </p:txBody>
      </p:sp>
    </p:spTree>
    <p:extLst>
      <p:ext uri="{BB962C8B-B14F-4D97-AF65-F5344CB8AC3E}">
        <p14:creationId xmlns:p14="http://schemas.microsoft.com/office/powerpoint/2010/main" val="334875743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5"/>
          <p:cNvGraphicFramePr>
            <a:graphicFrameLocks noChangeAspect="1"/>
          </p:cNvGraphicFramePr>
          <p:nvPr>
            <p:extLst>
              <p:ext uri="{D42A27DB-BD31-4B8C-83A1-F6EECF244321}">
                <p14:modId xmlns:p14="http://schemas.microsoft.com/office/powerpoint/2010/main" val="1881714415"/>
              </p:ext>
            </p:extLst>
          </p:nvPr>
        </p:nvGraphicFramePr>
        <p:xfrm>
          <a:off x="254000" y="1643063"/>
          <a:ext cx="8809038" cy="3622675"/>
        </p:xfrm>
        <a:graphic>
          <a:graphicData uri="http://schemas.openxmlformats.org/presentationml/2006/ole">
            <mc:AlternateContent xmlns:mc="http://schemas.openxmlformats.org/markup-compatibility/2006">
              <mc:Choice xmlns:v="urn:schemas-microsoft-com:vml" Requires="v">
                <p:oleObj spid="_x0000_s1053" name="Worksheet" r:id="rId4" imgW="5935931" imgH="2384970" progId="Excel.Sheet.8">
                  <p:embed/>
                </p:oleObj>
              </mc:Choice>
              <mc:Fallback>
                <p:oleObj name="Worksheet" r:id="rId4" imgW="5935931" imgH="2384970" progId="Excel.Sheet.8">
                  <p:embed/>
                  <p:pic>
                    <p:nvPicPr>
                      <p:cNvPr id="0" name=""/>
                      <p:cNvPicPr>
                        <a:picLocks noChangeAspect="1" noChangeArrowheads="1"/>
                      </p:cNvPicPr>
                      <p:nvPr/>
                    </p:nvPicPr>
                    <p:blipFill>
                      <a:blip r:embed="rId5"/>
                      <a:srcRect/>
                      <a:stretch>
                        <a:fillRect/>
                      </a:stretch>
                    </p:blipFill>
                    <p:spPr bwMode="auto">
                      <a:xfrm>
                        <a:off x="254000" y="1643063"/>
                        <a:ext cx="8809038" cy="36226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 name="Title 1"/>
          <p:cNvSpPr>
            <a:spLocks noGrp="1"/>
          </p:cNvSpPr>
          <p:nvPr>
            <p:ph type="title"/>
          </p:nvPr>
        </p:nvSpPr>
        <p:spPr>
          <a:xfrm>
            <a:off x="368300" y="358775"/>
            <a:ext cx="8567356" cy="619125"/>
          </a:xfrm>
        </p:spPr>
        <p:txBody>
          <a:bodyPr/>
          <a:lstStyle/>
          <a:p>
            <a:r>
              <a:rPr lang="en-US" smtClean="0"/>
              <a:t>Public-Private Partnerships: 50 shades of grey</a:t>
            </a:r>
            <a:endParaRPr lang="en-US"/>
          </a:p>
        </p:txBody>
      </p:sp>
    </p:spTree>
    <p:extLst>
      <p:ext uri="{BB962C8B-B14F-4D97-AF65-F5344CB8AC3E}">
        <p14:creationId xmlns:p14="http://schemas.microsoft.com/office/powerpoint/2010/main" val="384028444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nl-NL" altLang="nl-NL" smtClean="0"/>
              <a:t>Definitions</a:t>
            </a:r>
          </a:p>
        </p:txBody>
      </p:sp>
      <p:sp>
        <p:nvSpPr>
          <p:cNvPr id="23555" name="Content Placeholder 2"/>
          <p:cNvSpPr>
            <a:spLocks noGrp="1"/>
          </p:cNvSpPr>
          <p:nvPr>
            <p:ph idx="1"/>
          </p:nvPr>
        </p:nvSpPr>
        <p:spPr>
          <a:xfrm>
            <a:off x="368299" y="1308100"/>
            <a:ext cx="8609013" cy="5008563"/>
          </a:xfrm>
        </p:spPr>
        <p:txBody>
          <a:bodyPr/>
          <a:lstStyle/>
          <a:p>
            <a:r>
              <a:rPr lang="en-US" altLang="nl-NL" smtClean="0"/>
              <a:t>A grantor </a:t>
            </a:r>
            <a:r>
              <a:rPr lang="en-US" altLang="nl-NL" i="1" smtClean="0"/>
              <a:t>(government)</a:t>
            </a:r>
            <a:r>
              <a:rPr lang="en-US" altLang="nl-NL" smtClean="0"/>
              <a:t> is the entity that grants the right to use the service concession asset to the operator.</a:t>
            </a:r>
          </a:p>
          <a:p>
            <a:r>
              <a:rPr lang="en-US" altLang="nl-NL" smtClean="0"/>
              <a:t>An operator </a:t>
            </a:r>
            <a:r>
              <a:rPr lang="en-US" altLang="nl-NL" i="1" smtClean="0"/>
              <a:t>(company)</a:t>
            </a:r>
            <a:r>
              <a:rPr lang="en-US" altLang="nl-NL" smtClean="0"/>
              <a:t> is the entity that uses the service concession asset to provide public services subject to the grantor’s control of the asset.</a:t>
            </a:r>
          </a:p>
          <a:p>
            <a:endParaRPr lang="en-US" altLang="nl-NL"/>
          </a:p>
          <a:p>
            <a:r>
              <a:rPr lang="en-US" altLang="nl-NL"/>
              <a:t>A service concession arrangement is a binding arrangement between </a:t>
            </a:r>
            <a:r>
              <a:rPr lang="en-US" altLang="nl-NL" smtClean="0"/>
              <a:t>a grantor </a:t>
            </a:r>
            <a:r>
              <a:rPr lang="en-US" altLang="nl-NL"/>
              <a:t>and an operator in which:</a:t>
            </a:r>
          </a:p>
          <a:p>
            <a:pPr marL="649288" lvl="1" indent="-457200">
              <a:buFont typeface="+mj-lt"/>
              <a:buAutoNum type="alphaLcParenR"/>
            </a:pPr>
            <a:r>
              <a:rPr lang="en-US" altLang="nl-NL" smtClean="0"/>
              <a:t>The </a:t>
            </a:r>
            <a:r>
              <a:rPr lang="en-US" altLang="nl-NL"/>
              <a:t>operator uses the service concession asset to provide a </a:t>
            </a:r>
            <a:r>
              <a:rPr lang="en-US" altLang="nl-NL" smtClean="0"/>
              <a:t>public service </a:t>
            </a:r>
            <a:r>
              <a:rPr lang="en-US" altLang="nl-NL"/>
              <a:t>on behalf of the grantor for a specified period of time; and</a:t>
            </a:r>
          </a:p>
          <a:p>
            <a:pPr marL="649288" lvl="1" indent="-457200">
              <a:buFont typeface="+mj-lt"/>
              <a:buAutoNum type="alphaLcParenR"/>
            </a:pPr>
            <a:r>
              <a:rPr lang="en-US" altLang="nl-NL" smtClean="0"/>
              <a:t>The </a:t>
            </a:r>
            <a:r>
              <a:rPr lang="en-US" altLang="nl-NL"/>
              <a:t>operator is compensated for its services over the period of </a:t>
            </a:r>
            <a:r>
              <a:rPr lang="en-US" altLang="nl-NL" smtClean="0"/>
              <a:t>the service </a:t>
            </a:r>
            <a:r>
              <a:rPr lang="en-US" altLang="nl-NL"/>
              <a:t>concession arrangement.</a:t>
            </a:r>
          </a:p>
          <a:p>
            <a:endParaRPr lang="nl-NL" altLang="nl-NL" smtClean="0"/>
          </a:p>
        </p:txBody>
      </p:sp>
      <p:sp>
        <p:nvSpPr>
          <p:cNvPr id="4100" name="Slide Number Placeholder 3"/>
          <p:cNvSpPr>
            <a:spLocks noGrp="1"/>
          </p:cNvSpPr>
          <p:nvPr>
            <p:ph type="sldNum"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595341A2-36E3-47BE-B5D9-3019201ED8AC}" type="slidenum">
              <a:rPr lang="nl-NL" altLang="nl-NL">
                <a:solidFill>
                  <a:schemeClr val="bg1"/>
                </a:solidFill>
              </a:rPr>
              <a:pPr eaLnBrk="1" hangingPunct="1"/>
              <a:t>6</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nl-NL" altLang="nl-NL" smtClean="0"/>
              <a:t>Scope of IPSAS 32 Service Concession Arrangements - Grantor</a:t>
            </a:r>
          </a:p>
        </p:txBody>
      </p:sp>
      <p:sp>
        <p:nvSpPr>
          <p:cNvPr id="24579" name="Content Placeholder 2"/>
          <p:cNvSpPr>
            <a:spLocks noGrp="1"/>
          </p:cNvSpPr>
          <p:nvPr>
            <p:ph idx="1"/>
          </p:nvPr>
        </p:nvSpPr>
        <p:spPr/>
        <p:txBody>
          <a:bodyPr/>
          <a:lstStyle/>
          <a:p>
            <a:r>
              <a:rPr lang="en-US" altLang="nl-NL" smtClean="0"/>
              <a:t>Arrangements </a:t>
            </a:r>
            <a:r>
              <a:rPr lang="en-US" altLang="nl-NL" b="1" smtClean="0"/>
              <a:t>within scope</a:t>
            </a:r>
            <a:r>
              <a:rPr lang="en-US" altLang="nl-NL" smtClean="0"/>
              <a:t>:</a:t>
            </a:r>
          </a:p>
          <a:p>
            <a:pPr lvl="1"/>
            <a:r>
              <a:rPr lang="en-US" altLang="nl-NL"/>
              <a:t>O</a:t>
            </a:r>
            <a:r>
              <a:rPr lang="en-US" altLang="nl-NL" smtClean="0"/>
              <a:t>perator providing public services related to the service concession asset on behalf of the grantor.</a:t>
            </a:r>
          </a:p>
          <a:p>
            <a:pPr lvl="1"/>
            <a:endParaRPr lang="en-US" altLang="nl-NL" smtClean="0"/>
          </a:p>
          <a:p>
            <a:r>
              <a:rPr lang="en-US" altLang="nl-NL" smtClean="0"/>
              <a:t>Arrangements </a:t>
            </a:r>
            <a:r>
              <a:rPr lang="en-US" altLang="nl-NL" b="1" smtClean="0"/>
              <a:t>outside scope</a:t>
            </a:r>
            <a:r>
              <a:rPr lang="en-US" altLang="nl-NL" smtClean="0"/>
              <a:t>:</a:t>
            </a:r>
          </a:p>
          <a:p>
            <a:pPr lvl="1"/>
            <a:r>
              <a:rPr lang="en-US" altLang="nl-NL"/>
              <a:t>N</a:t>
            </a:r>
            <a:r>
              <a:rPr lang="en-US" altLang="nl-NL" smtClean="0"/>
              <a:t>o delivery of public services</a:t>
            </a:r>
          </a:p>
          <a:p>
            <a:pPr lvl="1"/>
            <a:r>
              <a:rPr lang="en-US" altLang="nl-NL" smtClean="0"/>
              <a:t>Examples: outsourcing, service contracts, privatization.</a:t>
            </a:r>
            <a:endParaRPr lang="nl-NL" altLang="nl-NL" smtClean="0"/>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3C4D0179-7983-48B2-A60F-9C5EA998301B}" type="slidenum">
              <a:rPr lang="nl-NL" altLang="nl-NL">
                <a:solidFill>
                  <a:schemeClr val="bg1"/>
                </a:solidFill>
              </a:rPr>
              <a:pPr eaLnBrk="1" hangingPunct="1"/>
              <a:t>7</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altLang="nl-NL" smtClean="0"/>
              <a:t>Service concession asset - definition</a:t>
            </a:r>
            <a:endParaRPr lang="nl-NL" altLang="nl-NL" smtClean="0"/>
          </a:p>
        </p:txBody>
      </p:sp>
      <p:sp>
        <p:nvSpPr>
          <p:cNvPr id="3" name="Content Placeholder 2"/>
          <p:cNvSpPr>
            <a:spLocks noGrp="1"/>
          </p:cNvSpPr>
          <p:nvPr>
            <p:ph idx="1"/>
          </p:nvPr>
        </p:nvSpPr>
        <p:spPr/>
        <p:txBody>
          <a:bodyPr/>
          <a:lstStyle/>
          <a:p>
            <a:pPr marL="0" indent="0">
              <a:buFontTx/>
              <a:buNone/>
              <a:defRPr/>
            </a:pPr>
            <a:r>
              <a:rPr lang="en-US" smtClean="0"/>
              <a:t>An asset used to provide public services in a service concession arrangement that is an: </a:t>
            </a:r>
          </a:p>
          <a:p>
            <a:pPr>
              <a:defRPr/>
            </a:pPr>
            <a:r>
              <a:rPr lang="en-US" smtClean="0"/>
              <a:t>existing asset of the operator</a:t>
            </a:r>
          </a:p>
          <a:p>
            <a:pPr>
              <a:defRPr/>
            </a:pPr>
            <a:r>
              <a:rPr lang="en-US" smtClean="0"/>
              <a:t>asset constructed or developed by the operator </a:t>
            </a:r>
          </a:p>
          <a:p>
            <a:pPr>
              <a:defRPr/>
            </a:pPr>
            <a:r>
              <a:rPr lang="en-US" smtClean="0"/>
              <a:t>asset acquired by the operator</a:t>
            </a:r>
          </a:p>
          <a:p>
            <a:pPr>
              <a:defRPr/>
            </a:pPr>
            <a:r>
              <a:rPr lang="en-US" smtClean="0"/>
              <a:t>existing asset of the grantor</a:t>
            </a:r>
          </a:p>
          <a:p>
            <a:pPr>
              <a:defRPr/>
            </a:pPr>
            <a:r>
              <a:rPr lang="en-US" smtClean="0"/>
              <a:t>upgrade to an existing asset of the grantor  </a:t>
            </a:r>
            <a:endParaRPr lang="nl-NL"/>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91F5E2F6-4186-4EEA-8478-770D01F1D9EB}" type="slidenum">
              <a:rPr lang="nl-NL" altLang="nl-NL">
                <a:solidFill>
                  <a:schemeClr val="bg1"/>
                </a:solidFill>
              </a:rPr>
              <a:pPr eaLnBrk="1" hangingPunct="1"/>
              <a:t>8</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altLang="nl-NL" smtClean="0"/>
              <a:t>Grantor recognizes a service concession asset if:</a:t>
            </a:r>
            <a:endParaRPr lang="nl-NL" altLang="nl-NL" smtClean="0"/>
          </a:p>
        </p:txBody>
      </p:sp>
      <p:sp>
        <p:nvSpPr>
          <p:cNvPr id="3" name="Content Placeholder 2"/>
          <p:cNvSpPr>
            <a:spLocks noGrp="1"/>
          </p:cNvSpPr>
          <p:nvPr>
            <p:ph idx="1"/>
          </p:nvPr>
        </p:nvSpPr>
        <p:spPr/>
        <p:txBody>
          <a:bodyPr/>
          <a:lstStyle/>
          <a:p>
            <a:pPr marL="457200" indent="-457200">
              <a:buFont typeface="+mj-lt"/>
              <a:buAutoNum type="alphaLcParenR"/>
              <a:defRPr/>
            </a:pPr>
            <a:r>
              <a:rPr lang="en-US" smtClean="0"/>
              <a:t>The </a:t>
            </a:r>
            <a:r>
              <a:rPr lang="en-US"/>
              <a:t>grantor </a:t>
            </a:r>
            <a:r>
              <a:rPr lang="en-US" b="1"/>
              <a:t>controls or regulates what services </a:t>
            </a:r>
            <a:r>
              <a:rPr lang="en-US"/>
              <a:t>the operator must provide with the asset, </a:t>
            </a:r>
            <a:r>
              <a:rPr lang="en-US" b="1"/>
              <a:t>to whom </a:t>
            </a:r>
            <a:r>
              <a:rPr lang="en-US"/>
              <a:t>it must provide them, and </a:t>
            </a:r>
            <a:r>
              <a:rPr lang="en-US" b="1"/>
              <a:t>at what price</a:t>
            </a:r>
            <a:r>
              <a:rPr lang="en-US"/>
              <a:t>; and</a:t>
            </a:r>
          </a:p>
          <a:p>
            <a:pPr marL="457200" indent="-457200">
              <a:buFont typeface="+mj-lt"/>
              <a:buAutoNum type="alphaLcParenR"/>
              <a:defRPr/>
            </a:pPr>
            <a:r>
              <a:rPr lang="en-US" smtClean="0"/>
              <a:t>The </a:t>
            </a:r>
            <a:r>
              <a:rPr lang="en-US"/>
              <a:t>grantor controls—through ownership, beneficial entitlement or otherwise—any significant </a:t>
            </a:r>
            <a:r>
              <a:rPr lang="en-US" b="1"/>
              <a:t>residual interest </a:t>
            </a:r>
            <a:r>
              <a:rPr lang="en-US"/>
              <a:t>in the asset at the end of the term of the arrangement.</a:t>
            </a:r>
          </a:p>
          <a:p>
            <a:pPr>
              <a:defRPr/>
            </a:pPr>
            <a:endParaRPr lang="en-US" smtClean="0"/>
          </a:p>
          <a:p>
            <a:pPr marL="0" indent="0">
              <a:buFontTx/>
              <a:buNone/>
              <a:defRPr/>
            </a:pPr>
            <a:r>
              <a:rPr lang="en-US" smtClean="0"/>
              <a:t>For </a:t>
            </a:r>
            <a:r>
              <a:rPr lang="en-US"/>
              <a:t>a “whole-of-life” asset, only the conditions in paragraph (a) need to be met</a:t>
            </a:r>
            <a:r>
              <a:rPr lang="en-US" smtClean="0"/>
              <a:t>.</a:t>
            </a:r>
          </a:p>
          <a:p>
            <a:pPr marL="0" indent="0">
              <a:buFontTx/>
              <a:buNone/>
              <a:defRPr/>
            </a:pPr>
            <a:endParaRPr lang="en-US"/>
          </a:p>
          <a:p>
            <a:pPr marL="0" indent="0">
              <a:buFontTx/>
              <a:buNone/>
              <a:defRPr/>
            </a:pPr>
            <a:r>
              <a:rPr lang="en-US" smtClean="0"/>
              <a:t>“Mirror </a:t>
            </a:r>
            <a:r>
              <a:rPr lang="en-US"/>
              <a:t>image” to IFRIC 12</a:t>
            </a:r>
            <a:endParaRPr lang="nl-NL"/>
          </a:p>
        </p:txBody>
      </p:sp>
      <p:sp>
        <p:nvSpPr>
          <p:cNvPr id="4" name="Slide Number Placeholder 3"/>
          <p:cNvSpPr>
            <a:spLocks noGrp="1"/>
          </p:cNvSpPr>
          <p:nvPr>
            <p:ph type="sldNum" sz="quarter" idx="11"/>
          </p:nvPr>
        </p:nvSpPr>
        <p:spPr/>
        <p:txBody>
          <a:bodyPr/>
          <a:lstStyle>
            <a:lvl1pPr eaLnBrk="0" hangingPunct="0">
              <a:defRPr>
                <a:solidFill>
                  <a:srgbClr val="000000"/>
                </a:solidFill>
                <a:latin typeface="Arial" panose="020B0604020202020204" pitchFamily="34" charset="0"/>
                <a:cs typeface="Arial" panose="020B0604020202020204" pitchFamily="34" charset="0"/>
              </a:defRPr>
            </a:lvl1pPr>
            <a:lvl2pPr marL="742950" indent="-285750" eaLnBrk="0" hangingPunct="0">
              <a:defRPr>
                <a:solidFill>
                  <a:srgbClr val="000000"/>
                </a:solidFill>
                <a:latin typeface="Arial" panose="020B0604020202020204" pitchFamily="34" charset="0"/>
                <a:cs typeface="Arial" panose="020B0604020202020204" pitchFamily="34" charset="0"/>
              </a:defRPr>
            </a:lvl2pPr>
            <a:lvl3pPr marL="1143000" indent="-228600" eaLnBrk="0" hangingPunct="0">
              <a:defRPr>
                <a:solidFill>
                  <a:srgbClr val="000000"/>
                </a:solidFill>
                <a:latin typeface="Arial" panose="020B0604020202020204" pitchFamily="34" charset="0"/>
                <a:cs typeface="Arial" panose="020B0604020202020204" pitchFamily="34" charset="0"/>
              </a:defRPr>
            </a:lvl3pPr>
            <a:lvl4pPr marL="1600200" indent="-228600" eaLnBrk="0" hangingPunct="0">
              <a:defRPr>
                <a:solidFill>
                  <a:srgbClr val="000000"/>
                </a:solidFill>
                <a:latin typeface="Arial" panose="020B0604020202020204" pitchFamily="34" charset="0"/>
                <a:cs typeface="Arial" panose="020B0604020202020204" pitchFamily="34" charset="0"/>
              </a:defRPr>
            </a:lvl4pPr>
            <a:lvl5pPr marL="2057400" indent="-228600" eaLnBrk="0" hangingPunct="0">
              <a:defRPr>
                <a:solidFill>
                  <a:srgbClr val="000000"/>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rgbClr val="000000"/>
                </a:solidFill>
                <a:latin typeface="Arial" panose="020B0604020202020204" pitchFamily="34" charset="0"/>
                <a:cs typeface="Arial" panose="020B0604020202020204" pitchFamily="34" charset="0"/>
              </a:defRPr>
            </a:lvl9pPr>
          </a:lstStyle>
          <a:p>
            <a:pPr eaLnBrk="1" hangingPunct="1"/>
            <a:fld id="{C0CEEEB0-A13A-42F5-9E6F-135EF8314FB0}" type="slidenum">
              <a:rPr lang="nl-NL" altLang="nl-NL">
                <a:solidFill>
                  <a:schemeClr val="bg1"/>
                </a:solidFill>
              </a:rPr>
              <a:pPr eaLnBrk="1" hangingPunct="1"/>
              <a:t>9</a:t>
            </a:fld>
            <a:endParaRPr lang="nl-NL" altLang="nl-NL">
              <a:solidFill>
                <a:schemeClr val="bg1"/>
              </a:solidFill>
            </a:endParaRPr>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WHITE STANDARD LLP">
  <a:themeElements>
    <a:clrScheme name="WHITE STANDARD LLP 6">
      <a:dk1>
        <a:srgbClr val="57FFFB"/>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fontScheme name="WHITE STANDARD LLP">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sz="1800" b="0" i="0" u="none" strike="noStrike" cap="none" normalizeH="0" baseline="0" smtClean="0">
            <a:ln>
              <a:noFill/>
            </a:ln>
            <a:solidFill>
              <a:srgbClr val="000000"/>
            </a:solidFill>
            <a:effectLst/>
            <a:latin typeface="Arial" charset="0"/>
          </a:defRPr>
        </a:defPPr>
      </a:lstStyle>
    </a:lnDef>
  </a:objectDefaults>
  <a:extraClrSchemeLst>
    <a:extraClrScheme>
      <a:clrScheme name="WHITE STANDARD LLP 1">
        <a:dk1>
          <a:srgbClr val="9CD100"/>
        </a:dk1>
        <a:lt1>
          <a:srgbClr val="FFFFFF"/>
        </a:lt1>
        <a:dk2>
          <a:srgbClr val="091D5D"/>
        </a:dk2>
        <a:lt2>
          <a:srgbClr val="FFFFFF"/>
        </a:lt2>
        <a:accent1>
          <a:srgbClr val="9773AE"/>
        </a:accent1>
        <a:accent2>
          <a:srgbClr val="DC8240"/>
        </a:accent2>
        <a:accent3>
          <a:srgbClr val="AAABB6"/>
        </a:accent3>
        <a:accent4>
          <a:srgbClr val="DADADA"/>
        </a:accent4>
        <a:accent5>
          <a:srgbClr val="C9BCD3"/>
        </a:accent5>
        <a:accent6>
          <a:srgbClr val="C77539"/>
        </a:accent6>
        <a:hlink>
          <a:srgbClr val="577D3D"/>
        </a:hlink>
        <a:folHlink>
          <a:srgbClr val="549CB5"/>
        </a:folHlink>
      </a:clrScheme>
      <a:clrMap bg1="dk2" tx1="lt1" bg2="dk1" tx2="lt2" accent1="accent1" accent2="accent2" accent3="accent3" accent4="accent4" accent5="accent5" accent6="accent6" hlink="hlink" folHlink="folHlink"/>
    </a:extraClrScheme>
    <a:extraClrScheme>
      <a:clrScheme name="WHITE STANDARD LLP 2">
        <a:dk1>
          <a:srgbClr val="091D5D"/>
        </a:dk1>
        <a:lt1>
          <a:srgbClr val="FFFFFF"/>
        </a:lt1>
        <a:dk2>
          <a:srgbClr val="596E6E"/>
        </a:dk2>
        <a:lt2>
          <a:srgbClr val="9CD100"/>
        </a:lt2>
        <a:accent1>
          <a:srgbClr val="9773AE"/>
        </a:accent1>
        <a:accent2>
          <a:srgbClr val="DC8240"/>
        </a:accent2>
        <a:accent3>
          <a:srgbClr val="FFFFFF"/>
        </a:accent3>
        <a:accent4>
          <a:srgbClr val="06174E"/>
        </a:accent4>
        <a:accent5>
          <a:srgbClr val="C9BCD3"/>
        </a:accent5>
        <a:accent6>
          <a:srgbClr val="C77539"/>
        </a:accent6>
        <a:hlink>
          <a:srgbClr val="577D3D"/>
        </a:hlink>
        <a:folHlink>
          <a:srgbClr val="549CB5"/>
        </a:folHlink>
      </a:clrScheme>
      <a:clrMap bg1="lt1" tx1="dk1" bg2="lt2" tx2="dk2" accent1="accent1" accent2="accent2" accent3="accent3" accent4="accent4" accent5="accent5" accent6="accent6" hlink="hlink" folHlink="folHlink"/>
    </a:extraClrScheme>
    <a:extraClrScheme>
      <a:clrScheme name="WHITE STANDARD LLP 3">
        <a:dk1>
          <a:srgbClr val="A13D3A"/>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clrMap bg1="dk2" tx1="lt1" bg2="dk1" tx2="lt2" accent1="accent1" accent2="accent2" accent3="accent3" accent4="accent4" accent5="accent5" accent6="accent6" hlink="hlink" folHlink="folHlink"/>
    </a:extraClrScheme>
    <a:extraClrScheme>
      <a:clrScheme name="WHITE STANDARD LLP 4">
        <a:dk1>
          <a:srgbClr val="04D8D8"/>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clrMap bg1="dk2" tx1="lt1" bg2="dk1" tx2="lt2" accent1="accent1" accent2="accent2" accent3="accent3" accent4="accent4" accent5="accent5" accent6="accent6" hlink="hlink" folHlink="folHlink"/>
    </a:extraClrScheme>
    <a:extraClrScheme>
      <a:clrScheme name="WHITE STANDARD LLP 5">
        <a:dk1>
          <a:srgbClr val="B8FFFE"/>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clrMap bg1="dk2" tx1="lt1" bg2="dk1" tx2="lt2" accent1="accent1" accent2="accent2" accent3="accent3" accent4="accent4" accent5="accent5" accent6="accent6" hlink="hlink" folHlink="folHlink"/>
    </a:extraClrScheme>
    <a:extraClrScheme>
      <a:clrScheme name="WHITE STANDARD LLP 6">
        <a:dk1>
          <a:srgbClr val="57FFFB"/>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1_Blank">
  <a:themeElements>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fontScheme name="18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8_Blank 1">
        <a:dk1>
          <a:srgbClr val="000000"/>
        </a:dk1>
        <a:lt1>
          <a:srgbClr val="FFFFFF"/>
        </a:lt1>
        <a:dk2>
          <a:srgbClr val="002776"/>
        </a:dk2>
        <a:lt2>
          <a:srgbClr val="FFFFFF"/>
        </a:lt2>
        <a:accent1>
          <a:srgbClr val="002776"/>
        </a:accent1>
        <a:accent2>
          <a:srgbClr val="92D400"/>
        </a:accent2>
        <a:accent3>
          <a:srgbClr val="FFFFFF"/>
        </a:accent3>
        <a:accent4>
          <a:srgbClr val="000000"/>
        </a:accent4>
        <a:accent5>
          <a:srgbClr val="AAACBD"/>
        </a:accent5>
        <a:accent6>
          <a:srgbClr val="84C000"/>
        </a:accent6>
        <a:hlink>
          <a:srgbClr val="00A1DE"/>
        </a:hlink>
        <a:folHlink>
          <a:srgbClr val="72C7E7"/>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WHITE STANDARD LLP 6">
    <a:dk1>
      <a:srgbClr val="57FFFB"/>
    </a:dk1>
    <a:lt1>
      <a:srgbClr val="FFFFFF"/>
    </a:lt1>
    <a:dk2>
      <a:srgbClr val="0C2678"/>
    </a:dk2>
    <a:lt2>
      <a:srgbClr val="DED3B6"/>
    </a:lt2>
    <a:accent1>
      <a:srgbClr val="9773AE"/>
    </a:accent1>
    <a:accent2>
      <a:srgbClr val="DC8240"/>
    </a:accent2>
    <a:accent3>
      <a:srgbClr val="AAACBE"/>
    </a:accent3>
    <a:accent4>
      <a:srgbClr val="DADADA"/>
    </a:accent4>
    <a:accent5>
      <a:srgbClr val="C9BCD3"/>
    </a:accent5>
    <a:accent6>
      <a:srgbClr val="C77539"/>
    </a:accent6>
    <a:hlink>
      <a:srgbClr val="577D3D"/>
    </a:hlink>
    <a:folHlink>
      <a:srgbClr val="549CB5"/>
    </a:folHlink>
  </a:clrScheme>
</a:themeOverride>
</file>

<file path=docProps/app.xml><?xml version="1.0" encoding="utf-8"?>
<Properties xmlns="http://schemas.openxmlformats.org/officeDocument/2006/extended-properties" xmlns:vt="http://schemas.openxmlformats.org/officeDocument/2006/docPropsVTypes">
  <Template>Example Slides</Template>
  <TotalTime>8678</TotalTime>
  <Words>1534</Words>
  <Application>Microsoft Office PowerPoint</Application>
  <PresentationFormat>On-screen Show (4:3)</PresentationFormat>
  <Paragraphs>176</Paragraphs>
  <Slides>28</Slides>
  <Notes>1</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28</vt:i4>
      </vt:variant>
    </vt:vector>
  </HeadingPairs>
  <TitlesOfParts>
    <vt:vector size="31" baseType="lpstr">
      <vt:lpstr>WHITE STANDARD LLP</vt:lpstr>
      <vt:lpstr>21_Blank</vt:lpstr>
      <vt:lpstr>Worksheet</vt:lpstr>
      <vt:lpstr>Organization and Accounting for PPPs and Concession Contracts.</vt:lpstr>
      <vt:lpstr>Non-financial assets have huge impact on government balance sheet</vt:lpstr>
      <vt:lpstr>Basic drives of man are few:  to get enough food,  to find shelter, and  to keep debt off the balance sheet. </vt:lpstr>
      <vt:lpstr>Public-private partnerships: an important accounting issue for governments</vt:lpstr>
      <vt:lpstr>Public-Private Partnerships: 50 shades of grey</vt:lpstr>
      <vt:lpstr>Definitions</vt:lpstr>
      <vt:lpstr>Scope of IPSAS 32 Service Concession Arrangements - Grantor</vt:lpstr>
      <vt:lpstr>Service concession asset - definition</vt:lpstr>
      <vt:lpstr>Grantor recognizes a service concession asset if:</vt:lpstr>
      <vt:lpstr>Liability: two models</vt:lpstr>
      <vt:lpstr>Revenue recognition: Financial Liability Model</vt:lpstr>
      <vt:lpstr>Revenue recognition: Grant of a Right to the Operator Model </vt:lpstr>
      <vt:lpstr>Wijkertunnel</vt:lpstr>
      <vt:lpstr>Wijkertunnel: reporting in accordance with IPSAS 32</vt:lpstr>
      <vt:lpstr>Wijkertunnel – Is this a service concession arrangement?  </vt:lpstr>
      <vt:lpstr>Does Wijkertunnel meet the recognition criteria of a service concession asset for the grantor?</vt:lpstr>
      <vt:lpstr>Wijkertunnel: Financial liability model or  Grant of a right to the operator model? </vt:lpstr>
      <vt:lpstr>PowerPoint Presentation</vt:lpstr>
      <vt:lpstr>Westerscheldetunnel Ltd.: reporting in accordance with IPSAS 32 </vt:lpstr>
      <vt:lpstr>Westerscheldetunnel – Is this a service concession arrangement?  </vt:lpstr>
      <vt:lpstr>Should government recognize Westerscheldetunnel as an asset?</vt:lpstr>
      <vt:lpstr>Westerscheldetunnel: Financial liability model or  Grant of a right to the operator model? </vt:lpstr>
      <vt:lpstr>PPP arrangements outside scope of IPSAS 32: IPSAS 13 Leases may apply</vt:lpstr>
      <vt:lpstr>If government does not control price:  Accounting as a lease (IPSAS 13)</vt:lpstr>
      <vt:lpstr>Public-Private Partnership other than concession contracts</vt:lpstr>
      <vt:lpstr>Consistence with other standards</vt:lpstr>
      <vt:lpstr>Lessons learnt</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concession contracts. Accounting according to IPSAS</dc:title>
  <dc:creator>FvanSchaik@deloitte.nl</dc:creator>
  <cp:lastModifiedBy>Xiomara A. Morel</cp:lastModifiedBy>
  <cp:revision>36</cp:revision>
  <cp:lastPrinted>2003-08-11T14:00:49Z</cp:lastPrinted>
  <dcterms:created xsi:type="dcterms:W3CDTF">2004-05-05T15:43:18Z</dcterms:created>
  <dcterms:modified xsi:type="dcterms:W3CDTF">2014-10-30T17:37:46Z</dcterms:modified>
</cp:coreProperties>
</file>